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8.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9.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0.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1.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8.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9.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0.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1.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2.xml" ContentType="application/vnd.openxmlformats-officedocument.theme+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4.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5.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2.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3.xml" ContentType="application/vnd.openxmlformats-officedocument.themeOverride+xml"/>
  <Override PartName="/ppt/notesSlides/notesSlide135.xml" ContentType="application/vnd.openxmlformats-officedocument.presentationml.notesSlide+xml"/>
  <Override PartName="/ppt/theme/themeOverride4.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491802" r:id="rId3"/>
    <p:sldMasterId id="2147491814" r:id="rId4"/>
    <p:sldMasterId id="2147493921" r:id="rId5"/>
    <p:sldMasterId id="2147493933" r:id="rId6"/>
    <p:sldMasterId id="2147493957" r:id="rId7"/>
    <p:sldMasterId id="2147493993" r:id="rId8"/>
    <p:sldMasterId id="2147494005" r:id="rId9"/>
    <p:sldMasterId id="2147494017" r:id="rId10"/>
    <p:sldMasterId id="2147495657" r:id="rId11"/>
    <p:sldMasterId id="2147500442" r:id="rId12"/>
    <p:sldMasterId id="2147501060" r:id="rId13"/>
    <p:sldMasterId id="2147501072" r:id="rId14"/>
    <p:sldMasterId id="2147501084" r:id="rId15"/>
    <p:sldMasterId id="2147505950" r:id="rId16"/>
    <p:sldMasterId id="2147506842" r:id="rId17"/>
    <p:sldMasterId id="2147506858" r:id="rId18"/>
    <p:sldMasterId id="2147506874" r:id="rId19"/>
    <p:sldMasterId id="2147506886" r:id="rId20"/>
    <p:sldMasterId id="2147507780" r:id="rId21"/>
    <p:sldMasterId id="2147507808" r:id="rId22"/>
    <p:sldMasterId id="2147507995" r:id="rId23"/>
    <p:sldMasterId id="2147508007" r:id="rId24"/>
    <p:sldMasterId id="2147508019" r:id="rId25"/>
    <p:sldMasterId id="2147508031" r:id="rId26"/>
    <p:sldMasterId id="2147508043" r:id="rId27"/>
    <p:sldMasterId id="2147508054" r:id="rId28"/>
    <p:sldMasterId id="2147508086" r:id="rId29"/>
    <p:sldMasterId id="2147508099" r:id="rId30"/>
    <p:sldMasterId id="2147508111" r:id="rId31"/>
    <p:sldMasterId id="2147508127" r:id="rId32"/>
    <p:sldMasterId id="2147508139" r:id="rId33"/>
    <p:sldMasterId id="2147508151" r:id="rId34"/>
    <p:sldMasterId id="2147508165" r:id="rId35"/>
    <p:sldMasterId id="2147508177" r:id="rId36"/>
    <p:sldMasterId id="2147508191" r:id="rId37"/>
    <p:sldMasterId id="2147508206" r:id="rId38"/>
    <p:sldMasterId id="2147508210" r:id="rId39"/>
    <p:sldMasterId id="2147508213" r:id="rId40"/>
    <p:sldMasterId id="2147508227" r:id="rId41"/>
    <p:sldMasterId id="2147508239" r:id="rId42"/>
    <p:sldMasterId id="2147508252" r:id="rId43"/>
    <p:sldMasterId id="2147508266" r:id="rId44"/>
    <p:sldMasterId id="2147508278" r:id="rId45"/>
    <p:sldMasterId id="2147508290" r:id="rId46"/>
    <p:sldMasterId id="2147508316" r:id="rId47"/>
    <p:sldMasterId id="2147508342" r:id="rId48"/>
    <p:sldMasterId id="2147508354" r:id="rId49"/>
    <p:sldMasterId id="2147508366" r:id="rId50"/>
    <p:sldMasterId id="2147508378" r:id="rId51"/>
    <p:sldMasterId id="2147508390" r:id="rId52"/>
    <p:sldMasterId id="2147508404" r:id="rId53"/>
    <p:sldMasterId id="2147508406" r:id="rId54"/>
    <p:sldMasterId id="2147508435" r:id="rId55"/>
    <p:sldMasterId id="2147508450" r:id="rId56"/>
  </p:sldMasterIdLst>
  <p:notesMasterIdLst>
    <p:notesMasterId r:id="rId269"/>
  </p:notesMasterIdLst>
  <p:handoutMasterIdLst>
    <p:handoutMasterId r:id="rId270"/>
  </p:handoutMasterIdLst>
  <p:sldIdLst>
    <p:sldId id="1563" r:id="rId57"/>
    <p:sldId id="431" r:id="rId58"/>
    <p:sldId id="1912" r:id="rId59"/>
    <p:sldId id="1781" r:id="rId60"/>
    <p:sldId id="469" r:id="rId61"/>
    <p:sldId id="471" r:id="rId62"/>
    <p:sldId id="1911" r:id="rId63"/>
    <p:sldId id="1929" r:id="rId64"/>
    <p:sldId id="1879" r:id="rId65"/>
    <p:sldId id="1783" r:id="rId66"/>
    <p:sldId id="1784" r:id="rId67"/>
    <p:sldId id="1785" r:id="rId68"/>
    <p:sldId id="1786" r:id="rId69"/>
    <p:sldId id="1787" r:id="rId70"/>
    <p:sldId id="1564" r:id="rId71"/>
    <p:sldId id="1788" r:id="rId72"/>
    <p:sldId id="1565" r:id="rId73"/>
    <p:sldId id="1789" r:id="rId74"/>
    <p:sldId id="1790" r:id="rId75"/>
    <p:sldId id="467" r:id="rId76"/>
    <p:sldId id="269" r:id="rId77"/>
    <p:sldId id="468" r:id="rId78"/>
    <p:sldId id="1566" r:id="rId79"/>
    <p:sldId id="1567" r:id="rId80"/>
    <p:sldId id="1568" r:id="rId81"/>
    <p:sldId id="1569" r:id="rId82"/>
    <p:sldId id="1570" r:id="rId83"/>
    <p:sldId id="1571" r:id="rId84"/>
    <p:sldId id="1572" r:id="rId85"/>
    <p:sldId id="1573" r:id="rId86"/>
    <p:sldId id="1574" r:id="rId87"/>
    <p:sldId id="1716" r:id="rId88"/>
    <p:sldId id="1576" r:id="rId89"/>
    <p:sldId id="1717" r:id="rId90"/>
    <p:sldId id="1718" r:id="rId91"/>
    <p:sldId id="1579" r:id="rId92"/>
    <p:sldId id="1791" r:id="rId93"/>
    <p:sldId id="1792" r:id="rId94"/>
    <p:sldId id="1580" r:id="rId95"/>
    <p:sldId id="474" r:id="rId96"/>
    <p:sldId id="476" r:id="rId97"/>
    <p:sldId id="475" r:id="rId98"/>
    <p:sldId id="463" r:id="rId99"/>
    <p:sldId id="465" r:id="rId100"/>
    <p:sldId id="464" r:id="rId101"/>
    <p:sldId id="462" r:id="rId102"/>
    <p:sldId id="1913" r:id="rId103"/>
    <p:sldId id="1581" r:id="rId104"/>
    <p:sldId id="1793" r:id="rId105"/>
    <p:sldId id="1719" r:id="rId106"/>
    <p:sldId id="1722" r:id="rId107"/>
    <p:sldId id="1720" r:id="rId108"/>
    <p:sldId id="1794" r:id="rId109"/>
    <p:sldId id="1723" r:id="rId110"/>
    <p:sldId id="1725" r:id="rId111"/>
    <p:sldId id="1726" r:id="rId112"/>
    <p:sldId id="1583" r:id="rId113"/>
    <p:sldId id="1584" r:id="rId114"/>
    <p:sldId id="1795" r:id="rId115"/>
    <p:sldId id="1796" r:id="rId116"/>
    <p:sldId id="1797" r:id="rId117"/>
    <p:sldId id="1798" r:id="rId118"/>
    <p:sldId id="1735" r:id="rId119"/>
    <p:sldId id="1799" r:id="rId120"/>
    <p:sldId id="1800" r:id="rId121"/>
    <p:sldId id="1801" r:id="rId122"/>
    <p:sldId id="1253" r:id="rId123"/>
    <p:sldId id="1724" r:id="rId124"/>
    <p:sldId id="1930" r:id="rId125"/>
    <p:sldId id="1914" r:id="rId126"/>
    <p:sldId id="1736" r:id="rId127"/>
    <p:sldId id="1802" r:id="rId128"/>
    <p:sldId id="1803" r:id="rId129"/>
    <p:sldId id="1804" r:id="rId130"/>
    <p:sldId id="1805" r:id="rId131"/>
    <p:sldId id="1806" r:id="rId132"/>
    <p:sldId id="1807" r:id="rId133"/>
    <p:sldId id="1915" r:id="rId134"/>
    <p:sldId id="1737" r:id="rId135"/>
    <p:sldId id="1738" r:id="rId136"/>
    <p:sldId id="1739" r:id="rId137"/>
    <p:sldId id="1585" r:id="rId138"/>
    <p:sldId id="1811" r:id="rId139"/>
    <p:sldId id="1587" r:id="rId140"/>
    <p:sldId id="1588" r:id="rId141"/>
    <p:sldId id="1589" r:id="rId142"/>
    <p:sldId id="1590" r:id="rId143"/>
    <p:sldId id="1591" r:id="rId144"/>
    <p:sldId id="1812" r:id="rId145"/>
    <p:sldId id="1592" r:id="rId146"/>
    <p:sldId id="1727" r:id="rId147"/>
    <p:sldId id="1593" r:id="rId148"/>
    <p:sldId id="1594" r:id="rId149"/>
    <p:sldId id="1813" r:id="rId150"/>
    <p:sldId id="1916" r:id="rId151"/>
    <p:sldId id="1595" r:id="rId152"/>
    <p:sldId id="1596" r:id="rId153"/>
    <p:sldId id="1597" r:id="rId154"/>
    <p:sldId id="1598" r:id="rId155"/>
    <p:sldId id="1599" r:id="rId156"/>
    <p:sldId id="1600" r:id="rId157"/>
    <p:sldId id="1601" r:id="rId158"/>
    <p:sldId id="1602" r:id="rId159"/>
    <p:sldId id="1927" r:id="rId160"/>
    <p:sldId id="1604" r:id="rId161"/>
    <p:sldId id="1928" r:id="rId162"/>
    <p:sldId id="1919" r:id="rId163"/>
    <p:sldId id="1920" r:id="rId164"/>
    <p:sldId id="1901" r:id="rId165"/>
    <p:sldId id="1902" r:id="rId166"/>
    <p:sldId id="1903" r:id="rId167"/>
    <p:sldId id="1904" r:id="rId168"/>
    <p:sldId id="1905" r:id="rId169"/>
    <p:sldId id="1897" r:id="rId170"/>
    <p:sldId id="1906" r:id="rId171"/>
    <p:sldId id="1907" r:id="rId172"/>
    <p:sldId id="1908" r:id="rId173"/>
    <p:sldId id="1814" r:id="rId174"/>
    <p:sldId id="1728" r:id="rId175"/>
    <p:sldId id="1922" r:id="rId176"/>
    <p:sldId id="1923" r:id="rId177"/>
    <p:sldId id="1924" r:id="rId178"/>
    <p:sldId id="1925" r:id="rId179"/>
    <p:sldId id="1926" r:id="rId180"/>
    <p:sldId id="899" r:id="rId181"/>
    <p:sldId id="1815" r:id="rId182"/>
    <p:sldId id="1816" r:id="rId183"/>
    <p:sldId id="1817" r:id="rId184"/>
    <p:sldId id="1818" r:id="rId185"/>
    <p:sldId id="1917" r:id="rId186"/>
    <p:sldId id="1881" r:id="rId187"/>
    <p:sldId id="1819" r:id="rId188"/>
    <p:sldId id="1820" r:id="rId189"/>
    <p:sldId id="1821" r:id="rId190"/>
    <p:sldId id="1822" r:id="rId191"/>
    <p:sldId id="1823" r:id="rId192"/>
    <p:sldId id="1824" r:id="rId193"/>
    <p:sldId id="1825" r:id="rId194"/>
    <p:sldId id="1826" r:id="rId195"/>
    <p:sldId id="1827" r:id="rId196"/>
    <p:sldId id="1828" r:id="rId197"/>
    <p:sldId id="1729" r:id="rId198"/>
    <p:sldId id="1808" r:id="rId199"/>
    <p:sldId id="1730" r:id="rId200"/>
    <p:sldId id="1829" r:id="rId201"/>
    <p:sldId id="1830" r:id="rId202"/>
    <p:sldId id="1831" r:id="rId203"/>
    <p:sldId id="1832" r:id="rId204"/>
    <p:sldId id="1833" r:id="rId205"/>
    <p:sldId id="1809" r:id="rId206"/>
    <p:sldId id="1834" r:id="rId207"/>
    <p:sldId id="1835" r:id="rId208"/>
    <p:sldId id="1836" r:id="rId209"/>
    <p:sldId id="1837" r:id="rId210"/>
    <p:sldId id="1838" r:id="rId211"/>
    <p:sldId id="1839" r:id="rId212"/>
    <p:sldId id="1840" r:id="rId213"/>
    <p:sldId id="1841" r:id="rId214"/>
    <p:sldId id="1842" r:id="rId215"/>
    <p:sldId id="1850" r:id="rId216"/>
    <p:sldId id="1851" r:id="rId217"/>
    <p:sldId id="1852" r:id="rId218"/>
    <p:sldId id="1853" r:id="rId219"/>
    <p:sldId id="1847" r:id="rId220"/>
    <p:sldId id="1848" r:id="rId221"/>
    <p:sldId id="1849" r:id="rId222"/>
    <p:sldId id="1854" r:id="rId223"/>
    <p:sldId id="1855" r:id="rId224"/>
    <p:sldId id="1856" r:id="rId225"/>
    <p:sldId id="1857" r:id="rId226"/>
    <p:sldId id="1858" r:id="rId227"/>
    <p:sldId id="1859" r:id="rId228"/>
    <p:sldId id="1860" r:id="rId229"/>
    <p:sldId id="1861" r:id="rId230"/>
    <p:sldId id="1862" r:id="rId231"/>
    <p:sldId id="1863" r:id="rId232"/>
    <p:sldId id="1864" r:id="rId233"/>
    <p:sldId id="1865" r:id="rId234"/>
    <p:sldId id="1866" r:id="rId235"/>
    <p:sldId id="1867" r:id="rId236"/>
    <p:sldId id="1868" r:id="rId237"/>
    <p:sldId id="1869" r:id="rId238"/>
    <p:sldId id="1870" r:id="rId239"/>
    <p:sldId id="1871" r:id="rId240"/>
    <p:sldId id="1872" r:id="rId241"/>
    <p:sldId id="1880" r:id="rId242"/>
    <p:sldId id="1882" r:id="rId243"/>
    <p:sldId id="1731" r:id="rId244"/>
    <p:sldId id="1918" r:id="rId245"/>
    <p:sldId id="1732" r:id="rId246"/>
    <p:sldId id="1332" r:id="rId247"/>
    <p:sldId id="1333" r:id="rId248"/>
    <p:sldId id="1334" r:id="rId249"/>
    <p:sldId id="1778" r:id="rId250"/>
    <p:sldId id="1873" r:id="rId251"/>
    <p:sldId id="1874" r:id="rId252"/>
    <p:sldId id="1335" r:id="rId253"/>
    <p:sldId id="1875" r:id="rId254"/>
    <p:sldId id="1774" r:id="rId255"/>
    <p:sldId id="1876" r:id="rId256"/>
    <p:sldId id="642" r:id="rId257"/>
    <p:sldId id="1877" r:id="rId258"/>
    <p:sldId id="1775" r:id="rId259"/>
    <p:sldId id="1776" r:id="rId260"/>
    <p:sldId id="1777" r:id="rId261"/>
    <p:sldId id="1780" r:id="rId262"/>
    <p:sldId id="2013" r:id="rId263"/>
    <p:sldId id="1878" r:id="rId264"/>
    <p:sldId id="1883" r:id="rId265"/>
    <p:sldId id="1886" r:id="rId266"/>
    <p:sldId id="1888" r:id="rId267"/>
    <p:sldId id="2012" r:id="rId2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9F7"/>
    <a:srgbClr val="BFBFBF"/>
    <a:srgbClr val="FFFFFF"/>
    <a:srgbClr val="663300"/>
    <a:srgbClr val="004400"/>
    <a:srgbClr val="800000"/>
    <a:srgbClr val="010201"/>
    <a:srgbClr val="000000"/>
    <a:srgbClr val="3166B3"/>
    <a:srgbClr val="00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6" autoAdjust="0"/>
    <p:restoredTop sz="87891" autoAdjust="0"/>
  </p:normalViewPr>
  <p:slideViewPr>
    <p:cSldViewPr snapToGrid="0">
      <p:cViewPr varScale="1">
        <p:scale>
          <a:sx n="93" d="100"/>
          <a:sy n="93" d="100"/>
        </p:scale>
        <p:origin x="2944" y="512"/>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varScale="1">
      <p:scale>
        <a:sx n="1" d="1"/>
        <a:sy n="1" d="1"/>
      </p:scale>
      <p:origin x="0" y="188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slide" Target="slides/slide212.xml"/><Relationship Id="rId32" Type="http://schemas.openxmlformats.org/officeDocument/2006/relationships/slideMaster" Target="slideMasters/slideMaster32.xml"/><Relationship Id="rId74" Type="http://schemas.openxmlformats.org/officeDocument/2006/relationships/slide" Target="slides/slide18.xml"/><Relationship Id="rId128" Type="http://schemas.openxmlformats.org/officeDocument/2006/relationships/slide" Target="slides/slide72.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handoutMaster" Target="handoutMasters/handoutMaster1.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272" Type="http://schemas.openxmlformats.org/officeDocument/2006/relationships/viewProps" Target="viewProps.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273"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4"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slide" Target="slides/slide21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afn.org/~govern/index.html"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ndtime.com/articles-endtime-magazine/antichrist-is-he-on-earth-right-now/"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endtime.com/faq/"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ndtime.com/articles-endtime-magazine/antichrist-is-he-on-earth-right-now/"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endtime.com/faq/"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www.bizbrowse.com/wordpress/2012/pages/1/top_ten_armies.htm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gallery.euroweb.hu/html/l/le_brun/alexande.html"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vigilantcitizen.com/sinistersites/sinister-sites-the-eu-parliament/"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vigilantcitizen.com/educate-yourself/"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s://vigilantcitizen.com/sinistersites/sinister-sites-the-eu-parliament/"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vigilantcitizen.com/sinistersites/sinister-sites-the-eu-parliament/"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vigilantcitizen.com/sinistersites/sinister-sites-the-eu-parliament/"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discerningtheworld.com/2012/01/31/10-kingdoms-the-abolition-of-sovereignty/#more-10755"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1</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a:t>Slides needing translation</a:t>
            </a:r>
            <a:r>
              <a:rPr lang="en-US" baseline="0" dirty="0"/>
              <a:t> as of </a:t>
            </a:r>
            <a:r>
              <a:rPr lang="en-US" sz="1200" kern="1200" baseline="0" dirty="0">
                <a:solidFill>
                  <a:schemeClr val="tx1"/>
                </a:solidFill>
                <a:latin typeface="Times New Roman" pitchFamily="-112" charset="0"/>
                <a:ea typeface="ＭＳ Ｐゴシック" pitchFamily="-108" charset="-128"/>
                <a:cs typeface="ＭＳ Ｐゴシック" pitchFamily="-108" charset="-128"/>
              </a:rPr>
              <a:t>12 Sep 2013: slides 90-91, 146</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157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CCED0B-A5D4-E248-B449-59D6AA534C46}" type="slidenum">
              <a:rPr lang="en-US" sz="1200">
                <a:solidFill>
                  <a:srgbClr val="000000"/>
                </a:solidFill>
              </a:rPr>
              <a:pPr/>
              <a:t>149</a:t>
            </a:fld>
            <a:endParaRPr lang="en-US" sz="1200">
              <a:solidFill>
                <a:srgbClr val="000000"/>
              </a:solidFill>
            </a:endParaRPr>
          </a:p>
        </p:txBody>
      </p:sp>
      <p:sp>
        <p:nvSpPr>
          <p:cNvPr id="941059" name="Rectangle 2"/>
          <p:cNvSpPr>
            <a:spLocks noGrp="1" noRot="1" noChangeAspect="1" noChangeArrowheads="1" noTextEdit="1"/>
          </p:cNvSpPr>
          <p:nvPr>
            <p:ph type="sldImg"/>
          </p:nvPr>
        </p:nvSpPr>
        <p:spPr>
          <a:ln/>
        </p:spPr>
      </p:sp>
      <p:sp>
        <p:nvSpPr>
          <p:cNvPr id="941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150</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7344F4-226A-924D-BE8C-43633E7173E1}" type="slidenum">
              <a:rPr lang="en-US" sz="1200">
                <a:solidFill>
                  <a:srgbClr val="000000"/>
                </a:solidFill>
              </a:rPr>
              <a:pPr/>
              <a:t>151</a:t>
            </a:fld>
            <a:endParaRPr lang="en-US" sz="1200">
              <a:solidFill>
                <a:srgbClr val="000000"/>
              </a:solidFill>
            </a:endParaRPr>
          </a:p>
        </p:txBody>
      </p:sp>
      <p:sp>
        <p:nvSpPr>
          <p:cNvPr id="942083" name="Rectangle 2"/>
          <p:cNvSpPr>
            <a:spLocks noGrp="1" noRot="1" noChangeAspect="1" noChangeArrowheads="1" noTextEdit="1"/>
          </p:cNvSpPr>
          <p:nvPr>
            <p:ph type="sldImg"/>
          </p:nvPr>
        </p:nvSpPr>
        <p:spPr>
          <a:ln/>
        </p:spPr>
      </p:sp>
      <p:sp>
        <p:nvSpPr>
          <p:cNvPr id="942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93654B-0446-9341-BAE9-1766E770CE94}" type="slidenum">
              <a:rPr lang="en-US" sz="1200">
                <a:solidFill>
                  <a:srgbClr val="000000"/>
                </a:solidFill>
              </a:rPr>
              <a:pPr/>
              <a:t>152</a:t>
            </a:fld>
            <a:endParaRPr lang="en-US" sz="1200">
              <a:solidFill>
                <a:srgbClr val="000000"/>
              </a:solidFill>
            </a:endParaRPr>
          </a:p>
        </p:txBody>
      </p:sp>
      <p:sp>
        <p:nvSpPr>
          <p:cNvPr id="943107" name="Rectangle 2"/>
          <p:cNvSpPr>
            <a:spLocks noGrp="1" noRot="1" noChangeAspect="1" noChangeArrowheads="1" noTextEdit="1"/>
          </p:cNvSpPr>
          <p:nvPr>
            <p:ph type="sldImg"/>
          </p:nvPr>
        </p:nvSpPr>
        <p:spPr>
          <a:ln/>
        </p:spPr>
      </p:sp>
      <p:sp>
        <p:nvSpPr>
          <p:cNvPr id="943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7ACD0D-60B9-A148-80DB-D162B48682D7}" type="slidenum">
              <a:rPr lang="en-US" sz="1200">
                <a:solidFill>
                  <a:srgbClr val="000000"/>
                </a:solidFill>
              </a:rPr>
              <a:pPr/>
              <a:t>153</a:t>
            </a:fld>
            <a:endParaRPr lang="en-US" sz="1200">
              <a:solidFill>
                <a:srgbClr val="000000"/>
              </a:solidFill>
            </a:endParaRPr>
          </a:p>
        </p:txBody>
      </p:sp>
      <p:sp>
        <p:nvSpPr>
          <p:cNvPr id="944131" name="Rectangle 2"/>
          <p:cNvSpPr>
            <a:spLocks noGrp="1" noRot="1" noChangeAspect="1" noChangeArrowheads="1" noTextEdit="1"/>
          </p:cNvSpPr>
          <p:nvPr>
            <p:ph type="sldImg"/>
          </p:nvPr>
        </p:nvSpPr>
        <p:spPr>
          <a:ln/>
        </p:spPr>
      </p:sp>
      <p:sp>
        <p:nvSpPr>
          <p:cNvPr id="944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F22C94-DE47-9B42-B4D2-F4B8BDDD3E06}" type="slidenum">
              <a:rPr lang="en-US" sz="1200">
                <a:solidFill>
                  <a:srgbClr val="000000"/>
                </a:solidFill>
              </a:rPr>
              <a:pPr/>
              <a:t>154</a:t>
            </a:fld>
            <a:endParaRPr lang="en-US" sz="1200">
              <a:solidFill>
                <a:srgbClr val="000000"/>
              </a:solidFill>
            </a:endParaRPr>
          </a:p>
        </p:txBody>
      </p:sp>
      <p:sp>
        <p:nvSpPr>
          <p:cNvPr id="945155" name="Rectangle 2"/>
          <p:cNvSpPr>
            <a:spLocks noGrp="1" noRot="1" noChangeAspect="1" noChangeArrowheads="1" noTextEdit="1"/>
          </p:cNvSpPr>
          <p:nvPr>
            <p:ph type="sldImg"/>
          </p:nvPr>
        </p:nvSpPr>
        <p:spPr>
          <a:ln/>
        </p:spPr>
      </p:sp>
      <p:sp>
        <p:nvSpPr>
          <p:cNvPr id="945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C3A476-A3EA-E14A-9FB8-A34B3B212565}" type="slidenum">
              <a:rPr lang="en-US" sz="1200">
                <a:solidFill>
                  <a:srgbClr val="000000"/>
                </a:solidFill>
              </a:rPr>
              <a:pPr/>
              <a:t>155</a:t>
            </a:fld>
            <a:endParaRPr lang="en-US" sz="1200">
              <a:solidFill>
                <a:srgbClr val="000000"/>
              </a:solidFill>
            </a:endParaRPr>
          </a:p>
        </p:txBody>
      </p:sp>
      <p:sp>
        <p:nvSpPr>
          <p:cNvPr id="946179" name="Rectangle 2"/>
          <p:cNvSpPr>
            <a:spLocks noGrp="1" noRot="1" noChangeAspect="1" noChangeArrowheads="1" noTextEdit="1"/>
          </p:cNvSpPr>
          <p:nvPr>
            <p:ph type="sldImg"/>
          </p:nvPr>
        </p:nvSpPr>
        <p:spPr>
          <a:ln/>
        </p:spPr>
      </p:sp>
      <p:sp>
        <p:nvSpPr>
          <p:cNvPr id="946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BD7C2D-4DCC-1447-9E23-C64951EEB3C8}" type="slidenum">
              <a:rPr lang="en-US" sz="1200">
                <a:solidFill>
                  <a:srgbClr val="000000"/>
                </a:solidFill>
              </a:rPr>
              <a:pPr/>
              <a:t>156</a:t>
            </a:fld>
            <a:endParaRPr lang="en-US" sz="1200">
              <a:solidFill>
                <a:srgbClr val="000000"/>
              </a:solidFill>
            </a:endParaRPr>
          </a:p>
        </p:txBody>
      </p:sp>
      <p:sp>
        <p:nvSpPr>
          <p:cNvPr id="947203" name="Rectangle 2"/>
          <p:cNvSpPr>
            <a:spLocks noGrp="1" noRot="1" noChangeAspect="1" noChangeArrowheads="1" noTextEdit="1"/>
          </p:cNvSpPr>
          <p:nvPr>
            <p:ph type="sldImg"/>
          </p:nvPr>
        </p:nvSpPr>
        <p:spPr>
          <a:ln/>
        </p:spPr>
      </p:sp>
      <p:sp>
        <p:nvSpPr>
          <p:cNvPr id="947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89F0B51-7DC1-3948-8047-19287DB15A1A}" type="slidenum">
              <a:rPr lang="en-US" sz="1200">
                <a:solidFill>
                  <a:srgbClr val="000000"/>
                </a:solidFill>
              </a:rPr>
              <a:pPr/>
              <a:t>157</a:t>
            </a:fld>
            <a:endParaRPr lang="en-US" sz="1200">
              <a:solidFill>
                <a:srgbClr val="000000"/>
              </a:solidFill>
            </a:endParaRPr>
          </a:p>
        </p:txBody>
      </p:sp>
      <p:sp>
        <p:nvSpPr>
          <p:cNvPr id="948227" name="Rectangle 2"/>
          <p:cNvSpPr>
            <a:spLocks noGrp="1" noRot="1" noChangeAspect="1" noChangeArrowheads="1" noTextEdit="1"/>
          </p:cNvSpPr>
          <p:nvPr>
            <p:ph type="sldImg"/>
          </p:nvPr>
        </p:nvSpPr>
        <p:spPr>
          <a:ln/>
        </p:spPr>
      </p:sp>
      <p:sp>
        <p:nvSpPr>
          <p:cNvPr id="948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182F4F-48B1-6249-B75A-09AA2A56FEF8}" type="slidenum">
              <a:rPr lang="en-US" sz="1200">
                <a:solidFill>
                  <a:srgbClr val="000000"/>
                </a:solidFill>
              </a:rPr>
              <a:pPr/>
              <a:t>158</a:t>
            </a:fld>
            <a:endParaRPr lang="en-US" sz="1200">
              <a:solidFill>
                <a:srgbClr val="000000"/>
              </a:solidFill>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25</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428140-8E60-374B-B924-981773E87B11}" type="slidenum">
              <a:rPr lang="en-US" sz="1200">
                <a:solidFill>
                  <a:srgbClr val="000000"/>
                </a:solidFill>
              </a:rPr>
              <a:pPr/>
              <a:t>159</a:t>
            </a:fld>
            <a:endParaRPr lang="en-US" sz="1200">
              <a:solidFill>
                <a:srgbClr val="000000"/>
              </a:solidFill>
            </a:endParaRPr>
          </a:p>
        </p:txBody>
      </p:sp>
      <p:sp>
        <p:nvSpPr>
          <p:cNvPr id="950275" name="Rectangle 2"/>
          <p:cNvSpPr>
            <a:spLocks noGrp="1" noRot="1" noChangeAspect="1" noChangeArrowheads="1" noTextEdit="1"/>
          </p:cNvSpPr>
          <p:nvPr>
            <p:ph type="sldImg"/>
          </p:nvPr>
        </p:nvSpPr>
        <p:spPr>
          <a:ln/>
        </p:spPr>
      </p:sp>
      <p:sp>
        <p:nvSpPr>
          <p:cNvPr id="950276" name="Rectangle 3"/>
          <p:cNvSpPr>
            <a:spLocks noGrp="1" noChangeArrowheads="1"/>
          </p:cNvSpPr>
          <p:nvPr>
            <p:ph type="body" idx="1"/>
          </p:nvPr>
        </p:nvSpPr>
        <p:spPr>
          <a:xfrm>
            <a:off x="914400" y="4343400"/>
            <a:ext cx="5029200" cy="1854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latin typeface="Times New Roman" charset="0"/>
                <a:ea typeface="ＭＳ Ｐゴシック" charset="0"/>
                <a:cs typeface="ＭＳ Ｐゴシック" charset="0"/>
              </a:rPr>
              <a:t>http://</a:t>
            </a:r>
            <a:r>
              <a:rPr lang="en-US" b="1" dirty="0" err="1">
                <a:latin typeface="Times New Roman" charset="0"/>
                <a:ea typeface="ＭＳ Ｐゴシック" charset="0"/>
                <a:cs typeface="ＭＳ Ｐゴシック" charset="0"/>
              </a:rPr>
              <a:t>www.afn.org</a:t>
            </a:r>
            <a:r>
              <a:rPr lang="en-US" b="1" dirty="0">
                <a:latin typeface="Times New Roman" charset="0"/>
                <a:ea typeface="ＭＳ Ｐゴシック" charset="0"/>
                <a:cs typeface="ＭＳ Ｐゴシック" charset="0"/>
              </a:rPr>
              <a:t>/~govern/</a:t>
            </a:r>
            <a:r>
              <a:rPr lang="en-US" b="1" dirty="0" err="1">
                <a:latin typeface="Times New Roman" charset="0"/>
                <a:ea typeface="ＭＳ Ｐゴシック" charset="0"/>
                <a:cs typeface="ＭＳ Ｐゴシック" charset="0"/>
              </a:rPr>
              <a:t>Christian_Nation.html</a:t>
            </a:r>
            <a:r>
              <a:rPr lang="en-US" b="1" dirty="0">
                <a:latin typeface="Times New Roman" charset="0"/>
                <a:ea typeface="ＭＳ Ｐゴシック" charset="0"/>
                <a:cs typeface="ＭＳ Ｐゴシック" charset="0"/>
              </a:rPr>
              <a:t> says…</a:t>
            </a:r>
          </a:p>
          <a:p>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WAS THE UNITED STATES FOUNDED AS A CHRISTIAN NATION?</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Recently, many authors have debated whether or not the United States of America was founded as a Christian nation. I wish to provide a few historical quotes from our Founding Era that lend credence to the supposition that we indeed were founded as a Christian nation. </a:t>
            </a:r>
          </a:p>
          <a:p>
            <a:r>
              <a:rPr lang="en-US" dirty="0">
                <a:latin typeface="Times New Roman" charset="0"/>
                <a:ea typeface="ＭＳ Ｐゴシック" charset="0"/>
                <a:cs typeface="ＭＳ Ｐゴシック" charset="0"/>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b="1" dirty="0">
                <a:latin typeface="Times New Roman" charset="0"/>
                <a:ea typeface="ＭＳ Ｐゴシック" charset="0"/>
                <a:cs typeface="ＭＳ Ｐゴシック" charset="0"/>
              </a:rPr>
              <a:t>it has pleased the almighty God </a:t>
            </a:r>
            <a:r>
              <a:rPr lang="en-US" dirty="0">
                <a:latin typeface="Times New Roman" charset="0"/>
                <a:ea typeface="ＭＳ Ｐゴシック" charset="0"/>
                <a:cs typeface="ＭＳ Ｐゴシック" charset="0"/>
              </a:rPr>
              <a:t>by the wise disposition of His Divine Providence…" </a:t>
            </a:r>
          </a:p>
          <a:p>
            <a:r>
              <a:rPr lang="en-US" dirty="0">
                <a:latin typeface="Times New Roman" charset="0"/>
                <a:ea typeface="ＭＳ Ｐゴシック" charset="0"/>
                <a:cs typeface="ＭＳ Ｐゴシック" charset="0"/>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b="1" dirty="0">
                <a:latin typeface="Times New Roman" charset="0"/>
                <a:ea typeface="ＭＳ Ｐゴシック" charset="0"/>
                <a:cs typeface="ＭＳ Ｐゴシック" charset="0"/>
              </a:rPr>
              <a:t>Jesus Christ, Thy Son, our Savior. </a:t>
            </a:r>
            <a:r>
              <a:rPr lang="en-US" dirty="0">
                <a:latin typeface="Times New Roman" charset="0"/>
                <a:ea typeface="ＭＳ Ｐゴシック" charset="0"/>
                <a:cs typeface="ＭＳ Ｐゴシック" charset="0"/>
              </a:rPr>
              <a:t>Amen". Sounds Christian to me. </a:t>
            </a:r>
          </a:p>
          <a:p>
            <a:r>
              <a:rPr lang="en-US" dirty="0">
                <a:latin typeface="Times New Roman" charset="0"/>
                <a:ea typeface="ＭＳ Ｐゴシック" charset="0"/>
                <a:cs typeface="ＭＳ Ｐゴシック" charset="0"/>
              </a:rPr>
              <a:t>Ben Franklin, at the Constitutional Convention, said: "</a:t>
            </a:r>
            <a:r>
              <a:rPr lang="en-US" b="1" dirty="0">
                <a:latin typeface="Times New Roman" charset="0"/>
                <a:ea typeface="ＭＳ Ｐゴシック" charset="0"/>
                <a:cs typeface="ＭＳ Ｐゴシック" charset="0"/>
              </a:rPr>
              <a:t>...God governs in the affairs of men. </a:t>
            </a:r>
            <a:r>
              <a:rPr lang="en-US" dirty="0">
                <a:latin typeface="Times New Roman" charset="0"/>
                <a:ea typeface="ＭＳ Ｐゴシック" charset="0"/>
                <a:cs typeface="ＭＳ Ｐゴシック" charset="0"/>
              </a:rPr>
              <a:t>And if a sparrow cannot fall to the ground without His notice is it probable that an empire can rise </a:t>
            </a:r>
            <a:r>
              <a:rPr lang="en-US" b="1" dirty="0">
                <a:latin typeface="Times New Roman" charset="0"/>
                <a:ea typeface="ＭＳ Ｐゴシック" charset="0"/>
                <a:cs typeface="ＭＳ Ｐゴシック" charset="0"/>
              </a:rPr>
              <a:t>without His aid?"</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John Adams stated so eloquently during this period of time that; "The general principles </a:t>
            </a:r>
            <a:r>
              <a:rPr lang="en-US" b="1" dirty="0">
                <a:latin typeface="Times New Roman" charset="0"/>
                <a:ea typeface="ＭＳ Ｐゴシック" charset="0"/>
                <a:cs typeface="ＭＳ Ｐゴシック" charset="0"/>
              </a:rPr>
              <a:t>on which the fathers achieved Independence were ... the general principles of Christianity </a:t>
            </a:r>
            <a:r>
              <a:rPr lang="en-US" dirty="0">
                <a:latin typeface="Times New Roman" charset="0"/>
                <a:ea typeface="ＭＳ Ｐゴシック" charset="0"/>
                <a:cs typeface="ＭＳ Ｐゴシック" charset="0"/>
              </a:rPr>
              <a:t>... I will avow that I then believed, and now believe, that the general principles of Christianity are as </a:t>
            </a:r>
            <a:r>
              <a:rPr lang="en-US" dirty="0" err="1">
                <a:latin typeface="Times New Roman" charset="0"/>
                <a:ea typeface="ＭＳ Ｐゴシック" charset="0"/>
                <a:cs typeface="ＭＳ Ｐゴシック" charset="0"/>
              </a:rPr>
              <a:t>etemal</a:t>
            </a:r>
            <a:r>
              <a:rPr lang="en-US" dirty="0">
                <a:latin typeface="Times New Roman" charset="0"/>
                <a:ea typeface="ＭＳ Ｐゴシック" charset="0"/>
                <a:cs typeface="ＭＳ Ｐゴシック" charset="0"/>
              </a:rPr>
              <a:t> and immutable as the existence and attributes of God." </a:t>
            </a:r>
          </a:p>
          <a:p>
            <a:r>
              <a:rPr lang="en-US" dirty="0">
                <a:latin typeface="Times New Roman" charset="0"/>
                <a:ea typeface="ＭＳ Ｐゴシック" charset="0"/>
                <a:cs typeface="ＭＳ Ｐゴシック" charset="0"/>
              </a:rPr>
              <a:t>Later, John Quincy Adams answered the question as to why, next to Christmas, was the Fourth of July this most joyous and venerated day in the United States. He answered: "...Is</a:t>
            </a:r>
            <a:r>
              <a:rPr lang="en-US" b="1"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it not that the Declaration of Independence first organized </a:t>
            </a:r>
            <a:r>
              <a:rPr lang="en-US" b="1" dirty="0">
                <a:latin typeface="Times New Roman" charset="0"/>
                <a:ea typeface="ＭＳ Ｐゴシック" charset="0"/>
                <a:cs typeface="ＭＳ Ｐゴシック" charset="0"/>
              </a:rPr>
              <a:t>the social compact on the foundation of the Redeemer</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mission </a:t>
            </a:r>
            <a:r>
              <a:rPr lang="en-US" dirty="0">
                <a:latin typeface="Times New Roman" charset="0"/>
                <a:ea typeface="ＭＳ Ｐゴシック" charset="0"/>
                <a:cs typeface="ＭＳ Ｐゴシック" charset="0"/>
              </a:rPr>
              <a:t>upon earth? That it laid </a:t>
            </a:r>
            <a:r>
              <a:rPr lang="en-US" b="1" dirty="0">
                <a:latin typeface="Times New Roman" charset="0"/>
                <a:ea typeface="ＭＳ Ｐゴシック" charset="0"/>
                <a:cs typeface="ＭＳ Ｐゴシック" charset="0"/>
              </a:rPr>
              <a:t>the cornerstone of human government upon the first precepts of Christianity?" </a:t>
            </a:r>
            <a:r>
              <a:rPr lang="en-US" dirty="0">
                <a:latin typeface="Times New Roman" charset="0"/>
                <a:ea typeface="ＭＳ Ｐゴシック" charset="0"/>
                <a:cs typeface="ＭＳ Ｐゴシック" charset="0"/>
              </a:rPr>
              <a:t>Sounds like the founding of a Christian nation to me. John Quincy Adams went on to say that the biggest victory won in the American Revolution was that </a:t>
            </a:r>
            <a:r>
              <a:rPr lang="en-US" b="1" dirty="0">
                <a:latin typeface="Times New Roman" charset="0"/>
                <a:ea typeface="ＭＳ Ｐゴシック" charset="0"/>
                <a:cs typeface="ＭＳ Ｐゴシック" charset="0"/>
              </a:rPr>
              <a:t>Christian principles and civil government would be tied together In what he called an "indissoluble" bond. </a:t>
            </a:r>
            <a:r>
              <a:rPr lang="en-US" dirty="0">
                <a:latin typeface="Times New Roman" charset="0"/>
                <a:ea typeface="ＭＳ Ｐゴシック" charset="0"/>
                <a:cs typeface="ＭＳ Ｐゴシック" charset="0"/>
              </a:rPr>
              <a:t>The Founding Fathers understood that religion was inextricably part of our nation and government. The practice of the Christian religion in our government was not only welcomed but encouraged. </a:t>
            </a:r>
          </a:p>
          <a:p>
            <a:r>
              <a:rPr lang="en-US" dirty="0">
                <a:latin typeface="Times New Roman" charset="0"/>
                <a:ea typeface="ＭＳ Ｐゴシック" charset="0"/>
                <a:cs typeface="ＭＳ Ｐゴシック" charset="0"/>
              </a:rPr>
              <a:t>The intent of the First Amendment was well understood during the founding of our country. The First Amendment was not to keep religion out of government. It was to keep Government from establishing a </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National Denomination" (like the Church of England). As early as 1799 a court declared: </a:t>
            </a:r>
            <a:r>
              <a:rPr lang="en-US" b="1" dirty="0">
                <a:latin typeface="Times New Roman" charset="0"/>
                <a:ea typeface="ＭＳ Ｐゴシック" charset="0"/>
                <a:cs typeface="ＭＳ Ｐゴシック" charset="0"/>
              </a:rPr>
              <a:t>"By our form of government the Christian religion is the established religion; </a:t>
            </a:r>
            <a:r>
              <a:rPr lang="en-US" dirty="0">
                <a:latin typeface="Times New Roman" charset="0"/>
                <a:ea typeface="ＭＳ Ｐゴシック" charset="0"/>
                <a:cs typeface="ＭＳ Ｐゴシック" charset="0"/>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 </a:t>
            </a:r>
          </a:p>
          <a:p>
            <a:r>
              <a:rPr lang="en-US" dirty="0">
                <a:latin typeface="Times New Roman" charset="0"/>
                <a:ea typeface="ＭＳ Ｐゴシック" charset="0"/>
                <a:cs typeface="ＭＳ Ｐゴシック" charset="0"/>
              </a:rPr>
              <a:t>Even George Washington who certainly knew the intent of the Constitution and the Bill of Rights, since he presided over their formation, said in his "Farewell Address": "Of all the dispositions and habits which lead to political prosperity, </a:t>
            </a:r>
            <a:r>
              <a:rPr lang="en-US" b="1" dirty="0">
                <a:latin typeface="Times New Roman" charset="0"/>
                <a:ea typeface="ＭＳ Ｐゴシック" charset="0"/>
                <a:cs typeface="ＭＳ Ｐゴシック" charset="0"/>
              </a:rPr>
              <a:t>religion and morality are indispensable supports. </a:t>
            </a:r>
            <a:r>
              <a:rPr lang="en-US" dirty="0">
                <a:latin typeface="Times New Roman" charset="0"/>
                <a:ea typeface="ＭＳ Ｐゴシック" charset="0"/>
                <a:cs typeface="ＭＳ Ｐゴシック" charset="0"/>
              </a:rPr>
              <a:t>In vain would that man claim the tribute of patriotism, </a:t>
            </a:r>
            <a:r>
              <a:rPr lang="en-US" b="1" dirty="0">
                <a:latin typeface="Times New Roman" charset="0"/>
                <a:ea typeface="ＭＳ Ｐゴシック" charset="0"/>
                <a:cs typeface="ＭＳ Ｐゴシック" charset="0"/>
              </a:rPr>
              <a:t>who should labor to subvert these great pillars." </a:t>
            </a:r>
            <a:r>
              <a:rPr lang="en-US" dirty="0">
                <a:latin typeface="Times New Roman" charset="0"/>
                <a:ea typeface="ＭＳ Ｐゴシック" charset="0"/>
                <a:cs typeface="ＭＳ Ｐゴシック" charset="0"/>
              </a:rPr>
              <a:t>Sure </a:t>
            </a:r>
            <a:r>
              <a:rPr lang="en-US" dirty="0" err="1">
                <a:latin typeface="Times New Roman" charset="0"/>
                <a:ea typeface="ＭＳ Ｐゴシック" charset="0"/>
                <a:cs typeface="ＭＳ Ｐゴシック" charset="0"/>
              </a:rPr>
              <a:t>doesn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sound like Washington was trying to separate religion and politics. </a:t>
            </a:r>
          </a:p>
          <a:p>
            <a:r>
              <a:rPr lang="en-US" dirty="0">
                <a:latin typeface="Times New Roman" charset="0"/>
                <a:ea typeface="ＭＳ Ｐゴシック" charset="0"/>
                <a:cs typeface="ＭＳ Ｐゴシック" charset="0"/>
              </a:rPr>
              <a:t>John Jay, the first Chief Justice of the United States Supreme Court, and one of the three men most responsible for the writing of the Constitution declared: </a:t>
            </a:r>
          </a:p>
          <a:p>
            <a:r>
              <a:rPr lang="en-US" dirty="0">
                <a:latin typeface="Times New Roman" charset="0"/>
                <a:ea typeface="ＭＳ Ｐゴシック" charset="0"/>
                <a:cs typeface="ＭＳ Ｐゴシック" charset="0"/>
              </a:rPr>
              <a:t>"Providence has given to our people the choice of their rulers, and it is their duty-as well as privilege and interest- </a:t>
            </a:r>
            <a:r>
              <a:rPr lang="en-US" b="1" dirty="0">
                <a:latin typeface="Times New Roman" charset="0"/>
                <a:ea typeface="ＭＳ Ｐゴシック" charset="0"/>
                <a:cs typeface="ＭＳ Ｐゴシック" charset="0"/>
              </a:rPr>
              <a:t>of our Christian nation </a:t>
            </a:r>
            <a:r>
              <a:rPr lang="en-US" dirty="0">
                <a:latin typeface="Times New Roman" charset="0"/>
                <a:ea typeface="ＭＳ Ｐゴシック" charset="0"/>
                <a:cs typeface="ＭＳ Ｐゴシック" charset="0"/>
              </a:rPr>
              <a:t>to select and prefer Christians for their rulers." Still sounds like the Founding Fathers knew this was a Christian nation. </a:t>
            </a:r>
          </a:p>
          <a:p>
            <a:r>
              <a:rPr lang="en-US" dirty="0">
                <a:latin typeface="Times New Roman" charset="0"/>
                <a:ea typeface="ＭＳ Ｐゴシック" charset="0"/>
                <a:cs typeface="ＭＳ Ｐゴシック" charset="0"/>
              </a:rPr>
              <a:t>This view, that we were a Christian nation, was hold for almost 150 years until the Everson v. Board of Education ruling in 1947. Before that momentous ruling, even the Supreme Court knew that we were a Christian nation. In 1892 the Court stated: </a:t>
            </a:r>
          </a:p>
          <a:p>
            <a:r>
              <a:rPr lang="en-US" dirty="0">
                <a:latin typeface="Times New Roman" charset="0"/>
                <a:ea typeface="ＭＳ Ｐゴシック" charset="0"/>
                <a:cs typeface="ＭＳ Ｐゴシック" charset="0"/>
              </a:rPr>
              <a:t>"No purpose of action against religion can be imputed to any legislation, state or national, because this is a religious people</a:t>
            </a:r>
            <a:r>
              <a:rPr lang="en-US" b="1" dirty="0">
                <a:latin typeface="Times New Roman" charset="0"/>
                <a:ea typeface="ＭＳ Ｐゴシック" charset="0"/>
                <a:cs typeface="ＭＳ Ｐゴシック" charset="0"/>
              </a:rPr>
              <a:t>...This is a Christian nation." </a:t>
            </a:r>
            <a:r>
              <a:rPr lang="en-US" dirty="0">
                <a:latin typeface="Times New Roman" charset="0"/>
                <a:ea typeface="ＭＳ Ｐゴシック" charset="0"/>
                <a:cs typeface="ＭＳ Ｐゴシック" charset="0"/>
              </a:rPr>
              <a:t>There it is again! From the Supreme Court of the United States. This court went on to cite 87 precedents (prior actions, words, and rulings) to conclude that this was a "Christian nation". </a:t>
            </a:r>
          </a:p>
          <a:p>
            <a:r>
              <a:rPr lang="en-US" dirty="0">
                <a:latin typeface="Times New Roman" charset="0"/>
                <a:ea typeface="ＭＳ Ｐゴシック" charset="0"/>
                <a:cs typeface="ＭＳ Ｐゴシック" charset="0"/>
              </a:rPr>
              <a:t>In 1854, the House Judiciary Committee said: "in this age, there is </a:t>
            </a:r>
            <a:r>
              <a:rPr lang="en-US" b="1" dirty="0">
                <a:latin typeface="Times New Roman" charset="0"/>
                <a:ea typeface="ＭＳ Ｐゴシック" charset="0"/>
                <a:cs typeface="ＭＳ Ｐゴシック" charset="0"/>
              </a:rPr>
              <a:t>no substitute for Christianity...That was the religion of the founders </a:t>
            </a:r>
            <a:r>
              <a:rPr lang="en-US" dirty="0">
                <a:latin typeface="Times New Roman" charset="0"/>
                <a:ea typeface="ＭＳ Ｐゴシック" charset="0"/>
                <a:cs typeface="ＭＳ Ｐゴシック" charset="0"/>
              </a:rPr>
              <a:t>of the republic, and they expected it to remain the religion of their descendants.</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It should be noted here that even as late as 1958 a dissenting judge warned in Baer v. </a:t>
            </a:r>
            <a:r>
              <a:rPr lang="en-US" dirty="0" err="1">
                <a:latin typeface="Times New Roman" charset="0"/>
                <a:ea typeface="ＭＳ Ｐゴシック" charset="0"/>
                <a:cs typeface="ＭＳ Ｐゴシック" charset="0"/>
              </a:rPr>
              <a:t>Kolmorgen</a:t>
            </a:r>
            <a:r>
              <a:rPr lang="en-US" dirty="0">
                <a:latin typeface="Times New Roman" charset="0"/>
                <a:ea typeface="ＭＳ Ｐゴシック" charset="0"/>
                <a:cs typeface="ＭＳ Ｐゴシック" charset="0"/>
              </a:rPr>
              <a:t> that if the court did not stop talking about the "separation of Church and State", people were going to start thinking it was part of the Constitution. </a:t>
            </a:r>
          </a:p>
          <a:p>
            <a:r>
              <a:rPr lang="en-US" dirty="0">
                <a:latin typeface="Times New Roman" charset="0"/>
                <a:ea typeface="ＭＳ Ｐゴシック" charset="0"/>
                <a:cs typeface="ＭＳ Ｐゴシック" charset="0"/>
              </a:rPr>
              <a:t>It has been demonstrated in their own words: Ben Franklin, George Washington and John Adams, to the House of Representatives and the Supreme Court, how our founding fathers felt about the mix of politics and religion. </a:t>
            </a:r>
          </a:p>
          <a:p>
            <a:r>
              <a:rPr lang="en-US" dirty="0">
                <a:latin typeface="Times New Roman" charset="0"/>
                <a:ea typeface="ＭＳ Ｐゴシック" charset="0"/>
                <a:cs typeface="ＭＳ Ｐゴシック" charset="0"/>
              </a:rPr>
              <a:t>When we read articles such as "What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God got to do with it?" (Primack, 5/4) and "The wall between state and church must not be breached" (Tager,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 </a:t>
            </a:r>
          </a:p>
          <a:p>
            <a:r>
              <a:rPr lang="en-US" dirty="0">
                <a:latin typeface="Times New Roman" charset="0"/>
                <a:ea typeface="ＭＳ Ｐゴシック" charset="0"/>
                <a:cs typeface="ＭＳ Ｐゴシック" charset="0"/>
              </a:rPr>
              <a:t>Tex Browning </a:t>
            </a: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  </a:t>
            </a:r>
          </a:p>
          <a:p>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hlinkClick r:id="rId3"/>
              </a:rPr>
              <a:t>Back to Citizens for Better Government</a:t>
            </a:r>
            <a:r>
              <a:rPr lang="en-US" dirty="0">
                <a:latin typeface="Times New Roman" charset="0"/>
                <a:ea typeface="ＭＳ Ｐゴシック" charset="0"/>
                <a:cs typeface="ＭＳ Ｐゴシック" charset="0"/>
              </a:rPr>
              <a:t> </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Last Modified May 1, 2003 </a:t>
            </a:r>
          </a:p>
          <a:p>
            <a:endParaRPr lang="en-US" dirty="0">
              <a:latin typeface="Times New Roman" charset="0"/>
              <a:ea typeface="ＭＳ Ｐゴシック" charset="0"/>
              <a:cs typeface="ＭＳ Ｐゴシック" charset="0"/>
            </a:endParaRPr>
          </a:p>
          <a:p>
            <a:r>
              <a:rPr lang="zh-CN" altLang="en-US" b="1" dirty="0"/>
              <a:t>美国是基督教国家建立的吗？</a:t>
            </a:r>
            <a:endParaRPr lang="zh-CN" altLang="en-US" dirty="0"/>
          </a:p>
          <a:p>
            <a:br>
              <a:rPr lang="zh-CN" altLang="en-US" dirty="0"/>
            </a:br>
            <a:endParaRPr lang="zh-CN" altLang="en-US" dirty="0"/>
          </a:p>
          <a:p>
            <a:r>
              <a:rPr lang="zh-CN" altLang="en-US" dirty="0"/>
              <a:t>近年来，许多作者围绕</a:t>
            </a:r>
            <a:r>
              <a:rPr lang="zh-CN" altLang="en-US" b="1" dirty="0"/>
              <a:t>美国是否是以基督教国家的身份建立</a:t>
            </a:r>
            <a:r>
              <a:rPr lang="zh-CN" altLang="en-US" dirty="0"/>
              <a:t>展开了激烈的辩论。我希望提供一些来自建国时期的历史性言论，以支持</a:t>
            </a:r>
            <a:r>
              <a:rPr lang="zh-CN" altLang="en-US" b="1" dirty="0"/>
              <a:t>美国确实是建立在基督教基础之上</a:t>
            </a:r>
            <a:r>
              <a:rPr lang="zh-CN" altLang="en-US" dirty="0"/>
              <a:t>的观点。</a:t>
            </a:r>
          </a:p>
          <a:p>
            <a:br>
              <a:rPr lang="zh-CN" altLang="en-US" dirty="0"/>
            </a:br>
            <a:endParaRPr lang="zh-CN" altLang="en-US" dirty="0"/>
          </a:p>
          <a:p>
            <a:r>
              <a:rPr lang="zh-CN" altLang="en-US" dirty="0"/>
              <a:t>虽然在**</a:t>
            </a:r>
            <a:r>
              <a:rPr lang="en-US" altLang="zh-CN" dirty="0"/>
              <a:t>《</a:t>
            </a:r>
            <a:r>
              <a:rPr lang="zh-CN" altLang="en-US" dirty="0"/>
              <a:t>美国宪法</a:t>
            </a:r>
            <a:r>
              <a:rPr lang="en-US" altLang="zh-CN" dirty="0"/>
              <a:t>》</a:t>
            </a:r>
            <a:r>
              <a:rPr lang="zh-CN" altLang="en-US" b="1" dirty="0"/>
              <a:t>中没有直接提及上帝的名字，但在</a:t>
            </a:r>
            <a:r>
              <a:rPr lang="zh-CN" altLang="en-US" dirty="0"/>
              <a:t>宪法最终成型之前的所有重要文件</a:t>
            </a:r>
            <a:r>
              <a:rPr lang="zh-CN" altLang="en-US" b="1" dirty="0"/>
              <a:t>中都提到了上帝。例如，康涅狄格州被称为</a:t>
            </a:r>
            <a:r>
              <a:rPr lang="zh-CN" altLang="en-US" dirty="0"/>
              <a:t>“宪法之州”</a:t>
            </a:r>
            <a:r>
              <a:rPr lang="zh-CN" altLang="en-US" b="1" dirty="0"/>
              <a:t>，因为其殖民宪法曾是</a:t>
            </a:r>
            <a:r>
              <a:rPr lang="en-US" altLang="zh-CN" dirty="0"/>
              <a:t>《</a:t>
            </a:r>
            <a:r>
              <a:rPr lang="zh-CN" altLang="en-US" dirty="0"/>
              <a:t>美国宪法</a:t>
            </a:r>
            <a:r>
              <a:rPr lang="en-US" altLang="zh-CN" dirty="0"/>
              <a:t>》**</a:t>
            </a:r>
            <a:r>
              <a:rPr lang="zh-CN" altLang="en-US" dirty="0"/>
              <a:t>的蓝本。该宪法的第一句话是：</a:t>
            </a:r>
          </a:p>
          <a:p>
            <a:r>
              <a:rPr lang="zh-CN" altLang="en-US" b="1" dirty="0"/>
              <a:t>“因为全能的上帝凭借祂神圣的护理之智慧而悦纳</a:t>
            </a:r>
            <a:r>
              <a:rPr lang="en-US" altLang="zh-CN" b="1" dirty="0"/>
              <a:t>……”</a:t>
            </a:r>
            <a:br>
              <a:rPr lang="zh-CN" altLang="en-US" dirty="0"/>
            </a:br>
            <a:endParaRPr lang="zh-CN" altLang="en-US" dirty="0"/>
          </a:p>
          <a:p>
            <a:r>
              <a:rPr lang="zh-CN" altLang="en-US" dirty="0"/>
              <a:t>在起草**</a:t>
            </a:r>
            <a:r>
              <a:rPr lang="en-US" altLang="zh-CN" dirty="0"/>
              <a:t>《</a:t>
            </a:r>
            <a:r>
              <a:rPr lang="zh-CN" altLang="en-US" dirty="0"/>
              <a:t>宪法</a:t>
            </a:r>
            <a:r>
              <a:rPr lang="en-US" altLang="zh-CN" dirty="0"/>
              <a:t>》</a:t>
            </a:r>
            <a:r>
              <a:rPr lang="zh-CN" altLang="en-US" b="1" dirty="0"/>
              <a:t>的</a:t>
            </a:r>
            <a:r>
              <a:rPr lang="en-US" altLang="zh-CN" dirty="0"/>
              <a:t>55</a:t>
            </a:r>
            <a:r>
              <a:rPr lang="zh-CN" altLang="en-US" dirty="0"/>
              <a:t>位开国元勋</a:t>
            </a:r>
            <a:r>
              <a:rPr lang="zh-CN" altLang="en-US" b="1" dirty="0"/>
              <a:t>中，大多数都是</a:t>
            </a:r>
            <a:r>
              <a:rPr lang="zh-CN" altLang="en-US" dirty="0"/>
              <a:t>正统基督教教会</a:t>
            </a:r>
            <a:r>
              <a:rPr lang="zh-CN" altLang="en-US" b="1" dirty="0"/>
              <a:t>的成员，甚至许多是</a:t>
            </a:r>
            <a:r>
              <a:rPr lang="zh-CN" altLang="en-US" dirty="0"/>
              <a:t>福音派基督徒**。</a:t>
            </a:r>
          </a:p>
          <a:p>
            <a:r>
              <a:rPr lang="zh-CN" altLang="en-US" b="1" dirty="0"/>
              <a:t>第一届大陆会议的第一个官方行动</a:t>
            </a:r>
            <a:r>
              <a:rPr lang="zh-CN" altLang="en-US" dirty="0"/>
              <a:t>就是进行基督教祷告，其结尾词是：</a:t>
            </a:r>
          </a:p>
          <a:p>
            <a:r>
              <a:rPr lang="zh-CN" altLang="en-US" b="1" dirty="0"/>
              <a:t>“奉祢的儿子，我们的救主耶稣基督的功劳，阿们。”</a:t>
            </a:r>
            <a:endParaRPr lang="zh-CN" altLang="en-US" dirty="0"/>
          </a:p>
          <a:p>
            <a:r>
              <a:rPr lang="zh-CN" altLang="en-US" dirty="0"/>
              <a:t>听起来是不是很基督教？</a:t>
            </a:r>
          </a:p>
          <a:p>
            <a:br>
              <a:rPr lang="zh-CN" altLang="en-US" dirty="0"/>
            </a:br>
            <a:endParaRPr lang="zh-CN" altLang="en-US" dirty="0"/>
          </a:p>
          <a:p>
            <a:r>
              <a:rPr lang="zh-CN" altLang="en-US" b="1" dirty="0"/>
              <a:t>本杰明</a:t>
            </a:r>
            <a:r>
              <a:rPr lang="en-US" altLang="zh-CN" b="1" dirty="0"/>
              <a:t>·</a:t>
            </a:r>
            <a:r>
              <a:rPr lang="zh-CN" altLang="en-US" b="1" dirty="0"/>
              <a:t>富兰克林</a:t>
            </a:r>
            <a:r>
              <a:rPr lang="zh-CN" altLang="en-US" dirty="0"/>
              <a:t>在制宪会议上说道：</a:t>
            </a:r>
          </a:p>
          <a:p>
            <a:r>
              <a:rPr lang="zh-CN" altLang="en-US" b="1" dirty="0"/>
              <a:t>“上帝掌管人类事务。如果一只麻雀都不能在祂不知情的情况下掉落在地上，那一个帝国又怎么可能在没有祂帮助的情况下崛起呢？”</a:t>
            </a:r>
            <a:endParaRPr lang="zh-CN" altLang="en-US" dirty="0"/>
          </a:p>
          <a:p>
            <a:br>
              <a:rPr lang="zh-CN" altLang="en-US" dirty="0"/>
            </a:br>
            <a:endParaRPr lang="zh-CN" altLang="en-US" dirty="0"/>
          </a:p>
          <a:p>
            <a:r>
              <a:rPr lang="zh-CN" altLang="en-US" b="1" dirty="0"/>
              <a:t>约翰</a:t>
            </a:r>
            <a:r>
              <a:rPr lang="en-US" altLang="zh-CN" b="1" dirty="0"/>
              <a:t>·</a:t>
            </a:r>
            <a:r>
              <a:rPr lang="zh-CN" altLang="en-US" b="1" dirty="0"/>
              <a:t>亚当斯</a:t>
            </a:r>
            <a:r>
              <a:rPr lang="zh-CN" altLang="en-US" dirty="0"/>
              <a:t>在当时如此优雅地陈述：</a:t>
            </a:r>
          </a:p>
          <a:p>
            <a:r>
              <a:rPr lang="zh-CN" altLang="en-US" b="1" dirty="0"/>
              <a:t>“开国元勋们实现独立的基本原则</a:t>
            </a:r>
            <a:r>
              <a:rPr lang="en-US" altLang="zh-CN" b="1" dirty="0"/>
              <a:t>……</a:t>
            </a:r>
            <a:r>
              <a:rPr lang="zh-CN" altLang="en-US" b="1" dirty="0"/>
              <a:t>就是基督教的基本原则</a:t>
            </a:r>
            <a:r>
              <a:rPr lang="en-US" altLang="zh-CN" b="1" dirty="0"/>
              <a:t>……</a:t>
            </a:r>
            <a:r>
              <a:rPr lang="zh-CN" altLang="en-US" b="1" dirty="0"/>
              <a:t>我承认，在那时我相信，现在仍然相信，基督教的基本原则与上帝的存在及属性一样永恒不变。”</a:t>
            </a:r>
            <a:endParaRPr lang="zh-CN" altLang="en-US" dirty="0"/>
          </a:p>
          <a:p>
            <a:br>
              <a:rPr lang="zh-CN" altLang="en-US" dirty="0"/>
            </a:br>
            <a:endParaRPr lang="zh-CN" altLang="en-US" dirty="0"/>
          </a:p>
          <a:p>
            <a:r>
              <a:rPr lang="zh-CN" altLang="en-US" dirty="0"/>
              <a:t>后来，</a:t>
            </a:r>
            <a:r>
              <a:rPr lang="zh-CN" altLang="en-US" b="1" dirty="0"/>
              <a:t>约翰</a:t>
            </a:r>
            <a:r>
              <a:rPr lang="en-US" altLang="zh-CN" b="1" dirty="0"/>
              <a:t>·</a:t>
            </a:r>
            <a:r>
              <a:rPr lang="zh-CN" altLang="en-US" b="1" dirty="0"/>
              <a:t>昆西</a:t>
            </a:r>
            <a:r>
              <a:rPr lang="en-US" altLang="zh-CN" b="1" dirty="0"/>
              <a:t>·</a:t>
            </a:r>
            <a:r>
              <a:rPr lang="zh-CN" altLang="en-US" b="1" dirty="0"/>
              <a:t>亚当斯</a:t>
            </a:r>
            <a:r>
              <a:rPr lang="zh-CN" altLang="en-US" dirty="0"/>
              <a:t>回答了一个问题</a:t>
            </a:r>
            <a:r>
              <a:rPr lang="en-US" altLang="zh-CN" dirty="0"/>
              <a:t>——</a:t>
            </a:r>
            <a:r>
              <a:rPr lang="zh-CN" altLang="en-US" dirty="0"/>
              <a:t>为什么在美国，</a:t>
            </a:r>
            <a:r>
              <a:rPr lang="zh-CN" altLang="en-US" b="1" dirty="0"/>
              <a:t>独立日仅次于圣诞节，成为最喜庆、最受尊崇的节日？</a:t>
            </a:r>
            <a:endParaRPr lang="zh-CN" altLang="en-US" dirty="0"/>
          </a:p>
          <a:p>
            <a:r>
              <a:rPr lang="zh-CN" altLang="en-US" dirty="0"/>
              <a:t>他的回答是：</a:t>
            </a:r>
          </a:p>
          <a:p>
            <a:r>
              <a:rPr lang="zh-CN" altLang="en-US" b="1" dirty="0"/>
              <a:t>“难道不是因为</a:t>
            </a:r>
            <a:r>
              <a:rPr lang="en-US" altLang="zh-CN" b="1" dirty="0"/>
              <a:t>《</a:t>
            </a:r>
            <a:r>
              <a:rPr lang="zh-CN" altLang="en-US" b="1" dirty="0"/>
              <a:t>独立宣言</a:t>
            </a:r>
            <a:r>
              <a:rPr lang="en-US" altLang="zh-CN" b="1" dirty="0"/>
              <a:t>》</a:t>
            </a:r>
            <a:r>
              <a:rPr lang="zh-CN" altLang="en-US" b="1" dirty="0"/>
              <a:t>首次在地上建立了以救赎主使命为基础的社会契约吗？它将人类政府的基石奠定在基督教的第一原则之上。”</a:t>
            </a:r>
            <a:endParaRPr lang="zh-CN" altLang="en-US" dirty="0"/>
          </a:p>
          <a:p>
            <a:r>
              <a:rPr lang="zh-CN" altLang="en-US" dirty="0"/>
              <a:t>听起来确实像是一个基督教国家的建立吧？</a:t>
            </a:r>
          </a:p>
          <a:p>
            <a:endParaRPr lang="zh-CN" altLang="en-US" dirty="0"/>
          </a:p>
          <a:p>
            <a:r>
              <a:rPr lang="zh-CN" altLang="en-US" dirty="0"/>
              <a:t>约翰</a:t>
            </a:r>
            <a:r>
              <a:rPr lang="en-US" altLang="zh-CN" dirty="0"/>
              <a:t>·</a:t>
            </a:r>
            <a:r>
              <a:rPr lang="zh-CN" altLang="en-US" dirty="0"/>
              <a:t>昆西</a:t>
            </a:r>
            <a:r>
              <a:rPr lang="en-US" altLang="zh-CN" dirty="0"/>
              <a:t>·</a:t>
            </a:r>
            <a:r>
              <a:rPr lang="zh-CN" altLang="en-US" dirty="0"/>
              <a:t>亚当斯继续说道，</a:t>
            </a:r>
            <a:r>
              <a:rPr lang="zh-CN" altLang="en-US" b="1" dirty="0"/>
              <a:t>美国革命所赢得的最大胜利之一，就是基督教原则与公民政府之间形成了他称之为‘不可分割的纽带’</a:t>
            </a:r>
            <a:r>
              <a:rPr lang="zh-CN" altLang="en-US" dirty="0"/>
              <a:t>。开国元勋们明白，</a:t>
            </a:r>
            <a:r>
              <a:rPr lang="zh-CN" altLang="en-US" b="1" dirty="0"/>
              <a:t>宗教与国家是密不可分的</a:t>
            </a:r>
            <a:r>
              <a:rPr lang="zh-CN" altLang="en-US" dirty="0"/>
              <a:t>，</a:t>
            </a:r>
            <a:r>
              <a:rPr lang="zh-CN" altLang="en-US" b="1" dirty="0"/>
              <a:t>在政府中的基督教信仰不仅被接受，而且被鼓励</a:t>
            </a:r>
            <a:r>
              <a:rPr lang="zh-CN" altLang="en-US" dirty="0"/>
              <a:t>。</a:t>
            </a:r>
          </a:p>
          <a:p>
            <a:endParaRPr lang="zh-CN" altLang="en-US" dirty="0"/>
          </a:p>
          <a:p>
            <a:r>
              <a:rPr lang="zh-CN" altLang="en-US" b="1" dirty="0"/>
              <a:t>关于第一修正案的真正含义</a:t>
            </a:r>
            <a:endParaRPr lang="zh-CN" altLang="en-US" dirty="0"/>
          </a:p>
          <a:p>
            <a:endParaRPr lang="zh-CN" altLang="en-US" dirty="0"/>
          </a:p>
          <a:p>
            <a:r>
              <a:rPr lang="zh-CN" altLang="en-US" b="1" dirty="0"/>
              <a:t>第一修正案（</a:t>
            </a:r>
            <a:r>
              <a:rPr lang="en-US" altLang="zh-CN" b="1" dirty="0"/>
              <a:t>First Amendment</a:t>
            </a:r>
            <a:r>
              <a:rPr lang="zh-CN" altLang="en-US" b="1" dirty="0"/>
              <a:t>）的目的在建国时期是清楚的：</a:t>
            </a:r>
            <a:endParaRPr lang="zh-CN" altLang="en-US" dirty="0"/>
          </a:p>
          <a:p>
            <a:r>
              <a:rPr lang="zh-CN" altLang="en-US" b="1" dirty="0"/>
              <a:t>它并非为了将宗教排除在政府之外，而是为了防止政府建立一个“国教”（例如英国的英格兰国教</a:t>
            </a:r>
            <a:r>
              <a:rPr lang="zh-CN" altLang="en-US" dirty="0"/>
              <a:t>）。</a:t>
            </a:r>
          </a:p>
          <a:p>
            <a:endParaRPr lang="zh-CN" altLang="en-US" dirty="0"/>
          </a:p>
          <a:p>
            <a:r>
              <a:rPr lang="zh-CN" altLang="en-US" dirty="0"/>
              <a:t>早在</a:t>
            </a:r>
            <a:r>
              <a:rPr lang="en-US" altLang="zh-CN" b="1" dirty="0"/>
              <a:t>1799</a:t>
            </a:r>
            <a:r>
              <a:rPr lang="zh-CN" altLang="en-US" b="1" dirty="0"/>
              <a:t>年</a:t>
            </a:r>
            <a:r>
              <a:rPr lang="zh-CN" altLang="en-US" dirty="0"/>
              <a:t>，法院曾裁定：</a:t>
            </a:r>
          </a:p>
          <a:p>
            <a:r>
              <a:rPr lang="zh-CN" altLang="en-US" b="1" dirty="0"/>
              <a:t>“根据我们的政府形式，基督教是既定的宗教，所有基督教教派和宗派都处于平等地位。”</a:t>
            </a:r>
            <a:br>
              <a:rPr lang="zh-CN" altLang="en-US" dirty="0"/>
            </a:br>
            <a:endParaRPr lang="zh-CN" altLang="en-US" dirty="0"/>
          </a:p>
          <a:p>
            <a:r>
              <a:rPr lang="zh-CN" altLang="en-US" b="1" dirty="0"/>
              <a:t>即使在托马斯</a:t>
            </a:r>
            <a:r>
              <a:rPr lang="en-US" altLang="zh-CN" b="1" dirty="0"/>
              <a:t>·</a:t>
            </a:r>
            <a:r>
              <a:rPr lang="zh-CN" altLang="en-US" b="1" dirty="0"/>
              <a:t>杰斐逊写给康涅狄格州丹伯里浸信会的信</a:t>
            </a:r>
            <a:r>
              <a:rPr lang="zh-CN" altLang="en-US" dirty="0"/>
              <a:t>（即“政教分离”一词的来源）中，他也</a:t>
            </a:r>
            <a:r>
              <a:rPr lang="zh-CN" altLang="en-US" b="1" dirty="0"/>
              <a:t>明确表示</a:t>
            </a:r>
            <a:r>
              <a:rPr lang="zh-CN" altLang="en-US" dirty="0"/>
              <a:t>，建立“政教之间的墙”是为了</a:t>
            </a:r>
            <a:r>
              <a:rPr lang="zh-CN" altLang="en-US" b="1" dirty="0"/>
              <a:t>确保政府永远不会干涉宗教活动</a:t>
            </a:r>
            <a:r>
              <a:rPr lang="zh-CN" altLang="en-US" dirty="0"/>
              <a:t>，因为</a:t>
            </a:r>
            <a:r>
              <a:rPr lang="zh-CN" altLang="en-US" b="1" dirty="0"/>
              <a:t>宗教自由是从上帝而来，而不是政府赋予的</a:t>
            </a:r>
            <a:r>
              <a:rPr lang="zh-CN" altLang="en-US" dirty="0"/>
              <a:t>。</a:t>
            </a:r>
            <a:br>
              <a:rPr lang="zh-CN" altLang="en-US" dirty="0"/>
            </a:br>
            <a:endParaRPr lang="zh-CN" altLang="en-US" dirty="0"/>
          </a:p>
          <a:p>
            <a:r>
              <a:rPr lang="zh-CN" altLang="en-US" b="1" dirty="0"/>
              <a:t>乔治</a:t>
            </a:r>
            <a:r>
              <a:rPr lang="en-US" altLang="zh-CN" b="1" dirty="0"/>
              <a:t>·</a:t>
            </a:r>
            <a:r>
              <a:rPr lang="zh-CN" altLang="en-US" b="1" dirty="0"/>
              <a:t>华盛顿</a:t>
            </a:r>
            <a:r>
              <a:rPr lang="zh-CN" altLang="en-US" dirty="0"/>
              <a:t>在他的**</a:t>
            </a:r>
            <a:r>
              <a:rPr lang="en-US" altLang="zh-CN" dirty="0"/>
              <a:t>《</a:t>
            </a:r>
            <a:r>
              <a:rPr lang="zh-CN" altLang="en-US" dirty="0"/>
              <a:t>告别演说</a:t>
            </a:r>
            <a:r>
              <a:rPr lang="en-US" altLang="zh-CN" dirty="0"/>
              <a:t>》**</a:t>
            </a:r>
            <a:r>
              <a:rPr lang="zh-CN" altLang="en-US" dirty="0"/>
              <a:t>中也强调：</a:t>
            </a:r>
          </a:p>
          <a:p>
            <a:r>
              <a:rPr lang="zh-CN" altLang="en-US" b="1" dirty="0"/>
              <a:t>“所有通向政治繁荣的品性和习惯中，宗教和道德是不可或缺的支柱。如果有人试图推翻这些伟大的支柱，他就不能自称为爱国者。”</a:t>
            </a:r>
            <a:endParaRPr lang="zh-CN" altLang="en-US" dirty="0"/>
          </a:p>
          <a:p>
            <a:r>
              <a:rPr lang="zh-CN" altLang="en-US" dirty="0"/>
              <a:t>这听起来不像是要将宗教与政治分离的意思吧？</a:t>
            </a:r>
          </a:p>
          <a:p>
            <a:br>
              <a:rPr lang="zh-CN" altLang="en-US" dirty="0"/>
            </a:br>
            <a:endParaRPr lang="zh-CN" altLang="en-US" dirty="0"/>
          </a:p>
          <a:p>
            <a:r>
              <a:rPr lang="zh-CN" altLang="en-US" b="1" dirty="0"/>
              <a:t>约翰</a:t>
            </a:r>
            <a:r>
              <a:rPr lang="en-US" altLang="zh-CN" b="1" dirty="0"/>
              <a:t>·</a:t>
            </a:r>
            <a:r>
              <a:rPr lang="zh-CN" altLang="en-US" b="1" dirty="0"/>
              <a:t>杰伊</a:t>
            </a:r>
            <a:r>
              <a:rPr lang="zh-CN" altLang="en-US" dirty="0"/>
              <a:t>，美国最高法院首席大法官之一，也是**</a:t>
            </a:r>
            <a:r>
              <a:rPr lang="en-US" altLang="zh-CN" dirty="0"/>
              <a:t>《</a:t>
            </a:r>
            <a:r>
              <a:rPr lang="zh-CN" altLang="en-US" dirty="0"/>
              <a:t>美国宪法</a:t>
            </a:r>
            <a:r>
              <a:rPr lang="en-US" altLang="zh-CN" dirty="0"/>
              <a:t>》</a:t>
            </a:r>
            <a:r>
              <a:rPr lang="zh-CN" altLang="en-US" b="1" dirty="0"/>
              <a:t>的三位主要起草人之一，他说道：</a:t>
            </a:r>
            <a:endParaRPr lang="zh-CN" altLang="en-US" dirty="0"/>
          </a:p>
          <a:p>
            <a:r>
              <a:rPr lang="zh-CN" altLang="en-US" b="1" dirty="0"/>
              <a:t>“上天赐予我们的人民选择统治者的权利，因此，他们有责任</a:t>
            </a:r>
            <a:r>
              <a:rPr lang="en-US" altLang="zh-CN" b="1" dirty="0"/>
              <a:t>——</a:t>
            </a:r>
            <a:r>
              <a:rPr lang="zh-CN" altLang="en-US" b="1" dirty="0"/>
              <a:t>也是他们的特权和利益</a:t>
            </a:r>
            <a:r>
              <a:rPr lang="en-US" altLang="zh-CN" b="1" dirty="0"/>
              <a:t>——</a:t>
            </a:r>
            <a:r>
              <a:rPr lang="zh-CN" altLang="en-US" b="1" dirty="0"/>
              <a:t>选择基督徒作为他们的统治者。”</a:t>
            </a:r>
            <a:endParaRPr lang="zh-CN" altLang="en-US" dirty="0"/>
          </a:p>
          <a:p>
            <a:r>
              <a:rPr lang="zh-CN" altLang="en-US" b="1" dirty="0"/>
              <a:t>仍然听起来像开国元勋们坚信</a:t>
            </a:r>
            <a:r>
              <a:rPr lang="zh-CN" altLang="en-US" dirty="0"/>
              <a:t>美国是一个基督教国家**，对吧？</a:t>
            </a:r>
          </a:p>
          <a:p>
            <a:br>
              <a:rPr lang="zh-CN" altLang="en-US" dirty="0"/>
            </a:br>
            <a:endParaRPr lang="zh-CN" altLang="en-US" dirty="0"/>
          </a:p>
          <a:p>
            <a:r>
              <a:rPr lang="zh-CN" altLang="en-US" b="1" dirty="0"/>
              <a:t>最高法院的裁决</a:t>
            </a:r>
            <a:br>
              <a:rPr lang="zh-CN" altLang="en-US" dirty="0"/>
            </a:br>
            <a:endParaRPr lang="zh-CN" altLang="en-US" dirty="0"/>
          </a:p>
          <a:p>
            <a:r>
              <a:rPr lang="zh-CN" altLang="en-US" dirty="0"/>
              <a:t>这一观点，即</a:t>
            </a:r>
            <a:r>
              <a:rPr lang="zh-CN" altLang="en-US" b="1" dirty="0"/>
              <a:t>美国是一个基督教国家</a:t>
            </a:r>
            <a:r>
              <a:rPr lang="zh-CN" altLang="en-US" dirty="0"/>
              <a:t>，在美国历史上持续了近</a:t>
            </a:r>
            <a:r>
              <a:rPr lang="en-US" altLang="zh-CN" b="1" dirty="0"/>
              <a:t>150</a:t>
            </a:r>
            <a:r>
              <a:rPr lang="zh-CN" altLang="en-US" b="1" dirty="0"/>
              <a:t>年</a:t>
            </a:r>
            <a:r>
              <a:rPr lang="zh-CN" altLang="en-US" dirty="0"/>
              <a:t>，直到</a:t>
            </a:r>
            <a:r>
              <a:rPr lang="en-US" altLang="zh-CN" b="1" dirty="0"/>
              <a:t>1947</a:t>
            </a:r>
            <a:r>
              <a:rPr lang="zh-CN" altLang="en-US" b="1" dirty="0"/>
              <a:t>年</a:t>
            </a:r>
            <a:r>
              <a:rPr lang="en-US" altLang="zh-CN" b="1" dirty="0"/>
              <a:t>Everson</a:t>
            </a:r>
            <a:r>
              <a:rPr lang="zh-CN" altLang="en-US" b="1" dirty="0"/>
              <a:t>诉教育委员会案</a:t>
            </a:r>
            <a:r>
              <a:rPr lang="zh-CN" altLang="en-US" dirty="0"/>
              <a:t>的裁决才被质疑。</a:t>
            </a:r>
          </a:p>
          <a:p>
            <a:endParaRPr lang="zh-CN" altLang="en-US" dirty="0"/>
          </a:p>
          <a:p>
            <a:r>
              <a:rPr lang="zh-CN" altLang="en-US" dirty="0"/>
              <a:t>在</a:t>
            </a:r>
            <a:r>
              <a:rPr lang="en-US" altLang="zh-CN" b="1" dirty="0"/>
              <a:t>1892</a:t>
            </a:r>
            <a:r>
              <a:rPr lang="zh-CN" altLang="en-US" b="1" dirty="0"/>
              <a:t>年</a:t>
            </a:r>
            <a:r>
              <a:rPr lang="zh-CN" altLang="en-US" dirty="0"/>
              <a:t>，美国</a:t>
            </a:r>
            <a:r>
              <a:rPr lang="zh-CN" altLang="en-US" b="1" dirty="0"/>
              <a:t>最高法院</a:t>
            </a:r>
            <a:r>
              <a:rPr lang="zh-CN" altLang="en-US" dirty="0"/>
              <a:t>明确裁定：</a:t>
            </a:r>
          </a:p>
          <a:p>
            <a:r>
              <a:rPr lang="zh-CN" altLang="en-US" b="1" dirty="0"/>
              <a:t>“在国家或州立法中，没有任何行为可以被解读为反对宗教</a:t>
            </a:r>
            <a:r>
              <a:rPr lang="en-US" altLang="zh-CN" b="1" dirty="0"/>
              <a:t>……</a:t>
            </a:r>
            <a:r>
              <a:rPr lang="zh-CN" altLang="en-US" b="1" dirty="0"/>
              <a:t>这是一个基督教国家。”</a:t>
            </a:r>
            <a:endParaRPr lang="zh-CN" altLang="en-US" dirty="0"/>
          </a:p>
          <a:p>
            <a:r>
              <a:rPr lang="zh-CN" altLang="en-US" dirty="0"/>
              <a:t>这句话再次出现！来自</a:t>
            </a:r>
            <a:r>
              <a:rPr lang="zh-CN" altLang="en-US" b="1" dirty="0"/>
              <a:t>美国最高法院的正式判决</a:t>
            </a:r>
            <a:r>
              <a:rPr lang="zh-CN" altLang="en-US" dirty="0"/>
              <a:t>。</a:t>
            </a:r>
          </a:p>
          <a:p>
            <a:br>
              <a:rPr lang="zh-CN" altLang="en-US" dirty="0"/>
            </a:br>
            <a:endParaRPr lang="zh-CN" altLang="en-US" dirty="0"/>
          </a:p>
          <a:p>
            <a:r>
              <a:rPr lang="zh-CN" altLang="en-US" dirty="0"/>
              <a:t>最高法院随后引用了</a:t>
            </a:r>
            <a:r>
              <a:rPr lang="en-US" altLang="zh-CN" b="1" dirty="0"/>
              <a:t>87</a:t>
            </a:r>
            <a:r>
              <a:rPr lang="zh-CN" altLang="en-US" b="1" dirty="0"/>
              <a:t>项先例</a:t>
            </a:r>
            <a:r>
              <a:rPr lang="zh-CN" altLang="en-US" dirty="0"/>
              <a:t>（包括法律、言论和裁决），以此得出结论：</a:t>
            </a:r>
          </a:p>
          <a:p>
            <a:r>
              <a:rPr lang="zh-CN" altLang="en-US" b="1" dirty="0"/>
              <a:t>“美国是一个基督教国家。”</a:t>
            </a:r>
            <a:endParaRPr lang="zh-CN" altLang="en-US" dirty="0"/>
          </a:p>
          <a:p>
            <a:endParaRPr lang="zh-CN" altLang="en-US" dirty="0"/>
          </a:p>
          <a:p>
            <a:r>
              <a:rPr lang="zh-CN" altLang="en-US" dirty="0"/>
              <a:t>在</a:t>
            </a:r>
            <a:r>
              <a:rPr lang="en-US" altLang="zh-CN" b="1" dirty="0"/>
              <a:t>1854</a:t>
            </a:r>
            <a:r>
              <a:rPr lang="zh-CN" altLang="en-US" b="1" dirty="0"/>
              <a:t>年</a:t>
            </a:r>
            <a:r>
              <a:rPr lang="zh-CN" altLang="en-US" dirty="0"/>
              <a:t>，美国</a:t>
            </a:r>
            <a:r>
              <a:rPr lang="zh-CN" altLang="en-US" b="1" dirty="0"/>
              <a:t>众议院司法委员会</a:t>
            </a:r>
            <a:r>
              <a:rPr lang="zh-CN" altLang="en-US" dirty="0"/>
              <a:t>声明：</a:t>
            </a:r>
          </a:p>
          <a:p>
            <a:r>
              <a:rPr lang="zh-CN" altLang="en-US" b="1" dirty="0"/>
              <a:t>“在这个时代，基督教是无可替代的</a:t>
            </a:r>
            <a:r>
              <a:rPr lang="en-US" altLang="zh-CN" b="1" dirty="0"/>
              <a:t>……</a:t>
            </a:r>
            <a:r>
              <a:rPr lang="zh-CN" altLang="en-US" b="1" dirty="0"/>
              <a:t>这就是共和国的缔造者们的信仰，他们也希望它继续成为他们子孙后代的信仰。”</a:t>
            </a:r>
            <a:endParaRPr lang="zh-CN" altLang="en-US" dirty="0"/>
          </a:p>
          <a:p>
            <a:endParaRPr lang="zh-CN" altLang="en-US" dirty="0"/>
          </a:p>
          <a:p>
            <a:r>
              <a:rPr lang="zh-CN" altLang="en-US" b="1" dirty="0"/>
              <a:t>政教分离的误解</a:t>
            </a:r>
            <a:br>
              <a:rPr lang="zh-CN" altLang="en-US" dirty="0"/>
            </a:br>
            <a:endParaRPr lang="zh-CN" altLang="en-US" dirty="0"/>
          </a:p>
          <a:p>
            <a:r>
              <a:rPr lang="zh-CN" altLang="en-US" dirty="0"/>
              <a:t>值得注意的是，直到</a:t>
            </a:r>
            <a:r>
              <a:rPr lang="en-US" altLang="zh-CN" b="1" dirty="0"/>
              <a:t>1958</a:t>
            </a:r>
            <a:r>
              <a:rPr lang="zh-CN" altLang="en-US" b="1" dirty="0"/>
              <a:t>年</a:t>
            </a:r>
            <a:r>
              <a:rPr lang="zh-CN" altLang="en-US" dirty="0"/>
              <a:t>，在</a:t>
            </a:r>
            <a:r>
              <a:rPr lang="en-US" altLang="zh-CN" b="1" dirty="0"/>
              <a:t>Baer</a:t>
            </a:r>
            <a:r>
              <a:rPr lang="zh-CN" altLang="en-US" b="1" dirty="0"/>
              <a:t>诉</a:t>
            </a:r>
            <a:r>
              <a:rPr lang="en-US" altLang="zh-CN" b="1" dirty="0" err="1"/>
              <a:t>Kolmorgen</a:t>
            </a:r>
            <a:r>
              <a:rPr lang="zh-CN" altLang="en-US" b="1" dirty="0"/>
              <a:t>案</a:t>
            </a:r>
            <a:r>
              <a:rPr lang="zh-CN" altLang="en-US" dirty="0"/>
              <a:t>中，一位持不同意见的法官警告：</a:t>
            </a:r>
          </a:p>
          <a:p>
            <a:r>
              <a:rPr lang="zh-CN" altLang="en-US" b="1" dirty="0"/>
              <a:t>“如果法院不停止谈论‘政教分离’，人们最终会认为它实际上是宪法的一部分。”</a:t>
            </a:r>
            <a:endParaRPr lang="zh-CN" altLang="en-US" dirty="0"/>
          </a:p>
          <a:p>
            <a:endParaRPr lang="zh-CN" altLang="en-US" dirty="0"/>
          </a:p>
          <a:p>
            <a:r>
              <a:rPr lang="zh-CN" altLang="en-US" dirty="0"/>
              <a:t>从</a:t>
            </a:r>
            <a:r>
              <a:rPr lang="zh-CN" altLang="en-US" b="1" dirty="0"/>
              <a:t>本杰明</a:t>
            </a:r>
            <a:r>
              <a:rPr lang="en-US" altLang="zh-CN" b="1" dirty="0"/>
              <a:t>·</a:t>
            </a:r>
            <a:r>
              <a:rPr lang="zh-CN" altLang="en-US" b="1" dirty="0"/>
              <a:t>富兰克林</a:t>
            </a:r>
            <a:r>
              <a:rPr lang="zh-CN" altLang="en-US" dirty="0"/>
              <a:t>、</a:t>
            </a:r>
            <a:r>
              <a:rPr lang="zh-CN" altLang="en-US" b="1" dirty="0"/>
              <a:t>乔治</a:t>
            </a:r>
            <a:r>
              <a:rPr lang="en-US" altLang="zh-CN" b="1" dirty="0"/>
              <a:t>·</a:t>
            </a:r>
            <a:r>
              <a:rPr lang="zh-CN" altLang="en-US" b="1" dirty="0"/>
              <a:t>华盛顿</a:t>
            </a:r>
            <a:r>
              <a:rPr lang="zh-CN" altLang="en-US" dirty="0"/>
              <a:t>、</a:t>
            </a:r>
            <a:r>
              <a:rPr lang="zh-CN" altLang="en-US" b="1" dirty="0"/>
              <a:t>约翰</a:t>
            </a:r>
            <a:r>
              <a:rPr lang="en-US" altLang="zh-CN" b="1" dirty="0"/>
              <a:t>·</a:t>
            </a:r>
            <a:r>
              <a:rPr lang="zh-CN" altLang="en-US" b="1" dirty="0"/>
              <a:t>亚当斯</a:t>
            </a:r>
            <a:r>
              <a:rPr lang="zh-CN" altLang="en-US" dirty="0"/>
              <a:t>到</a:t>
            </a:r>
            <a:r>
              <a:rPr lang="zh-CN" altLang="en-US" b="1" dirty="0"/>
              <a:t>美国众议院和最高法院</a:t>
            </a:r>
            <a:r>
              <a:rPr lang="zh-CN" altLang="en-US" dirty="0"/>
              <a:t>，我们可以清楚地看到</a:t>
            </a:r>
            <a:r>
              <a:rPr lang="zh-CN" altLang="en-US" b="1" dirty="0"/>
              <a:t>开国元勋们对政治与宗教的关系的立场</a:t>
            </a:r>
            <a:r>
              <a:rPr lang="zh-CN" altLang="en-US" dirty="0"/>
              <a:t>。</a:t>
            </a:r>
          </a:p>
          <a:p>
            <a:endParaRPr lang="zh-CN" altLang="en-US" dirty="0"/>
          </a:p>
          <a:p>
            <a:r>
              <a:rPr lang="zh-CN" altLang="en-US" b="1" dirty="0"/>
              <a:t>结论</a:t>
            </a:r>
            <a:endParaRPr lang="zh-CN" altLang="en-US" dirty="0"/>
          </a:p>
          <a:p>
            <a:endParaRPr lang="zh-CN" altLang="en-US" dirty="0"/>
          </a:p>
          <a:p>
            <a:r>
              <a:rPr lang="zh-CN" altLang="en-US" dirty="0"/>
              <a:t>当我们阅读诸如**“上帝与此何干？”</a:t>
            </a:r>
            <a:r>
              <a:rPr lang="zh-CN" altLang="en-US" b="1" dirty="0"/>
              <a:t>（</a:t>
            </a:r>
            <a:r>
              <a:rPr lang="en-US" altLang="zh-CN" b="1" dirty="0"/>
              <a:t>Primack, 5/4</a:t>
            </a:r>
            <a:r>
              <a:rPr lang="zh-CN" altLang="en-US" b="1" dirty="0"/>
              <a:t>）和</a:t>
            </a:r>
            <a:r>
              <a:rPr lang="zh-CN" altLang="en-US" dirty="0"/>
              <a:t>“政教之间的墙必须保持不可逾越”</a:t>
            </a:r>
            <a:r>
              <a:rPr lang="zh-CN" altLang="en-US" b="1" dirty="0"/>
              <a:t>（</a:t>
            </a:r>
            <a:r>
              <a:rPr lang="en-US" altLang="zh-CN" b="1" dirty="0"/>
              <a:t>Tager, 5/7</a:t>
            </a:r>
            <a:r>
              <a:rPr lang="zh-CN" altLang="en-US" b="1" dirty="0"/>
              <a:t>）这样的文章时，它们只是再次印证了</a:t>
            </a:r>
            <a:r>
              <a:rPr lang="zh-CN" altLang="en-US" dirty="0"/>
              <a:t>即便是一些聪明人，也对美国建国历史缺乏真正的理解**。</a:t>
            </a:r>
          </a:p>
          <a:p>
            <a:endParaRPr lang="zh-CN" altLang="en-US" dirty="0"/>
          </a:p>
          <a:p>
            <a:r>
              <a:rPr lang="zh-CN" altLang="en-US" b="1" dirty="0"/>
              <a:t>要说美国不是建立在基督教基础上，或者</a:t>
            </a:r>
            <a:r>
              <a:rPr lang="en-US" altLang="zh-CN" b="1" dirty="0"/>
              <a:t>《</a:t>
            </a:r>
            <a:r>
              <a:rPr lang="zh-CN" altLang="en-US" b="1" dirty="0"/>
              <a:t>宪法</a:t>
            </a:r>
            <a:r>
              <a:rPr lang="en-US" altLang="zh-CN" b="1" dirty="0"/>
              <a:t>》</a:t>
            </a:r>
            <a:r>
              <a:rPr lang="zh-CN" altLang="en-US" b="1" dirty="0"/>
              <a:t>不是建立在基督教原则之上，这完全违背历史事实。</a:t>
            </a:r>
            <a:br>
              <a:rPr lang="zh-CN" altLang="en-US" dirty="0"/>
            </a:br>
            <a:endParaRPr lang="zh-CN" altLang="en-US" dirty="0"/>
          </a:p>
          <a:p>
            <a:r>
              <a:rPr lang="en-US" altLang="zh-CN" dirty="0"/>
              <a:t>——</a:t>
            </a:r>
            <a:r>
              <a:rPr lang="en-US" altLang="zh-CN" b="1" dirty="0"/>
              <a:t>Tex Browning</a:t>
            </a:r>
            <a:endParaRPr lang="en-US" altLang="zh-CN" dirty="0"/>
          </a:p>
          <a:p>
            <a:r>
              <a:rPr lang="zh-CN" altLang="en-US" dirty="0"/>
              <a:t>（公民促进良好政府组织）</a:t>
            </a:r>
          </a:p>
          <a:p>
            <a:r>
              <a:rPr lang="zh-CN" altLang="en-US" b="1" dirty="0"/>
              <a:t>最后修改时间：</a:t>
            </a:r>
            <a:r>
              <a:rPr lang="en-US" altLang="zh-CN" b="1" dirty="0"/>
              <a:t>2003</a:t>
            </a:r>
            <a:r>
              <a:rPr lang="zh-CN" altLang="en-US" b="1" dirty="0"/>
              <a:t>年</a:t>
            </a:r>
            <a:r>
              <a:rPr lang="en-US" altLang="zh-CN" b="1" dirty="0"/>
              <a:t>5</a:t>
            </a:r>
            <a:r>
              <a:rPr lang="zh-CN" altLang="en-US" b="1" dirty="0"/>
              <a:t>月</a:t>
            </a:r>
            <a:r>
              <a:rPr lang="en-US" altLang="zh-CN" b="1" dirty="0"/>
              <a:t>1</a:t>
            </a:r>
            <a:r>
              <a:rPr lang="zh-CN" altLang="en-US" b="1" dirty="0"/>
              <a:t>日</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4BA674-CC08-B643-995D-34DD42D9ABDE}" type="slidenum">
              <a:rPr lang="en-US" sz="1200">
                <a:solidFill>
                  <a:srgbClr val="000000"/>
                </a:solidFill>
              </a:rPr>
              <a:pPr/>
              <a:t>160</a:t>
            </a:fld>
            <a:endParaRPr lang="en-US" sz="1200">
              <a:solidFill>
                <a:srgbClr val="000000"/>
              </a:solidFill>
            </a:endParaRPr>
          </a:p>
        </p:txBody>
      </p:sp>
      <p:sp>
        <p:nvSpPr>
          <p:cNvPr id="951299" name="Rectangle 2"/>
          <p:cNvSpPr>
            <a:spLocks noGrp="1" noRot="1" noChangeAspect="1" noChangeArrowheads="1" noTextEdit="1"/>
          </p:cNvSpPr>
          <p:nvPr>
            <p:ph type="sldImg"/>
          </p:nvPr>
        </p:nvSpPr>
        <p:spPr>
          <a:ln/>
        </p:spPr>
      </p:sp>
      <p:sp>
        <p:nvSpPr>
          <p:cNvPr id="951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0E04F5-AF87-1C4F-82A5-5FCF1314820B}" type="slidenum">
              <a:rPr lang="en-US" sz="1200">
                <a:solidFill>
                  <a:srgbClr val="000000"/>
                </a:solidFill>
                <a:latin typeface="Arial" charset="0"/>
              </a:rPr>
              <a:pPr/>
              <a:t>161</a:t>
            </a:fld>
            <a:endParaRPr lang="en-US" sz="1200">
              <a:solidFill>
                <a:srgbClr val="000000"/>
              </a:solidFill>
              <a:latin typeface="Arial" charset="0"/>
            </a:endParaRPr>
          </a:p>
        </p:txBody>
      </p:sp>
      <p:sp>
        <p:nvSpPr>
          <p:cNvPr id="952323" name="Rectangle 2"/>
          <p:cNvSpPr>
            <a:spLocks noGrp="1" noRot="1" noChangeAspect="1" noChangeArrowheads="1" noTextEdit="1"/>
          </p:cNvSpPr>
          <p:nvPr>
            <p:ph type="sldImg"/>
          </p:nvPr>
        </p:nvSpPr>
        <p:spPr>
          <a:ln/>
        </p:spPr>
      </p:sp>
      <p:sp>
        <p:nvSpPr>
          <p:cNvPr id="952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In God We Trust.</a:t>
            </a:r>
            <a:r>
              <a:rPr lang="en-US" altLang="ja-JP" dirty="0">
                <a:latin typeface="Arial" charset="0"/>
                <a:ea typeface="ＭＳ Ｐゴシック" charset="0"/>
                <a:cs typeface="ＭＳ Ｐゴシック" charset="0"/>
              </a:rPr>
              <a:t>”</a:t>
            </a:r>
          </a:p>
          <a:p>
            <a:r>
              <a:rPr lang="en-US" altLang="zh-CN" b="1" dirty="0"/>
              <a:t>200</a:t>
            </a:r>
            <a:r>
              <a:rPr lang="zh-CN" altLang="en-US" b="1" dirty="0"/>
              <a:t>多年来，美国一直毫不掩饰地在所有形式的货币</a:t>
            </a:r>
            <a:r>
              <a:rPr lang="en-US" altLang="zh-CN" b="1" dirty="0"/>
              <a:t>——</a:t>
            </a:r>
            <a:r>
              <a:rPr lang="zh-CN" altLang="en-US" b="1" dirty="0"/>
              <a:t>无论是纸币还是硬币</a:t>
            </a:r>
            <a:r>
              <a:rPr lang="en-US" altLang="zh-CN" b="1" dirty="0"/>
              <a:t>——</a:t>
            </a:r>
            <a:r>
              <a:rPr lang="zh-CN" altLang="en-US" b="1" dirty="0"/>
              <a:t>上宣告对上帝的信靠。自</a:t>
            </a:r>
            <a:r>
              <a:rPr lang="en-US" altLang="zh-CN" b="1" dirty="0"/>
              <a:t>1954</a:t>
            </a:r>
            <a:r>
              <a:rPr lang="zh-CN" altLang="en-US" b="1" dirty="0"/>
              <a:t>年起，根据法律，每一张货币和每一枚硬币上都必须印有</a:t>
            </a:r>
            <a:r>
              <a:rPr lang="zh-CN" altLang="en-US" dirty="0"/>
              <a:t>“</a:t>
            </a:r>
            <a:r>
              <a:rPr lang="en-US" altLang="zh-CN" b="1" dirty="0"/>
              <a:t>In God We Trust</a:t>
            </a:r>
            <a:r>
              <a:rPr lang="en-US" altLang="zh-CN" dirty="0"/>
              <a:t>”</a:t>
            </a:r>
            <a:r>
              <a:rPr lang="zh-CN" altLang="en-US" dirty="0"/>
              <a:t>（</a:t>
            </a:r>
            <a:r>
              <a:rPr lang="zh-CN" altLang="en-US" b="1" dirty="0"/>
              <a:t>我们信靠上帝</a:t>
            </a:r>
            <a:r>
              <a:rPr lang="zh-CN" altLang="en-US" dirty="0"/>
              <a:t>）</a:t>
            </a:r>
            <a:r>
              <a:rPr lang="zh-CN" altLang="en-US" b="1" dirty="0"/>
              <a:t>的字样。</a:t>
            </a:r>
            <a:endParaRPr lang="zh-CN" altLang="en-US" dirty="0"/>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CE2AAA-59E4-6A4D-BCEA-8BAFF111B267}" type="slidenum">
              <a:rPr lang="en-US" sz="1200">
                <a:solidFill>
                  <a:srgbClr val="000000"/>
                </a:solidFill>
                <a:latin typeface="Arial" charset="0"/>
              </a:rPr>
              <a:pPr/>
              <a:t>162</a:t>
            </a:fld>
            <a:endParaRPr lang="en-US" sz="1200">
              <a:solidFill>
                <a:srgbClr val="000000"/>
              </a:solidFill>
              <a:latin typeface="Arial" charset="0"/>
            </a:endParaRPr>
          </a:p>
        </p:txBody>
      </p:sp>
      <p:sp>
        <p:nvSpPr>
          <p:cNvPr id="953347" name="Rectangle 2"/>
          <p:cNvSpPr>
            <a:spLocks noGrp="1" noRot="1" noChangeAspect="1" noChangeArrowheads="1" noTextEdit="1"/>
          </p:cNvSpPr>
          <p:nvPr>
            <p:ph type="sldImg"/>
          </p:nvPr>
        </p:nvSpPr>
        <p:spPr>
          <a:ln/>
        </p:spPr>
      </p:sp>
      <p:sp>
        <p:nvSpPr>
          <p:cNvPr id="953348"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t>但我们真的信靠上帝吗？（点击）我发现一件有趣的事情：</a:t>
            </a:r>
            <a:r>
              <a:rPr lang="en-US" altLang="zh-CN" b="1" dirty="0"/>
              <a:t>2007</a:t>
            </a:r>
            <a:r>
              <a:rPr lang="zh-CN" altLang="en-US" b="1" dirty="0"/>
              <a:t>年，有新闻爆出，前一个月发行的新一美元硬币实际上在正面和背面都没有印上这句话。有些人甚至说，这句话根本没有出现在硬币上。</a:t>
            </a:r>
            <a:endParaRPr lang="zh-CN" altLang="en-US" dirty="0"/>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C9EEDC-5CF0-DC42-A74C-60BC06F7F343}" type="slidenum">
              <a:rPr lang="en-US" sz="1200">
                <a:solidFill>
                  <a:srgbClr val="000000"/>
                </a:solidFill>
                <a:latin typeface="Arial" charset="0"/>
              </a:rPr>
              <a:pPr/>
              <a:t>163</a:t>
            </a:fld>
            <a:endParaRPr lang="en-US" sz="1200">
              <a:solidFill>
                <a:srgbClr val="000000"/>
              </a:solidFill>
              <a:latin typeface="Arial" charset="0"/>
            </a:endParaRPr>
          </a:p>
        </p:txBody>
      </p:sp>
      <p:sp>
        <p:nvSpPr>
          <p:cNvPr id="954371" name="Rectangle 2"/>
          <p:cNvSpPr>
            <a:spLocks noGrp="1" noRot="1" noChangeAspect="1" noChangeArrowheads="1" noTextEdit="1"/>
          </p:cNvSpPr>
          <p:nvPr>
            <p:ph type="sldImg"/>
          </p:nvPr>
        </p:nvSpPr>
        <p:spPr>
          <a:ln/>
        </p:spPr>
      </p:sp>
      <p:sp>
        <p:nvSpPr>
          <p:cNvPr id="954372" name="Rectangle 3"/>
          <p:cNvSpPr>
            <a:spLocks noGrp="1" noChangeArrowheads="1"/>
          </p:cNvSpPr>
          <p:nvPr>
            <p:ph type="body" idx="1"/>
          </p:nvPr>
        </p:nvSpPr>
        <p:spPr>
          <a:xfrm>
            <a:off x="914400" y="4343400"/>
            <a:ext cx="5029200" cy="1387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a:p>
            <a:pPr eaLnBrk="1" hangingPunct="1"/>
            <a:endParaRPr lang="en-US" dirty="0">
              <a:latin typeface="Arial" charset="0"/>
              <a:ea typeface="ＭＳ Ｐゴシック" charset="0"/>
              <a:cs typeface="ＭＳ Ｐゴシック" charset="0"/>
            </a:endParaRPr>
          </a:p>
          <a:p>
            <a:r>
              <a:rPr lang="zh-CN" altLang="en-US" dirty="0"/>
              <a:t>但这句话确实出现了</a:t>
            </a:r>
            <a:r>
              <a:rPr lang="en-US" altLang="zh-CN" dirty="0"/>
              <a:t>——</a:t>
            </a:r>
            <a:r>
              <a:rPr lang="zh-CN" altLang="en-US" dirty="0"/>
              <a:t>只不过是在侧面</a:t>
            </a:r>
            <a:r>
              <a:rPr lang="en-US" altLang="zh-CN" dirty="0"/>
              <a:t>——</a:t>
            </a:r>
            <a:r>
              <a:rPr lang="zh-CN" altLang="en-US" dirty="0"/>
              <a:t>至少在大多数 </a:t>
            </a:r>
            <a:r>
              <a:rPr lang="en-US" altLang="zh-CN" dirty="0"/>
              <a:t>3 </a:t>
            </a:r>
            <a:r>
              <a:rPr lang="zh-CN" altLang="en-US" dirty="0"/>
              <a:t>亿枚铸造的硬币上是这样！然而，新闻爆出，有一部分硬币</a:t>
            </a:r>
            <a:r>
              <a:rPr lang="zh-CN" altLang="en-US" b="1" dirty="0"/>
              <a:t>完全缺失</a:t>
            </a:r>
            <a:r>
              <a:rPr lang="zh-CN" altLang="en-US" dirty="0"/>
              <a:t>了这一短语。</a:t>
            </a:r>
          </a:p>
          <a:p>
            <a:endParaRPr lang="zh-CN" altLang="en-US" dirty="0"/>
          </a:p>
          <a:p>
            <a:r>
              <a:rPr lang="zh-CN" altLang="en-US" dirty="0"/>
              <a:t>有趣的是，这些缺少短语的硬币反而</a:t>
            </a:r>
            <a:r>
              <a:rPr lang="zh-CN" altLang="en-US" b="1" dirty="0"/>
              <a:t>更值钱</a:t>
            </a:r>
            <a:r>
              <a:rPr lang="zh-CN" altLang="en-US" dirty="0"/>
              <a:t>，最初在 </a:t>
            </a:r>
            <a:r>
              <a:rPr lang="en-US" altLang="zh-CN" dirty="0"/>
              <a:t>eBay </a:t>
            </a:r>
            <a:r>
              <a:rPr lang="zh-CN" altLang="en-US" dirty="0"/>
              <a:t>上的售价高达 </a:t>
            </a:r>
            <a:r>
              <a:rPr lang="en-US" altLang="zh-CN" b="1" dirty="0"/>
              <a:t>600 </a:t>
            </a:r>
            <a:r>
              <a:rPr lang="zh-CN" altLang="en-US" b="1" dirty="0"/>
              <a:t>美元</a:t>
            </a:r>
            <a:r>
              <a:rPr lang="zh-CN" altLang="en-US" dirty="0"/>
              <a:t>。但随着人们发现这类硬币的数量可能</a:t>
            </a:r>
            <a:r>
              <a:rPr lang="zh-CN" altLang="en-US" b="1" dirty="0"/>
              <a:t>多达 </a:t>
            </a:r>
            <a:r>
              <a:rPr lang="en-US" altLang="zh-CN" b="1" dirty="0"/>
              <a:t>10 </a:t>
            </a:r>
            <a:r>
              <a:rPr lang="zh-CN" altLang="en-US" b="1" dirty="0"/>
              <a:t>万枚</a:t>
            </a:r>
            <a:r>
              <a:rPr lang="zh-CN" altLang="en-US" dirty="0"/>
              <a:t>，它的价格已经</a:t>
            </a:r>
            <a:r>
              <a:rPr lang="zh-CN" altLang="en-US" b="1" dirty="0"/>
              <a:t>下降到 </a:t>
            </a:r>
            <a:r>
              <a:rPr lang="en-US" altLang="zh-CN" b="1" dirty="0"/>
              <a:t>50 </a:t>
            </a:r>
            <a:r>
              <a:rPr lang="zh-CN" altLang="en-US" b="1" dirty="0"/>
              <a:t>美元</a:t>
            </a:r>
            <a:r>
              <a:rPr lang="zh-CN" altLang="en-US" dirty="0"/>
              <a:t>。</a:t>
            </a:r>
            <a:br>
              <a:rPr lang="zh-CN" altLang="en-US" dirty="0"/>
            </a:br>
            <a:endParaRPr lang="zh-CN" altLang="en-US" dirty="0"/>
          </a:p>
          <a:p>
            <a:r>
              <a:rPr lang="zh-CN" altLang="en-US" dirty="0"/>
              <a:t>似乎我们对基督感到</a:t>
            </a:r>
            <a:r>
              <a:rPr lang="zh-CN" altLang="en-US" b="1" dirty="0"/>
              <a:t>太过尴尬</a:t>
            </a:r>
            <a:r>
              <a:rPr lang="zh-CN" altLang="en-US" dirty="0"/>
              <a:t>，以至于不愿再把这句话</a:t>
            </a:r>
            <a:r>
              <a:rPr lang="zh-CN" altLang="en-US" b="1" dirty="0"/>
              <a:t>印在正面或背面</a:t>
            </a:r>
            <a:r>
              <a:rPr lang="zh-CN" altLang="en-US" dirty="0"/>
              <a:t>了。</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071B6F-C82A-C74B-8E9A-3DEA7091ECC6}" type="slidenum">
              <a:rPr lang="en-US" sz="1200">
                <a:solidFill>
                  <a:srgbClr val="000000"/>
                </a:solidFill>
                <a:latin typeface="Arial" charset="0"/>
              </a:rPr>
              <a:pPr/>
              <a:t>164</a:t>
            </a:fld>
            <a:endParaRPr lang="en-US" sz="1200">
              <a:solidFill>
                <a:srgbClr val="000000"/>
              </a:solidFill>
              <a:latin typeface="Arial" charset="0"/>
            </a:endParaRPr>
          </a:p>
        </p:txBody>
      </p:sp>
      <p:sp>
        <p:nvSpPr>
          <p:cNvPr id="955395" name="Rectangle 2"/>
          <p:cNvSpPr>
            <a:spLocks noGrp="1" noRot="1" noChangeAspect="1" noChangeArrowheads="1" noTextEdit="1"/>
          </p:cNvSpPr>
          <p:nvPr>
            <p:ph type="sldImg"/>
          </p:nvPr>
        </p:nvSpPr>
        <p:spPr>
          <a:ln/>
        </p:spPr>
      </p:sp>
      <p:sp>
        <p:nvSpPr>
          <p:cNvPr id="955396" name="Rectangle 3"/>
          <p:cNvSpPr>
            <a:spLocks noGrp="1" noChangeArrowheads="1"/>
          </p:cNvSpPr>
          <p:nvPr>
            <p:ph type="body" idx="1"/>
          </p:nvPr>
        </p:nvSpPr>
        <p:spPr>
          <a:xfrm>
            <a:off x="914400" y="4343400"/>
            <a:ext cx="5029200" cy="6492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a:p>
            <a:r>
              <a:rPr lang="zh-CN" altLang="en-US" dirty="0"/>
              <a:t>这让我想起了一些基督徒。</a:t>
            </a:r>
            <a:br>
              <a:rPr lang="zh-CN" altLang="en-US" dirty="0"/>
            </a:br>
            <a:endParaRPr lang="zh-CN" altLang="en-US" dirty="0"/>
          </a:p>
          <a:p>
            <a:r>
              <a:rPr lang="zh-CN" altLang="en-US" dirty="0"/>
              <a:t>当你问他们是否是信徒时，他们</a:t>
            </a:r>
            <a:r>
              <a:rPr lang="zh-CN" altLang="en-US" b="1" dirty="0"/>
              <a:t>反而想知道你为什么要问！</a:t>
            </a:r>
            <a:endParaRPr lang="zh-CN" altLang="en-US" dirty="0"/>
          </a:p>
          <a:p>
            <a:endParaRPr lang="zh-CN" altLang="en-US" dirty="0"/>
          </a:p>
          <a:p>
            <a:r>
              <a:rPr lang="zh-CN" altLang="en-US" dirty="0"/>
              <a:t>更糟糕的是，他们甚至</a:t>
            </a:r>
            <a:r>
              <a:rPr lang="zh-CN" altLang="en-US" b="1" dirty="0"/>
              <a:t>不愿承认自己信靠基督</a:t>
            </a:r>
            <a:r>
              <a:rPr lang="zh-CN" altLang="en-US" dirty="0"/>
              <a:t>。</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D4BC4A-2440-464F-8067-36158314B1AB}" type="slidenum">
              <a:rPr lang="en-US" sz="1200">
                <a:solidFill>
                  <a:srgbClr val="000000"/>
                </a:solidFill>
              </a:rPr>
              <a:pPr/>
              <a:t>165</a:t>
            </a:fld>
            <a:endParaRPr lang="en-US" sz="1200">
              <a:solidFill>
                <a:srgbClr val="000000"/>
              </a:solidFill>
            </a:endParaRPr>
          </a:p>
        </p:txBody>
      </p:sp>
      <p:sp>
        <p:nvSpPr>
          <p:cNvPr id="956419" name="Rectangle 2"/>
          <p:cNvSpPr>
            <a:spLocks noGrp="1" noRot="1" noChangeAspect="1" noChangeArrowheads="1" noTextEdit="1"/>
          </p:cNvSpPr>
          <p:nvPr>
            <p:ph type="sldImg"/>
          </p:nvPr>
        </p:nvSpPr>
        <p:spPr>
          <a:ln/>
        </p:spPr>
      </p:sp>
      <p:sp>
        <p:nvSpPr>
          <p:cNvPr id="956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3E69BE-398B-BE41-9560-A2BC7BD77F28}" type="slidenum">
              <a:rPr lang="en-US" sz="1200">
                <a:solidFill>
                  <a:srgbClr val="000000"/>
                </a:solidFill>
              </a:rPr>
              <a:pPr/>
              <a:t>166</a:t>
            </a:fld>
            <a:endParaRPr lang="en-US" sz="1200">
              <a:solidFill>
                <a:srgbClr val="000000"/>
              </a:solidFill>
            </a:endParaRPr>
          </a:p>
        </p:txBody>
      </p:sp>
      <p:sp>
        <p:nvSpPr>
          <p:cNvPr id="957443" name="Rectangle 2"/>
          <p:cNvSpPr>
            <a:spLocks noGrp="1" noRot="1" noChangeAspect="1" noChangeArrowheads="1" noTextEdit="1"/>
          </p:cNvSpPr>
          <p:nvPr>
            <p:ph type="sldImg"/>
          </p:nvPr>
        </p:nvSpPr>
        <p:spPr>
          <a:ln/>
        </p:spPr>
      </p:sp>
      <p:sp>
        <p:nvSpPr>
          <p:cNvPr id="95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44182-81E7-1949-8E1B-7411C2913241}" type="slidenum">
              <a:rPr lang="en-US" sz="1200">
                <a:solidFill>
                  <a:srgbClr val="000000"/>
                </a:solidFill>
              </a:rPr>
              <a:pPr/>
              <a:t>167</a:t>
            </a:fld>
            <a:endParaRPr lang="en-US" sz="1200">
              <a:solidFill>
                <a:srgbClr val="000000"/>
              </a:solidFill>
            </a:endParaRPr>
          </a:p>
        </p:txBody>
      </p:sp>
      <p:sp>
        <p:nvSpPr>
          <p:cNvPr id="958467" name="Rectangle 2"/>
          <p:cNvSpPr>
            <a:spLocks noGrp="1" noRot="1" noChangeAspect="1" noChangeArrowheads="1" noTextEdit="1"/>
          </p:cNvSpPr>
          <p:nvPr>
            <p:ph type="sldImg"/>
          </p:nvPr>
        </p:nvSpPr>
        <p:spPr>
          <a:ln/>
        </p:spPr>
      </p:sp>
      <p:sp>
        <p:nvSpPr>
          <p:cNvPr id="958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09CF06-F17C-BA4D-A899-8AEE6659D663}" type="slidenum">
              <a:rPr lang="en-GB" sz="1200">
                <a:solidFill>
                  <a:srgbClr val="FFFFFF"/>
                </a:solidFill>
              </a:rPr>
              <a:pPr/>
              <a:t>168</a:t>
            </a:fld>
            <a:endParaRPr lang="en-GB" sz="1200">
              <a:solidFill>
                <a:srgbClr val="FFFFFF"/>
              </a:solidFill>
            </a:endParaRPr>
          </a:p>
        </p:txBody>
      </p:sp>
      <p:sp>
        <p:nvSpPr>
          <p:cNvPr id="959491" name="Rectangle 2"/>
          <p:cNvSpPr>
            <a:spLocks noGrp="1" noRot="1" noChangeAspect="1" noChangeArrowheads="1" noTextEdit="1"/>
          </p:cNvSpPr>
          <p:nvPr>
            <p:ph type="sldImg"/>
          </p:nvPr>
        </p:nvSpPr>
        <p:spPr>
          <a:solidFill>
            <a:srgbClr val="FFFFFF"/>
          </a:solidFill>
          <a:ln/>
        </p:spPr>
      </p:sp>
      <p:sp>
        <p:nvSpPr>
          <p:cNvPr id="959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26</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D69B4DF-A54B-D34C-B918-EA812671C6B5}" type="slidenum">
              <a:rPr lang="en-US" sz="1200">
                <a:solidFill>
                  <a:srgbClr val="000000"/>
                </a:solidFill>
                <a:latin typeface="Times New Roman" charset="0"/>
              </a:rPr>
              <a:pPr eaLnBrk="1" hangingPunct="1"/>
              <a:t>169</a:t>
            </a:fld>
            <a:endParaRPr lang="en-US" sz="1200">
              <a:solidFill>
                <a:srgbClr val="000000"/>
              </a:solidFill>
              <a:latin typeface="Times New Roman" charset="0"/>
            </a:endParaRPr>
          </a:p>
        </p:txBody>
      </p:sp>
      <p:sp>
        <p:nvSpPr>
          <p:cNvPr id="960515" name="Rectangle 2"/>
          <p:cNvSpPr>
            <a:spLocks noGrp="1" noRot="1" noChangeAspect="1" noChangeArrowheads="1" noTextEdit="1"/>
          </p:cNvSpPr>
          <p:nvPr>
            <p:ph type="sldImg"/>
          </p:nvPr>
        </p:nvSpPr>
        <p:spPr>
          <a:ln/>
        </p:spPr>
      </p:sp>
      <p:sp>
        <p:nvSpPr>
          <p:cNvPr id="960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D8FD51E-02C3-934E-AA0B-800E7C15745A}" type="slidenum">
              <a:rPr lang="en-US" sz="1200">
                <a:solidFill>
                  <a:srgbClr val="000000"/>
                </a:solidFill>
                <a:latin typeface="Times New Roman" charset="0"/>
              </a:rPr>
              <a:pPr eaLnBrk="1" hangingPunct="1"/>
              <a:t>170</a:t>
            </a:fld>
            <a:endParaRPr lang="en-US" sz="1200">
              <a:solidFill>
                <a:srgbClr val="000000"/>
              </a:solidFill>
              <a:latin typeface="Times New Roman" charset="0"/>
            </a:endParaRPr>
          </a:p>
        </p:txBody>
      </p:sp>
      <p:sp>
        <p:nvSpPr>
          <p:cNvPr id="961539" name="Rectangle 2"/>
          <p:cNvSpPr>
            <a:spLocks noGrp="1" noRot="1" noChangeAspect="1" noChangeArrowheads="1" noTextEdit="1"/>
          </p:cNvSpPr>
          <p:nvPr>
            <p:ph type="sldImg"/>
          </p:nvPr>
        </p:nvSpPr>
        <p:spPr>
          <a:ln/>
        </p:spPr>
      </p:sp>
      <p:sp>
        <p:nvSpPr>
          <p:cNvPr id="961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A33DE7D-EE49-7F45-BDF8-DF76C085AC1B}" type="slidenum">
              <a:rPr lang="en-US" sz="1200">
                <a:solidFill>
                  <a:srgbClr val="000000"/>
                </a:solidFill>
                <a:latin typeface="Times New Roman" charset="0"/>
              </a:rPr>
              <a:pPr eaLnBrk="1" hangingPunct="1"/>
              <a:t>171</a:t>
            </a:fld>
            <a:endParaRPr lang="en-US" sz="1200">
              <a:solidFill>
                <a:srgbClr val="000000"/>
              </a:solidFill>
              <a:latin typeface="Times New Roman" charset="0"/>
            </a:endParaRPr>
          </a:p>
        </p:txBody>
      </p:sp>
      <p:sp>
        <p:nvSpPr>
          <p:cNvPr id="962563" name="Rectangle 2"/>
          <p:cNvSpPr>
            <a:spLocks noGrp="1" noRot="1" noChangeAspect="1" noChangeArrowheads="1" noTextEdit="1"/>
          </p:cNvSpPr>
          <p:nvPr>
            <p:ph type="sldImg"/>
          </p:nvPr>
        </p:nvSpPr>
        <p:spPr>
          <a:ln/>
        </p:spPr>
      </p:sp>
      <p:sp>
        <p:nvSpPr>
          <p:cNvPr id="962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094946-5EF7-D344-84A7-6FDE04E3407F}" type="slidenum">
              <a:rPr lang="en-GB" sz="1200">
                <a:solidFill>
                  <a:srgbClr val="FFFFFF"/>
                </a:solidFill>
              </a:rPr>
              <a:pPr/>
              <a:t>172</a:t>
            </a:fld>
            <a:endParaRPr lang="en-GB" sz="1200">
              <a:solidFill>
                <a:srgbClr val="FFFFFF"/>
              </a:solidFill>
            </a:endParaRPr>
          </a:p>
        </p:txBody>
      </p:sp>
      <p:sp>
        <p:nvSpPr>
          <p:cNvPr id="963587" name="Rectangle 2"/>
          <p:cNvSpPr>
            <a:spLocks noGrp="1" noRot="1" noChangeAspect="1" noChangeArrowheads="1" noTextEdit="1"/>
          </p:cNvSpPr>
          <p:nvPr>
            <p:ph type="sldImg"/>
          </p:nvPr>
        </p:nvSpPr>
        <p:spPr>
          <a:solidFill>
            <a:srgbClr val="FFFFFF"/>
          </a:solidFill>
          <a:ln/>
        </p:spPr>
      </p:sp>
      <p:sp>
        <p:nvSpPr>
          <p:cNvPr id="9635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38D79BF-6BEC-204A-9940-E64828ECBA36}" type="slidenum">
              <a:rPr lang="en-GB" sz="1200">
                <a:solidFill>
                  <a:srgbClr val="FFFFFF"/>
                </a:solidFill>
              </a:rPr>
              <a:pPr/>
              <a:t>173</a:t>
            </a:fld>
            <a:endParaRPr lang="en-GB" sz="1200">
              <a:solidFill>
                <a:srgbClr val="FFFFFF"/>
              </a:solidFill>
            </a:endParaRPr>
          </a:p>
        </p:txBody>
      </p:sp>
      <p:sp>
        <p:nvSpPr>
          <p:cNvPr id="964611" name="Rectangle 2"/>
          <p:cNvSpPr>
            <a:spLocks noGrp="1" noRot="1" noChangeAspect="1" noChangeArrowheads="1" noTextEdit="1"/>
          </p:cNvSpPr>
          <p:nvPr>
            <p:ph type="sldImg"/>
          </p:nvPr>
        </p:nvSpPr>
        <p:spPr>
          <a:solidFill>
            <a:srgbClr val="FFFFFF"/>
          </a:solidFill>
          <a:ln/>
        </p:spPr>
      </p:sp>
      <p:sp>
        <p:nvSpPr>
          <p:cNvPr id="964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89E3A4-A14B-C148-B319-09CA04806C88}" type="slidenum">
              <a:rPr lang="en-GB" sz="1200">
                <a:solidFill>
                  <a:srgbClr val="FFFFFF"/>
                </a:solidFill>
              </a:rPr>
              <a:pPr/>
              <a:t>174</a:t>
            </a:fld>
            <a:endParaRPr lang="en-GB" sz="1200">
              <a:solidFill>
                <a:srgbClr val="FFFFFF"/>
              </a:solidFill>
            </a:endParaRPr>
          </a:p>
        </p:txBody>
      </p:sp>
      <p:sp>
        <p:nvSpPr>
          <p:cNvPr id="965635" name="Rectangle 2"/>
          <p:cNvSpPr>
            <a:spLocks noGrp="1" noRot="1" noChangeAspect="1" noChangeArrowheads="1" noTextEdit="1"/>
          </p:cNvSpPr>
          <p:nvPr>
            <p:ph type="sldImg"/>
          </p:nvPr>
        </p:nvSpPr>
        <p:spPr>
          <a:solidFill>
            <a:srgbClr val="FFFFFF"/>
          </a:solidFill>
          <a:ln/>
        </p:spPr>
      </p:sp>
      <p:sp>
        <p:nvSpPr>
          <p:cNvPr id="9656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0BCB056-F7B0-EB42-B4D8-FA2DCB9C350D}" type="slidenum">
              <a:rPr lang="en-GB" sz="1200">
                <a:solidFill>
                  <a:srgbClr val="FFFFFF"/>
                </a:solidFill>
              </a:rPr>
              <a:pPr/>
              <a:t>175</a:t>
            </a:fld>
            <a:endParaRPr lang="en-GB" sz="1200">
              <a:solidFill>
                <a:srgbClr val="FFFFFF"/>
              </a:solidFill>
            </a:endParaRPr>
          </a:p>
        </p:txBody>
      </p:sp>
      <p:sp>
        <p:nvSpPr>
          <p:cNvPr id="966659" name="Rectangle 2"/>
          <p:cNvSpPr>
            <a:spLocks noGrp="1" noRot="1" noChangeAspect="1" noChangeArrowheads="1" noTextEdit="1"/>
          </p:cNvSpPr>
          <p:nvPr>
            <p:ph type="sldImg"/>
          </p:nvPr>
        </p:nvSpPr>
        <p:spPr>
          <a:solidFill>
            <a:srgbClr val="FFFFFF"/>
          </a:solidFill>
          <a:ln/>
        </p:spPr>
      </p:sp>
      <p:sp>
        <p:nvSpPr>
          <p:cNvPr id="966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88F5B76-3633-E24E-BB70-22EEB27AB24C}" type="slidenum">
              <a:rPr lang="en-GB" sz="1200">
                <a:solidFill>
                  <a:srgbClr val="FFFFFF"/>
                </a:solidFill>
              </a:rPr>
              <a:pPr/>
              <a:t>176</a:t>
            </a:fld>
            <a:endParaRPr lang="en-GB" sz="1200">
              <a:solidFill>
                <a:srgbClr val="FFFFFF"/>
              </a:solidFill>
            </a:endParaRPr>
          </a:p>
        </p:txBody>
      </p:sp>
      <p:sp>
        <p:nvSpPr>
          <p:cNvPr id="967683" name="Rectangle 2"/>
          <p:cNvSpPr>
            <a:spLocks noGrp="1" noRot="1" noChangeAspect="1" noChangeArrowheads="1" noTextEdit="1"/>
          </p:cNvSpPr>
          <p:nvPr>
            <p:ph type="sldImg"/>
          </p:nvPr>
        </p:nvSpPr>
        <p:spPr>
          <a:solidFill>
            <a:srgbClr val="FFFFFF"/>
          </a:solidFill>
          <a:ln/>
        </p:spPr>
      </p:sp>
      <p:sp>
        <p:nvSpPr>
          <p:cNvPr id="9676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DDF645-A0E9-4B41-88B9-5385C5647A99}" type="slidenum">
              <a:rPr lang="en-GB" sz="1200">
                <a:solidFill>
                  <a:srgbClr val="FFFFFF"/>
                </a:solidFill>
              </a:rPr>
              <a:pPr/>
              <a:t>177</a:t>
            </a:fld>
            <a:endParaRPr lang="en-GB" sz="1200">
              <a:solidFill>
                <a:srgbClr val="FFFFFF"/>
              </a:solidFill>
            </a:endParaRPr>
          </a:p>
        </p:txBody>
      </p:sp>
      <p:sp>
        <p:nvSpPr>
          <p:cNvPr id="968707" name="Rectangle 2"/>
          <p:cNvSpPr>
            <a:spLocks noGrp="1" noRot="1" noChangeAspect="1" noChangeArrowheads="1" noTextEdit="1"/>
          </p:cNvSpPr>
          <p:nvPr>
            <p:ph type="sldImg"/>
          </p:nvPr>
        </p:nvSpPr>
        <p:spPr>
          <a:solidFill>
            <a:srgbClr val="FFFFFF"/>
          </a:solidFill>
          <a:ln/>
        </p:spPr>
      </p:sp>
      <p:sp>
        <p:nvSpPr>
          <p:cNvPr id="968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BB3333-CD9F-7C43-AD7B-E5698520EAAA}" type="slidenum">
              <a:rPr lang="en-GB" sz="1200">
                <a:solidFill>
                  <a:srgbClr val="FFFFFF"/>
                </a:solidFill>
              </a:rPr>
              <a:pPr/>
              <a:t>178</a:t>
            </a:fld>
            <a:endParaRPr lang="en-GB" sz="1200">
              <a:solidFill>
                <a:srgbClr val="FFFFFF"/>
              </a:solidFill>
            </a:endParaRPr>
          </a:p>
        </p:txBody>
      </p:sp>
      <p:sp>
        <p:nvSpPr>
          <p:cNvPr id="969731" name="Rectangle 2"/>
          <p:cNvSpPr>
            <a:spLocks noGrp="1" noRot="1" noChangeAspect="1" noChangeArrowheads="1" noTextEdit="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27</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680A93-3BAC-6048-910E-F6CEB0DF4BE1}" type="slidenum">
              <a:rPr lang="en-GB" sz="1200">
                <a:solidFill>
                  <a:srgbClr val="FFFFFF"/>
                </a:solidFill>
              </a:rPr>
              <a:pPr/>
              <a:t>179</a:t>
            </a:fld>
            <a:endParaRPr lang="en-GB" sz="1200">
              <a:solidFill>
                <a:srgbClr val="FFFFFF"/>
              </a:solidFill>
            </a:endParaRPr>
          </a:p>
        </p:txBody>
      </p:sp>
      <p:sp>
        <p:nvSpPr>
          <p:cNvPr id="970755" name="Rectangle 2"/>
          <p:cNvSpPr>
            <a:spLocks noGrp="1" noRot="1" noChangeAspect="1" noChangeArrowheads="1" noTextEdit="1"/>
          </p:cNvSpPr>
          <p:nvPr>
            <p:ph type="sldImg"/>
          </p:nvPr>
        </p:nvSpPr>
        <p:spPr>
          <a:solidFill>
            <a:srgbClr val="FFFFFF"/>
          </a:solidFill>
          <a:ln/>
        </p:spPr>
      </p:sp>
      <p:sp>
        <p:nvSpPr>
          <p:cNvPr id="970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414691-6A4C-3948-B5D1-C353CD57C894}" type="slidenum">
              <a:rPr lang="en-GB" sz="1200">
                <a:solidFill>
                  <a:srgbClr val="FFFFFF"/>
                </a:solidFill>
              </a:rPr>
              <a:pPr/>
              <a:t>180</a:t>
            </a:fld>
            <a:endParaRPr lang="en-GB" sz="1200">
              <a:solidFill>
                <a:srgbClr val="FFFFFF"/>
              </a:solidFill>
            </a:endParaRPr>
          </a:p>
        </p:txBody>
      </p:sp>
      <p:sp>
        <p:nvSpPr>
          <p:cNvPr id="971779" name="Rectangle 2"/>
          <p:cNvSpPr>
            <a:spLocks noGrp="1" noRot="1" noChangeAspect="1" noChangeArrowheads="1" noTextEdit="1"/>
          </p:cNvSpPr>
          <p:nvPr>
            <p:ph type="sldImg"/>
          </p:nvPr>
        </p:nvSpPr>
        <p:spPr>
          <a:solidFill>
            <a:srgbClr val="FFFFFF"/>
          </a:solidFill>
          <a:ln/>
        </p:spPr>
      </p:sp>
      <p:sp>
        <p:nvSpPr>
          <p:cNvPr id="97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ECD18B-F862-6D4C-96D1-38C4E56F471E}" type="slidenum">
              <a:rPr lang="en-GB" sz="1200">
                <a:solidFill>
                  <a:srgbClr val="FFFFFF"/>
                </a:solidFill>
              </a:rPr>
              <a:pPr/>
              <a:t>181</a:t>
            </a:fld>
            <a:endParaRPr lang="en-GB" sz="1200">
              <a:solidFill>
                <a:srgbClr val="FFFFFF"/>
              </a:solidFill>
            </a:endParaRPr>
          </a:p>
        </p:txBody>
      </p:sp>
      <p:sp>
        <p:nvSpPr>
          <p:cNvPr id="972803" name="Rectangle 2"/>
          <p:cNvSpPr>
            <a:spLocks noGrp="1" noRot="1" noChangeAspect="1" noChangeArrowheads="1" noTextEdit="1"/>
          </p:cNvSpPr>
          <p:nvPr>
            <p:ph type="sldImg"/>
          </p:nvPr>
        </p:nvSpPr>
        <p:spPr>
          <a:solidFill>
            <a:srgbClr val="FFFFFF"/>
          </a:solidFill>
          <a:ln/>
        </p:spPr>
      </p:sp>
      <p:sp>
        <p:nvSpPr>
          <p:cNvPr id="972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3D9B95-0FBB-0641-9380-24E7BECE7E93}" type="slidenum">
              <a:rPr lang="en-GB" sz="1200">
                <a:solidFill>
                  <a:srgbClr val="FFFFFF"/>
                </a:solidFill>
              </a:rPr>
              <a:pPr/>
              <a:t>182</a:t>
            </a:fld>
            <a:endParaRPr lang="en-GB" sz="1200">
              <a:solidFill>
                <a:srgbClr val="FFFFFF"/>
              </a:solidFill>
            </a:endParaRPr>
          </a:p>
        </p:txBody>
      </p:sp>
      <p:sp>
        <p:nvSpPr>
          <p:cNvPr id="973827" name="Rectangle 2"/>
          <p:cNvSpPr>
            <a:spLocks noGrp="1" noRot="1" noChangeAspect="1" noChangeArrowheads="1" noTextEdit="1"/>
          </p:cNvSpPr>
          <p:nvPr>
            <p:ph type="sldImg"/>
          </p:nvPr>
        </p:nvSpPr>
        <p:spPr>
          <a:solidFill>
            <a:srgbClr val="FFFFFF"/>
          </a:solidFill>
          <a:ln/>
        </p:spPr>
      </p:sp>
      <p:sp>
        <p:nvSpPr>
          <p:cNvPr id="97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A6B4EE-9FFC-AE49-B273-202CED3C3041}" type="slidenum">
              <a:rPr lang="en-GB" sz="1200">
                <a:solidFill>
                  <a:srgbClr val="FFFFFF"/>
                </a:solidFill>
              </a:rPr>
              <a:pPr/>
              <a:t>183</a:t>
            </a:fld>
            <a:endParaRPr lang="en-GB" sz="1200">
              <a:solidFill>
                <a:srgbClr val="FFFFFF"/>
              </a:solidFill>
            </a:endParaRPr>
          </a:p>
        </p:txBody>
      </p:sp>
      <p:sp>
        <p:nvSpPr>
          <p:cNvPr id="974851" name="Rectangle 2"/>
          <p:cNvSpPr>
            <a:spLocks noGrp="1" noRot="1" noChangeAspect="1" noChangeArrowheads="1" noTextEdit="1"/>
          </p:cNvSpPr>
          <p:nvPr>
            <p:ph type="sldImg"/>
          </p:nvPr>
        </p:nvSpPr>
        <p:spPr>
          <a:solidFill>
            <a:srgbClr val="FFFFFF"/>
          </a:solidFill>
          <a:ln/>
        </p:spPr>
      </p:sp>
      <p:sp>
        <p:nvSpPr>
          <p:cNvPr id="974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7BB6F8C-E1C3-6A49-A9FC-10D4149788E1}" type="slidenum">
              <a:rPr lang="en-GB" sz="1200">
                <a:solidFill>
                  <a:srgbClr val="FFFFFF"/>
                </a:solidFill>
              </a:rPr>
              <a:pPr/>
              <a:t>184</a:t>
            </a:fld>
            <a:endParaRPr lang="en-GB" sz="1200">
              <a:solidFill>
                <a:srgbClr val="FFFFFF"/>
              </a:solidFill>
            </a:endParaRPr>
          </a:p>
        </p:txBody>
      </p:sp>
      <p:sp>
        <p:nvSpPr>
          <p:cNvPr id="975875" name="Rectangle 2"/>
          <p:cNvSpPr>
            <a:spLocks noGrp="1" noRot="1" noChangeAspect="1" noChangeArrowheads="1" noTextEdit="1"/>
          </p:cNvSpPr>
          <p:nvPr>
            <p:ph type="sldImg"/>
          </p:nvPr>
        </p:nvSpPr>
        <p:spPr>
          <a:solidFill>
            <a:srgbClr val="FFFFFF"/>
          </a:solidFill>
          <a:ln/>
        </p:spPr>
      </p:sp>
      <p:sp>
        <p:nvSpPr>
          <p:cNvPr id="97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2F9EE0D-7556-F744-9629-45DBF96024EE}" type="slidenum">
              <a:rPr lang="en-GB" sz="1200">
                <a:solidFill>
                  <a:srgbClr val="FFFFFF"/>
                </a:solidFill>
              </a:rPr>
              <a:pPr/>
              <a:t>185</a:t>
            </a:fld>
            <a:endParaRPr lang="en-GB" sz="1200">
              <a:solidFill>
                <a:srgbClr val="FFFFFF"/>
              </a:solidFill>
            </a:endParaRPr>
          </a:p>
        </p:txBody>
      </p:sp>
      <p:sp>
        <p:nvSpPr>
          <p:cNvPr id="976899" name="Rectangle 2"/>
          <p:cNvSpPr>
            <a:spLocks noGrp="1" noRot="1" noChangeAspect="1" noChangeArrowheads="1" noTextEdit="1"/>
          </p:cNvSpPr>
          <p:nvPr>
            <p:ph type="sldImg"/>
          </p:nvPr>
        </p:nvSpPr>
        <p:spPr>
          <a:solidFill>
            <a:srgbClr val="FFFFFF"/>
          </a:solidFill>
          <a:ln/>
        </p:spPr>
      </p:sp>
      <p:sp>
        <p:nvSpPr>
          <p:cNvPr id="976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她将被</a:t>
            </a:r>
            <a:r>
              <a:rPr lang="zh-CN" altLang="en-US" b="1" dirty="0"/>
              <a:t>敌基督及其十国联盟</a:t>
            </a:r>
            <a:r>
              <a:rPr lang="zh-CN" altLang="en-US" dirty="0"/>
              <a:t>彻底毁灭（启示录 </a:t>
            </a:r>
            <a:r>
              <a:rPr lang="en-US" altLang="zh-CN" dirty="0"/>
              <a:t>17:16a</a:t>
            </a:r>
            <a:r>
              <a:rPr lang="zh-CN" altLang="en-US" dirty="0"/>
              <a:t>），并将在</a:t>
            </a:r>
            <a:r>
              <a:rPr lang="zh-CN" altLang="en-US" b="1" dirty="0"/>
              <a:t>一小时之内</a:t>
            </a:r>
            <a:r>
              <a:rPr lang="zh-CN" altLang="en-US" dirty="0"/>
              <a:t>被火焚烧（启示录 </a:t>
            </a:r>
            <a:r>
              <a:rPr lang="en-US" altLang="zh-CN" dirty="0"/>
              <a:t>17:16b</a:t>
            </a:r>
            <a:r>
              <a:rPr lang="zh-CN" altLang="en-US" dirty="0"/>
              <a:t>；</a:t>
            </a:r>
            <a:r>
              <a:rPr lang="en-US" altLang="zh-CN" dirty="0"/>
              <a:t>18:8</a:t>
            </a:r>
            <a:r>
              <a:rPr lang="zh-CN" altLang="en-US" dirty="0"/>
              <a:t>；</a:t>
            </a:r>
            <a:r>
              <a:rPr lang="en-US" altLang="zh-CN" dirty="0"/>
              <a:t>18:10</a:t>
            </a:r>
            <a:r>
              <a:rPr lang="zh-CN" altLang="en-US" dirty="0"/>
              <a:t>，</a:t>
            </a:r>
            <a:r>
              <a:rPr lang="en-US" altLang="zh-CN" dirty="0"/>
              <a:t>17</a:t>
            </a:r>
            <a:r>
              <a:rPr lang="zh-CN" altLang="en-US" dirty="0"/>
              <a:t>，</a:t>
            </a:r>
            <a:r>
              <a:rPr lang="en-US" altLang="zh-CN" dirty="0"/>
              <a:t>19</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她将被</a:t>
            </a:r>
            <a:r>
              <a:rPr lang="zh-CN" altLang="en-US" b="1" dirty="0"/>
              <a:t>敌基督及其十国联盟</a:t>
            </a:r>
            <a:r>
              <a:rPr lang="zh-CN" altLang="en-US" dirty="0"/>
              <a:t>彻底毁灭（启示录 </a:t>
            </a:r>
            <a:r>
              <a:rPr lang="en-US" altLang="zh-CN" dirty="0"/>
              <a:t>17:16a</a:t>
            </a:r>
            <a:r>
              <a:rPr lang="zh-CN" altLang="en-US" dirty="0"/>
              <a:t>），并将在</a:t>
            </a:r>
            <a:r>
              <a:rPr lang="zh-CN" altLang="en-US" b="1" dirty="0"/>
              <a:t>一小时之内</a:t>
            </a:r>
            <a:r>
              <a:rPr lang="zh-CN" altLang="en-US" dirty="0"/>
              <a:t>被火焚烧（启示录 </a:t>
            </a:r>
            <a:r>
              <a:rPr lang="en-US" altLang="zh-CN" dirty="0"/>
              <a:t>17:16b</a:t>
            </a:r>
            <a:r>
              <a:rPr lang="zh-CN" altLang="en-US" dirty="0"/>
              <a:t>；</a:t>
            </a:r>
            <a:r>
              <a:rPr lang="en-US" altLang="zh-CN" dirty="0"/>
              <a:t>18:8</a:t>
            </a:r>
            <a:r>
              <a:rPr lang="zh-CN" altLang="en-US" dirty="0"/>
              <a:t>；</a:t>
            </a:r>
            <a:r>
              <a:rPr lang="en-US" altLang="zh-CN" dirty="0"/>
              <a:t>18:10</a:t>
            </a:r>
            <a:r>
              <a:rPr lang="zh-CN" altLang="en-US" dirty="0"/>
              <a:t>，</a:t>
            </a:r>
            <a:r>
              <a:rPr lang="en-US" altLang="zh-CN" dirty="0"/>
              <a:t>17</a:t>
            </a:r>
            <a:r>
              <a:rPr lang="zh-CN" altLang="en-US" dirty="0"/>
              <a:t>，</a:t>
            </a:r>
            <a:r>
              <a:rPr lang="en-US" altLang="zh-CN" dirty="0"/>
              <a:t>19</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28</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F066663-8D29-4773-BDC1-71B0EA14A15F}" type="slidenum">
              <a:rPr lang="en-GB" sz="1200">
                <a:solidFill>
                  <a:prstClr val="white"/>
                </a:solidFill>
              </a:rPr>
              <a:pPr/>
              <a:t>191</a:t>
            </a:fld>
            <a:endParaRPr lang="en-GB" sz="1200">
              <a:solidFill>
                <a:prstClr val="white"/>
              </a:solidFill>
            </a:endParaRPr>
          </a:p>
        </p:txBody>
      </p:sp>
      <p:sp>
        <p:nvSpPr>
          <p:cNvPr id="74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413EDC11-A884-41C9-A8E2-1F5E7001E366}" type="slidenum">
              <a:rPr lang="en-US" sz="1200">
                <a:solidFill>
                  <a:prstClr val="black"/>
                </a:solidFill>
                <a:latin typeface="Arial" pitchFamily="34" charset="0"/>
                <a:cs typeface="+mn-cs"/>
              </a:rPr>
              <a:pPr algn="r"/>
              <a:t>191</a:t>
            </a:fld>
            <a:endParaRPr lang="en-US" sz="1200">
              <a:solidFill>
                <a:prstClr val="black"/>
              </a:solidFill>
              <a:latin typeface="Arial" pitchFamily="34" charset="0"/>
              <a:cs typeface="+mn-cs"/>
            </a:endParaRPr>
          </a:p>
        </p:txBody>
      </p:sp>
      <p:sp>
        <p:nvSpPr>
          <p:cNvPr id="748547" name="Rectangle 2"/>
          <p:cNvSpPr>
            <a:spLocks noGrp="1" noRot="1" noChangeAspect="1" noChangeArrowheads="1" noTextEdit="1"/>
          </p:cNvSpPr>
          <p:nvPr>
            <p:ph type="sldImg"/>
          </p:nvPr>
        </p:nvSpPr>
        <p:spPr>
          <a:solidFill>
            <a:srgbClr val="FFFFFF"/>
          </a:solidFill>
          <a:ln/>
        </p:spPr>
      </p:sp>
      <p:sp>
        <p:nvSpPr>
          <p:cNvPr id="748548"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F714E68-CD9A-4625-80E0-F962C8594B7E}" type="slidenum">
              <a:rPr lang="en-GB" sz="1200">
                <a:solidFill>
                  <a:prstClr val="white"/>
                </a:solidFill>
              </a:rPr>
              <a:pPr/>
              <a:t>192</a:t>
            </a:fld>
            <a:endParaRPr lang="en-GB" sz="1200">
              <a:solidFill>
                <a:prstClr val="white"/>
              </a:solidFill>
            </a:endParaRPr>
          </a:p>
        </p:txBody>
      </p:sp>
      <p:sp>
        <p:nvSpPr>
          <p:cNvPr id="75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F1EAA5B7-7E34-4B91-8E5C-1B815CE1F683}" type="slidenum">
              <a:rPr lang="en-US" sz="1200">
                <a:solidFill>
                  <a:prstClr val="black"/>
                </a:solidFill>
                <a:latin typeface="Arial" pitchFamily="34" charset="0"/>
                <a:cs typeface="+mn-cs"/>
              </a:rPr>
              <a:pPr algn="r"/>
              <a:t>192</a:t>
            </a:fld>
            <a:endParaRPr lang="en-US" sz="1200">
              <a:solidFill>
                <a:prstClr val="black"/>
              </a:solidFill>
              <a:latin typeface="Arial" pitchFamily="34" charset="0"/>
              <a:cs typeface="+mn-cs"/>
            </a:endParaRPr>
          </a:p>
        </p:txBody>
      </p:sp>
      <p:sp>
        <p:nvSpPr>
          <p:cNvPr id="750595" name="Rectangle 1026"/>
          <p:cNvSpPr>
            <a:spLocks noGrp="1" noRot="1" noChangeAspect="1" noChangeArrowheads="1" noTextEdit="1"/>
          </p:cNvSpPr>
          <p:nvPr>
            <p:ph type="sldImg"/>
          </p:nvPr>
        </p:nvSpPr>
        <p:spPr>
          <a:solidFill>
            <a:srgbClr val="FFFFFF"/>
          </a:solidFill>
          <a:ln/>
        </p:spPr>
      </p:sp>
      <p:sp>
        <p:nvSpPr>
          <p:cNvPr id="750596"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ct val="0"/>
              </a:spcBef>
            </a:pPr>
            <a:endParaRPr lang="en-US" sz="24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D401D25B-114E-4C51-8815-EC4D2418F296}" type="slidenum">
              <a:rPr lang="en-US" sz="1200">
                <a:solidFill>
                  <a:srgbClr val="000000"/>
                </a:solidFill>
                <a:latin typeface="Arial" pitchFamily="34" charset="0"/>
                <a:cs typeface="+mn-cs"/>
              </a:rPr>
              <a:pPr algn="r"/>
              <a:t>193</a:t>
            </a:fld>
            <a:endParaRPr lang="en-US" sz="1200">
              <a:solidFill>
                <a:srgbClr val="000000"/>
              </a:solidFill>
              <a:latin typeface="Arial" pitchFamily="34" charset="0"/>
              <a:cs typeface="+mn-cs"/>
            </a:endParaRPr>
          </a:p>
        </p:txBody>
      </p:sp>
      <p:sp>
        <p:nvSpPr>
          <p:cNvPr id="752642" name="Rectangle 2"/>
          <p:cNvSpPr>
            <a:spLocks noGrp="1" noRot="1" noChangeAspect="1" noChangeArrowheads="1" noTextEdit="1"/>
          </p:cNvSpPr>
          <p:nvPr>
            <p:ph type="sldImg"/>
          </p:nvPr>
        </p:nvSpPr>
        <p:spPr>
          <a:solidFill>
            <a:srgbClr val="FFFFFF"/>
          </a:solidFill>
          <a:ln/>
        </p:spPr>
      </p:sp>
      <p:sp>
        <p:nvSpPr>
          <p:cNvPr id="75264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ct val="0"/>
              </a:spcBef>
            </a:pPr>
            <a:endParaRPr lang="en-US" sz="240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ED5EDC7-FA7F-4043-80BF-5A0BA55F2415}" type="slidenum">
              <a:rPr lang="en-US" sz="1200">
                <a:solidFill>
                  <a:srgbClr val="000000"/>
                </a:solidFill>
                <a:latin typeface="Arial" charset="0"/>
              </a:rPr>
              <a:pPr/>
              <a:t>195</a:t>
            </a:fld>
            <a:endParaRPr lang="en-US" sz="1200">
              <a:solidFill>
                <a:srgbClr val="000000"/>
              </a:solidFill>
              <a:latin typeface="Arial" charset="0"/>
            </a:endParaRPr>
          </a:p>
        </p:txBody>
      </p:sp>
      <p:sp>
        <p:nvSpPr>
          <p:cNvPr id="984067" name="Rectangle 1026"/>
          <p:cNvSpPr>
            <a:spLocks noGrp="1" noRot="1" noChangeAspect="1" noChangeArrowheads="1" noTextEdit="1"/>
          </p:cNvSpPr>
          <p:nvPr>
            <p:ph type="sldImg"/>
          </p:nvPr>
        </p:nvSpPr>
        <p:spPr>
          <a:ln/>
        </p:spPr>
      </p:sp>
      <p:sp>
        <p:nvSpPr>
          <p:cNvPr id="98406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46B95352-91D1-1B48-96B3-5C22856E2077}" type="slidenum">
              <a:rPr lang="en-US" sz="1200" smtClean="0">
                <a:solidFill>
                  <a:srgbClr val="000000"/>
                </a:solidFill>
                <a:latin typeface="Arial" charset="0"/>
              </a:rPr>
              <a:pPr algn="r"/>
              <a:t>196</a:t>
            </a:fld>
            <a:endParaRPr lang="en-US" sz="1200">
              <a:solidFill>
                <a:srgbClr val="000000"/>
              </a:solidFill>
              <a:latin typeface="Arial" charset="0"/>
            </a:endParaRPr>
          </a:p>
        </p:txBody>
      </p:sp>
      <p:sp>
        <p:nvSpPr>
          <p:cNvPr id="985091" name="Rectangle 2"/>
          <p:cNvSpPr>
            <a:spLocks noGrp="1" noRot="1" noChangeAspect="1" noChangeArrowheads="1" noTextEdit="1"/>
          </p:cNvSpPr>
          <p:nvPr>
            <p:ph type="sldImg"/>
          </p:nvPr>
        </p:nvSpPr>
        <p:spPr>
          <a:solidFill>
            <a:srgbClr val="FFFFFF"/>
          </a:solidFill>
          <a:ln/>
        </p:spPr>
      </p:sp>
      <p:sp>
        <p:nvSpPr>
          <p:cNvPr id="98509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9EF9C870-AB86-4158-A523-79CC05EFD8A9}" type="slidenum">
              <a:rPr lang="en-US" sz="1200">
                <a:solidFill>
                  <a:prstClr val="black"/>
                </a:solidFill>
                <a:latin typeface="Arial" pitchFamily="34" charset="0"/>
                <a:cs typeface="+mn-cs"/>
              </a:rPr>
              <a:pPr algn="r"/>
              <a:t>197</a:t>
            </a:fld>
            <a:endParaRPr lang="en-US" sz="1200">
              <a:solidFill>
                <a:prstClr val="black"/>
              </a:solidFill>
              <a:latin typeface="Arial" pitchFamily="34" charset="0"/>
              <a:cs typeface="+mn-cs"/>
            </a:endParaRPr>
          </a:p>
        </p:txBody>
      </p:sp>
      <p:sp>
        <p:nvSpPr>
          <p:cNvPr id="756738"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756739"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5FBD3EE8-B18E-0044-BB24-06071DFFD675}" type="slidenum">
              <a:rPr lang="en-US" sz="1200" smtClean="0">
                <a:solidFill>
                  <a:srgbClr val="000000"/>
                </a:solidFill>
                <a:latin typeface="Arial" charset="0"/>
              </a:rPr>
              <a:pPr algn="r"/>
              <a:t>198</a:t>
            </a:fld>
            <a:endParaRPr lang="en-US" sz="1200">
              <a:solidFill>
                <a:srgbClr val="000000"/>
              </a:solidFill>
              <a:latin typeface="Arial" charset="0"/>
            </a:endParaRPr>
          </a:p>
        </p:txBody>
      </p:sp>
      <p:sp>
        <p:nvSpPr>
          <p:cNvPr id="987139" name="Rectangle 1026"/>
          <p:cNvSpPr>
            <a:spLocks noGrp="1" noRot="1" noChangeAspect="1" noChangeArrowheads="1" noTextEdit="1"/>
          </p:cNvSpPr>
          <p:nvPr>
            <p:ph type="sldImg"/>
          </p:nvPr>
        </p:nvSpPr>
        <p:spPr>
          <a:solidFill>
            <a:srgbClr val="FFFFFF"/>
          </a:solidFill>
          <a:ln/>
        </p:spPr>
      </p:sp>
      <p:sp>
        <p:nvSpPr>
          <p:cNvPr id="987140"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199</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Slide Image Placeholder 1"/>
          <p:cNvSpPr>
            <a:spLocks noGrp="1" noRot="1" noChangeAspect="1" noTextEdit="1"/>
          </p:cNvSpPr>
          <p:nvPr>
            <p:ph type="sldImg"/>
          </p:nvPr>
        </p:nvSpPr>
        <p:spPr>
          <a:ln/>
        </p:spPr>
      </p:sp>
      <p:sp>
        <p:nvSpPr>
          <p:cNvPr id="989187" name="Notes Placeholder 2"/>
          <p:cNvSpPr>
            <a:spLocks noGrp="1"/>
          </p:cNvSpPr>
          <p:nvPr>
            <p:ph type="body" idx="1"/>
          </p:nvPr>
        </p:nvSpPr>
        <p:spPr>
          <a:xfrm>
            <a:off x="914400" y="4343400"/>
            <a:ext cx="5029200" cy="944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What is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important question? (Get answers from class)</a:t>
            </a:r>
          </a:p>
          <a:p>
            <a:r>
              <a:rPr lang="en-US" dirty="0">
                <a:latin typeface="Times New Roman" charset="0"/>
                <a:ea typeface="ＭＳ Ｐゴシック" charset="0"/>
                <a:cs typeface="ＭＳ Ｐゴシック" charset="0"/>
              </a:rPr>
              <a:t>It matters little how you answer most questions in life, but this one is the key one that affects now and eternity.</a:t>
            </a:r>
          </a:p>
          <a:p>
            <a:r>
              <a:rPr lang="en-US" dirty="0">
                <a:latin typeface="Times New Roman" charset="0"/>
                <a:ea typeface="ＭＳ Ｐゴシック" charset="0"/>
                <a:cs typeface="ＭＳ Ｐゴシック" charset="0"/>
              </a:rPr>
              <a:t>How do you personally answer each of these other questions?</a:t>
            </a:r>
          </a:p>
          <a:p>
            <a:endParaRPr lang="en-US" dirty="0">
              <a:latin typeface="Times New Roman" charset="0"/>
              <a:ea typeface="ＭＳ Ｐゴシック" charset="0"/>
              <a:cs typeface="ＭＳ Ｐゴシック" charset="0"/>
            </a:endParaRPr>
          </a:p>
          <a:p>
            <a:r>
              <a:rPr lang="zh-CN" altLang="en-US" b="1" dirty="0"/>
              <a:t>人生最重要的问题是什么？</a:t>
            </a:r>
            <a:r>
              <a:rPr lang="zh-CN" altLang="en-US" dirty="0"/>
              <a:t>（请从课堂获取答案）</a:t>
            </a:r>
          </a:p>
          <a:p>
            <a:r>
              <a:rPr lang="zh-CN" altLang="en-US" dirty="0"/>
              <a:t>人生中的大多数问题如何回答并不重要，但</a:t>
            </a:r>
            <a:r>
              <a:rPr lang="zh-CN" altLang="en-US" b="1" dirty="0"/>
              <a:t>这个问题</a:t>
            </a:r>
            <a:r>
              <a:rPr lang="zh-CN" altLang="en-US" dirty="0"/>
              <a:t>却是决定</a:t>
            </a:r>
            <a:r>
              <a:rPr lang="zh-CN" altLang="en-US" b="1" dirty="0"/>
              <a:t>当下和永恒</a:t>
            </a:r>
            <a:r>
              <a:rPr lang="zh-CN" altLang="en-US" dirty="0"/>
              <a:t>的关键问题。</a:t>
            </a:r>
            <a:br>
              <a:rPr lang="zh-CN" altLang="en-US" dirty="0"/>
            </a:br>
            <a:endParaRPr lang="zh-CN" altLang="en-US" dirty="0"/>
          </a:p>
          <a:p>
            <a:r>
              <a:rPr lang="zh-CN" altLang="en-US" dirty="0"/>
              <a:t>你个人如何回答以下这些其他问题呢？</a:t>
            </a:r>
          </a:p>
          <a:p>
            <a:endParaRPr lang="en-US" dirty="0">
              <a:latin typeface="Times New Roman" charset="0"/>
              <a:ea typeface="ＭＳ Ｐゴシック" charset="0"/>
              <a:cs typeface="ＭＳ Ｐゴシック" charset="0"/>
            </a:endParaRPr>
          </a:p>
        </p:txBody>
      </p:sp>
      <p:sp>
        <p:nvSpPr>
          <p:cNvPr id="9891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4323F9-CF03-E646-8618-703276788807}" type="slidenum">
              <a:rPr lang="en-GB" sz="1200">
                <a:solidFill>
                  <a:schemeClr val="bg1"/>
                </a:solidFill>
              </a:rPr>
              <a:pPr/>
              <a:t>200</a:t>
            </a:fld>
            <a:endParaRPr lang="en-GB" sz="1200">
              <a:solidFill>
                <a:schemeClr val="bg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29</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838200B7-A729-A246-B8F8-C6072D21BCD9}" type="slidenum">
              <a:rPr lang="en-US" sz="1200">
                <a:latin typeface="Arial" charset="0"/>
              </a:rPr>
              <a:pPr algn="r"/>
              <a:t>201</a:t>
            </a:fld>
            <a:endParaRPr lang="en-US" sz="1200">
              <a:latin typeface="Arial"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280A1CF-13B5-B944-B384-B9114E24D413}" type="slidenum">
              <a:rPr lang="en-GB" sz="1200">
                <a:solidFill>
                  <a:schemeClr val="bg1"/>
                </a:solidFill>
              </a:rPr>
              <a:pPr/>
              <a:t>202</a:t>
            </a:fld>
            <a:endParaRPr lang="en-GB" sz="1200">
              <a:solidFill>
                <a:schemeClr val="bg1"/>
              </a:solidFill>
            </a:endParaRPr>
          </a:p>
        </p:txBody>
      </p:sp>
      <p:sp>
        <p:nvSpPr>
          <p:cNvPr id="991235" name="Rectangle 2"/>
          <p:cNvSpPr>
            <a:spLocks noGrp="1" noRot="1" noChangeAspect="1" noChangeArrowheads="1" noTextEdit="1"/>
          </p:cNvSpPr>
          <p:nvPr>
            <p:ph type="sldImg"/>
          </p:nvPr>
        </p:nvSpPr>
        <p:spPr>
          <a:solidFill>
            <a:srgbClr val="FFFFFF"/>
          </a:solidFill>
          <a:ln/>
        </p:spPr>
      </p:sp>
      <p:sp>
        <p:nvSpPr>
          <p:cNvPr id="991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2FEF1-CE57-2E45-AB86-CF86D38D724E}" type="slidenum">
              <a:rPr lang="en-US" sz="1200">
                <a:solidFill>
                  <a:srgbClr val="000000"/>
                </a:solidFill>
              </a:rPr>
              <a:pPr/>
              <a:t>203</a:t>
            </a:fld>
            <a:endParaRPr lang="en-US" sz="1200">
              <a:solidFill>
                <a:srgbClr val="000000"/>
              </a:solidFill>
            </a:endParaRPr>
          </a:p>
        </p:txBody>
      </p:sp>
      <p:sp>
        <p:nvSpPr>
          <p:cNvPr id="287746"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00BE81D-1A1A-4DE1-B769-5F8B18BFCECD}" type="slidenum">
              <a:rPr lang="en-GB" sz="1200">
                <a:solidFill>
                  <a:prstClr val="white"/>
                </a:solidFill>
              </a:rPr>
              <a:pPr/>
              <a:t>206</a:t>
            </a:fld>
            <a:endParaRPr lang="en-GB" sz="1200">
              <a:solidFill>
                <a:prstClr val="white"/>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t>Old Testament :</a:t>
            </a:r>
            <a:r>
              <a:rPr lang="zh-TW" altLang="en-US" dirty="0">
                <a:ea typeface="PMingLiU" pitchFamily="18" charset="-120"/>
              </a:rPr>
              <a:t>旧约 </a:t>
            </a:r>
            <a:r>
              <a:rPr lang="en-US" altLang="zh-TW" dirty="0">
                <a:ea typeface="PMingLiU" pitchFamily="18" charset="-120"/>
              </a:rPr>
              <a:t>,  New Testament: </a:t>
            </a:r>
            <a:r>
              <a:rPr lang="zh-TW" altLang="en-US" dirty="0">
                <a:ea typeface="PMingLiU" pitchFamily="18" charset="-120"/>
              </a:rPr>
              <a:t>新约 </a:t>
            </a:r>
            <a:r>
              <a:rPr lang="en-US" altLang="zh-TW" dirty="0">
                <a:ea typeface="PMingLiU" pitchFamily="18" charset="-120"/>
              </a:rPr>
              <a:t>, He is coming: </a:t>
            </a:r>
            <a:r>
              <a:rPr lang="zh-TW" altLang="en-US" dirty="0">
                <a:ea typeface="PMingLiU" pitchFamily="18" charset="-120"/>
              </a:rPr>
              <a:t>他来了 </a:t>
            </a:r>
            <a:r>
              <a:rPr lang="en-US" altLang="zh-TW" dirty="0">
                <a:ea typeface="PMingLiU" pitchFamily="18" charset="-120"/>
              </a:rPr>
              <a:t>, He is coming again! </a:t>
            </a:r>
            <a:r>
              <a:rPr lang="zh-CN" altLang="en-US" dirty="0">
                <a:ea typeface="SimSun" pitchFamily="2" charset="-122"/>
              </a:rPr>
              <a:t>他即将</a:t>
            </a:r>
            <a:r>
              <a:rPr lang="zh-CN" altLang="en-US" b="1" dirty="0">
                <a:solidFill>
                  <a:schemeClr val="bg1"/>
                </a:solidFill>
                <a:ea typeface="SimSun" pitchFamily="2" charset="-122"/>
              </a:rPr>
              <a:t>再</a:t>
            </a:r>
            <a:r>
              <a:rPr lang="zh-CN" altLang="en-US" dirty="0">
                <a:ea typeface="SimSun" pitchFamily="2" charset="-122"/>
              </a:rPr>
              <a:t>来！ </a:t>
            </a:r>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5AE83-B255-024A-8291-F95F8909EDAB}"/>
            </a:ext>
          </a:extLst>
        </p:cNvPr>
        <p:cNvGrpSpPr/>
        <p:nvPr/>
      </p:nvGrpSpPr>
      <p:grpSpPr>
        <a:xfrm>
          <a:off x="0" y="0"/>
          <a:ext cx="0" cy="0"/>
          <a:chOff x="0" y="0"/>
          <a:chExt cx="0" cy="0"/>
        </a:xfrm>
      </p:grpSpPr>
      <p:sp>
        <p:nvSpPr>
          <p:cNvPr id="575489" name="Rectangle 7">
            <a:extLst>
              <a:ext uri="{FF2B5EF4-FFF2-40B4-BE49-F238E27FC236}">
                <a16:creationId xmlns:a16="http://schemas.microsoft.com/office/drawing/2014/main" id="{67AD58E2-516B-6D89-C7A5-3A1BE812710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00BE81D-1A1A-4DE1-B769-5F8B18BFCECD}" type="slidenum">
              <a:rPr lang="en-GB" sz="1200">
                <a:solidFill>
                  <a:prstClr val="white"/>
                </a:solidFill>
              </a:rPr>
              <a:pPr/>
              <a:t>207</a:t>
            </a:fld>
            <a:endParaRPr lang="en-GB" sz="1200">
              <a:solidFill>
                <a:prstClr val="white"/>
              </a:solidFill>
            </a:endParaRPr>
          </a:p>
        </p:txBody>
      </p:sp>
      <p:sp>
        <p:nvSpPr>
          <p:cNvPr id="575490" name="Rectangle 2">
            <a:extLst>
              <a:ext uri="{FF2B5EF4-FFF2-40B4-BE49-F238E27FC236}">
                <a16:creationId xmlns:a16="http://schemas.microsoft.com/office/drawing/2014/main" id="{44706B48-D206-A1A0-38E4-6921410F185B}"/>
              </a:ext>
            </a:extLst>
          </p:cNvPr>
          <p:cNvSpPr>
            <a:spLocks noGrp="1" noRot="1" noChangeAspect="1" noChangeArrowheads="1" noTextEdit="1"/>
          </p:cNvSpPr>
          <p:nvPr>
            <p:ph type="sldImg"/>
          </p:nvPr>
        </p:nvSpPr>
        <p:spPr>
          <a:ln/>
        </p:spPr>
      </p:sp>
      <p:sp>
        <p:nvSpPr>
          <p:cNvPr id="575491" name="Rectangle 3">
            <a:extLst>
              <a:ext uri="{FF2B5EF4-FFF2-40B4-BE49-F238E27FC236}">
                <a16:creationId xmlns:a16="http://schemas.microsoft.com/office/drawing/2014/main" id="{D25C978D-7515-72CB-84E7-09CAC709B78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t>Old Testament :</a:t>
            </a:r>
            <a:r>
              <a:rPr lang="zh-TW" altLang="en-US" dirty="0">
                <a:ea typeface="PMingLiU" pitchFamily="18" charset="-120"/>
              </a:rPr>
              <a:t>旧约 </a:t>
            </a:r>
            <a:r>
              <a:rPr lang="en-US" altLang="zh-TW" dirty="0">
                <a:ea typeface="PMingLiU" pitchFamily="18" charset="-120"/>
              </a:rPr>
              <a:t>,  New Testament: </a:t>
            </a:r>
            <a:r>
              <a:rPr lang="zh-TW" altLang="en-US" dirty="0">
                <a:ea typeface="PMingLiU" pitchFamily="18" charset="-120"/>
              </a:rPr>
              <a:t>新约 </a:t>
            </a:r>
            <a:r>
              <a:rPr lang="en-US" altLang="zh-TW" dirty="0">
                <a:ea typeface="PMingLiU" pitchFamily="18" charset="-120"/>
              </a:rPr>
              <a:t>, He is coming: </a:t>
            </a:r>
            <a:r>
              <a:rPr lang="zh-TW" altLang="en-US" dirty="0">
                <a:ea typeface="PMingLiU" pitchFamily="18" charset="-120"/>
              </a:rPr>
              <a:t>他来了 </a:t>
            </a:r>
            <a:r>
              <a:rPr lang="en-US" altLang="zh-TW" dirty="0">
                <a:ea typeface="PMingLiU" pitchFamily="18" charset="-120"/>
              </a:rPr>
              <a:t>, He is coming again! </a:t>
            </a:r>
            <a:r>
              <a:rPr lang="zh-CN" altLang="en-US" dirty="0">
                <a:ea typeface="SimSun" pitchFamily="2" charset="-122"/>
              </a:rPr>
              <a:t>他即将</a:t>
            </a:r>
            <a:r>
              <a:rPr lang="zh-CN" altLang="en-US" b="1" dirty="0">
                <a:solidFill>
                  <a:schemeClr val="bg1"/>
                </a:solidFill>
                <a:ea typeface="SimSun" pitchFamily="2" charset="-122"/>
              </a:rPr>
              <a:t>再</a:t>
            </a:r>
            <a:r>
              <a:rPr lang="zh-CN" altLang="en-US" dirty="0">
                <a:ea typeface="SimSun" pitchFamily="2" charset="-122"/>
              </a:rPr>
              <a:t>来！ </a:t>
            </a:r>
            <a:endParaRPr lang="en-US" dirty="0"/>
          </a:p>
        </p:txBody>
      </p:sp>
    </p:spTree>
    <p:extLst>
      <p:ext uri="{BB962C8B-B14F-4D97-AF65-F5344CB8AC3E}">
        <p14:creationId xmlns:p14="http://schemas.microsoft.com/office/powerpoint/2010/main" val="19335445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Slide Image Placeholder 1"/>
          <p:cNvSpPr>
            <a:spLocks noGrp="1" noRot="1" noChangeAspect="1" noTextEdit="1"/>
          </p:cNvSpPr>
          <p:nvPr>
            <p:ph type="sldImg"/>
          </p:nvPr>
        </p:nvSpPr>
        <p:spPr>
          <a:ln/>
        </p:spPr>
      </p:sp>
      <p:sp>
        <p:nvSpPr>
          <p:cNvPr id="994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Book of Revelation helps complete our picture of Jesus by not only seeing him in the left column, but the right as well.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启示录帮助我们完整地认识耶稣，不仅仅是看到他在左栏中的形象，也包括右栏中的形象。</a:t>
            </a:r>
            <a:endParaRPr lang="zh-CN" altLang="en-US" dirty="0"/>
          </a:p>
          <a:p>
            <a:endParaRPr lang="en-US" dirty="0">
              <a:latin typeface="Times New Roman" charset="0"/>
              <a:ea typeface="ＭＳ Ｐゴシック" charset="0"/>
              <a:cs typeface="ＭＳ Ｐゴシック" charset="0"/>
            </a:endParaRPr>
          </a:p>
        </p:txBody>
      </p:sp>
      <p:sp>
        <p:nvSpPr>
          <p:cNvPr id="9943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2AE4F2-03BA-1A48-9594-A5EB9F55E656}" type="slidenum">
              <a:rPr lang="en-GB" sz="1200">
                <a:solidFill>
                  <a:srgbClr val="000000"/>
                </a:solidFill>
              </a:rPr>
              <a:pPr/>
              <a:t>208</a:t>
            </a:fld>
            <a:endParaRPr lang="en-GB" sz="1200">
              <a:solidFill>
                <a:srgbClr val="000000"/>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54276"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57ED05-5C41-274C-A880-1F2869D2316F}" type="slidenum">
              <a:rPr lang="en-US" sz="1200">
                <a:solidFill>
                  <a:prstClr val="black"/>
                </a:solidFill>
              </a:rPr>
              <a:pPr eaLnBrk="1" hangingPunct="1"/>
              <a:t>209</a:t>
            </a:fld>
            <a:endParaRPr lang="en-US" sz="1200">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B3596A4-487E-1E46-8A0E-09E91AA929BB}" type="slidenum">
              <a:rPr lang="en-US" sz="1200">
                <a:solidFill>
                  <a:srgbClr val="000000"/>
                </a:solidFill>
                <a:latin typeface="Arial" charset="0"/>
                <a:cs typeface="Arial" charset="0"/>
              </a:rPr>
              <a:pPr eaLnBrk="1" hangingPunct="1"/>
              <a:t>210</a:t>
            </a:fld>
            <a:endParaRPr lang="en-US" sz="1200">
              <a:solidFill>
                <a:srgbClr val="000000"/>
              </a:solidFill>
              <a:latin typeface="Arial" charset="0"/>
              <a:cs typeface="Arial" charset="0"/>
            </a:endParaRPr>
          </a:p>
        </p:txBody>
      </p:sp>
      <p:sp>
        <p:nvSpPr>
          <p:cNvPr id="1216515" name="Rectangle 2"/>
          <p:cNvSpPr>
            <a:spLocks noGrp="1" noRot="1" noChangeAspect="1" noChangeArrowheads="1" noTextEdit="1"/>
          </p:cNvSpPr>
          <p:nvPr>
            <p:ph type="sldImg"/>
          </p:nvPr>
        </p:nvSpPr>
        <p:spPr>
          <a:ln/>
        </p:spPr>
      </p:sp>
      <p:sp>
        <p:nvSpPr>
          <p:cNvPr id="1216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30</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31</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32</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33</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Satan’s own power, throne, and authority!"</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baseline="0" dirty="0">
              <a:solidFill>
                <a:schemeClr val="tx1"/>
              </a:solidFill>
              <a:effectLst/>
              <a:latin typeface="Times New Roman" pitchFamily="-112" charset="0"/>
              <a:ea typeface="ＭＳ Ｐゴシック" pitchFamily="-10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启示录 </a:t>
            </a:r>
            <a:r>
              <a:rPr lang="en-US" altLang="zh-CN" b="1" dirty="0"/>
              <a:t>13:2 </a:t>
            </a:r>
            <a:r>
              <a:rPr lang="zh-CN" altLang="en-US" b="1" dirty="0"/>
              <a:t>所提到的三种动物让我们想起但以理在梦中所见的四个兽（但 </a:t>
            </a:r>
            <a:r>
              <a:rPr lang="en-US" altLang="zh-CN" b="1" dirty="0"/>
              <a:t>7 </a:t>
            </a:r>
            <a:r>
              <a:rPr lang="zh-CN" altLang="en-US" b="1" dirty="0"/>
              <a:t>章）：狮子（巴比伦）、熊（玛代</a:t>
            </a:r>
            <a:r>
              <a:rPr lang="en-US" altLang="zh-CN" b="1" dirty="0"/>
              <a:t>-</a:t>
            </a:r>
            <a:r>
              <a:rPr lang="zh-CN" altLang="en-US" b="1" dirty="0"/>
              <a:t>波斯）、豹（希腊）以及“可怕的兽”（敌基督）。</a:t>
            </a:r>
            <a:r>
              <a:rPr lang="zh-CN" altLang="en-US" dirty="0"/>
              <a:t> 约翰所见的这些动物或国度的顺序与但以理相反，因为他是回顾过去，而但以理是展望未来。 </a:t>
            </a:r>
            <a:r>
              <a:rPr lang="zh-CN" altLang="en-US" b="1" dirty="0"/>
              <a:t>最终的世界帝国将植根于所有先前的帝国，并在其中合一他们的邪恶与权势。</a:t>
            </a:r>
            <a:r>
              <a:rPr lang="zh-CN" altLang="en-US" dirty="0"/>
              <a:t> 除了这些兽的凶猛之外，还将加上撒但自己的能力、宝座和权柄！</a:t>
            </a: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34</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35</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36</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37</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38</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39</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/articles-</a:t>
            </a:r>
            <a:r>
              <a:rPr lang="en-US" b="0" dirty="0" err="1">
                <a:latin typeface="Arial" panose="020B0604020202020204" pitchFamily="34" charset="0"/>
                <a:cs typeface="Arial" panose="020B0604020202020204" pitchFamily="34" charset="0"/>
              </a:rPr>
              <a:t>endtime</a:t>
            </a:r>
            <a:r>
              <a:rPr lang="en-US" b="0" dirty="0">
                <a:latin typeface="Arial" panose="020B0604020202020204" pitchFamily="34" charset="0"/>
                <a:cs typeface="Arial" panose="020B0604020202020204" pitchFamily="34" charset="0"/>
              </a:rPr>
              <a:t>-magazine/antichrist-is-he-on-earth-right-now/</a:t>
            </a:r>
          </a:p>
          <a:p>
            <a:r>
              <a:rPr lang="en-US" b="0" dirty="0">
                <a:latin typeface="Arial" panose="020B0604020202020204" pitchFamily="34" charset="0"/>
                <a:cs typeface="Arial" panose="020B0604020202020204" pitchFamily="34" charset="0"/>
              </a:rPr>
              <a:t>Accessed 27 May 2020</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 appears to be </a:t>
            </a:r>
            <a:r>
              <a:rPr lang="en-US" b="0" dirty="0" err="1">
                <a:latin typeface="Arial" panose="020B0604020202020204" pitchFamily="34" charset="0"/>
                <a:cs typeface="Arial" panose="020B0604020202020204" pitchFamily="34" charset="0"/>
              </a:rPr>
              <a:t>midtribulational</a:t>
            </a:r>
            <a:r>
              <a:rPr lang="en-US" b="0" dirty="0">
                <a:latin typeface="Arial" panose="020B0604020202020204" pitchFamily="34" charset="0"/>
                <a:cs typeface="Arial" panose="020B0604020202020204" pitchFamily="34" charset="0"/>
              </a:rPr>
              <a:t>:</a:t>
            </a:r>
          </a:p>
          <a:p>
            <a:r>
              <a:rPr lang="en-SG" b="0" dirty="0">
                <a:latin typeface="Arial" panose="020B0604020202020204" pitchFamily="34" charset="0"/>
                <a:cs typeface="Arial" panose="020B0604020202020204" pitchFamily="34" charset="0"/>
              </a:rPr>
              <a:t>“The Rapture: What do you teach? When is it?</a:t>
            </a:r>
          </a:p>
          <a:p>
            <a:r>
              <a:rPr lang="en-SG" b="0" dirty="0">
                <a:latin typeface="Arial" panose="020B0604020202020204" pitchFamily="34" charset="0"/>
                <a:cs typeface="Arial" panose="020B0604020202020204" pitchFamily="34" charset="0"/>
              </a:rPr>
              <a:t>In the Bible, 1 Corinthians describes our final victory: “Behold, I shew you a mystery; We shall not all sleep, but we shall all be changed, In a moment, in the twinkling of an eye, at the last trump: for the trumpet shall sound, and the dead shall be raised incorruptible, and we shall be changed” (1 Corinthians 15:51-52, King James Version). Paul says this occurs at the last trump, which the Bible tells us is the seventh trumpet. 1 Corinthians 15 and Revelation 11:15 are referring to the same thing. For the trumpet shall sound, the dead shall be raised, and we shall be changed.”</a:t>
            </a: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faq</a:t>
            </a:r>
            <a:r>
              <a:rPr lang="en-US" b="0" dirty="0">
                <a:latin typeface="Arial" panose="020B0604020202020204" pitchFamily="34" charset="0"/>
                <a:cs typeface="Arial" panose="020B0604020202020204" pitchFamily="34" charset="0"/>
              </a:rPr>
              <a:t>/</a:t>
            </a:r>
          </a:p>
          <a:p>
            <a:endParaRPr lang="en-US" b="0" dirty="0">
              <a:latin typeface="Arial" panose="020B0604020202020204" pitchFamily="34" charset="0"/>
              <a:cs typeface="Arial" panose="020B0604020202020204" pitchFamily="34" charset="0"/>
            </a:endParaRPr>
          </a:p>
          <a:p>
            <a:r>
              <a:rPr lang="zh-CN" altLang="en-US" b="1" dirty="0"/>
              <a:t>访问时间：</a:t>
            </a:r>
            <a:r>
              <a:rPr lang="en-US" altLang="zh-CN" b="1" dirty="0"/>
              <a:t>2020</a:t>
            </a:r>
            <a:r>
              <a:rPr lang="zh-CN" altLang="en-US" b="1" dirty="0"/>
              <a:t>年</a:t>
            </a:r>
            <a:r>
              <a:rPr lang="en-US" altLang="zh-CN" b="1" dirty="0"/>
              <a:t>5</a:t>
            </a:r>
            <a:r>
              <a:rPr lang="zh-CN" altLang="en-US" b="1" dirty="0"/>
              <a:t>月</a:t>
            </a:r>
            <a:r>
              <a:rPr lang="en-US" altLang="zh-CN" b="1" dirty="0"/>
              <a:t>27</a:t>
            </a:r>
            <a:r>
              <a:rPr lang="zh-CN" altLang="en-US" b="1" dirty="0"/>
              <a:t>日</a:t>
            </a:r>
          </a:p>
          <a:p>
            <a:r>
              <a:rPr lang="zh-CN" altLang="en-US" b="1" dirty="0"/>
              <a:t>来源</a:t>
            </a:r>
            <a:r>
              <a:rPr lang="zh-CN" altLang="en-US" dirty="0"/>
              <a:t>：</a:t>
            </a:r>
            <a:r>
              <a:rPr lang="en-US" altLang="zh-CN" dirty="0">
                <a:hlinkClick r:id="rId3"/>
              </a:rPr>
              <a:t>Endtime </a:t>
            </a:r>
            <a:r>
              <a:rPr lang="zh-CN" altLang="en-US" dirty="0">
                <a:hlinkClick r:id="rId3"/>
              </a:rPr>
              <a:t>网站</a:t>
            </a:r>
            <a:endParaRPr lang="zh-CN" altLang="en-US" dirty="0"/>
          </a:p>
          <a:p>
            <a:r>
              <a:rPr lang="zh-CN" altLang="en-US" b="1" dirty="0"/>
              <a:t>他似乎持“中期灾难派”（</a:t>
            </a:r>
            <a:r>
              <a:rPr lang="en-US" altLang="zh-CN" b="1" dirty="0" err="1"/>
              <a:t>Midtribulational</a:t>
            </a:r>
            <a:r>
              <a:rPr lang="zh-CN" altLang="en-US" b="1" dirty="0"/>
              <a:t>）观点</a:t>
            </a:r>
          </a:p>
          <a:p>
            <a:r>
              <a:rPr lang="zh-CN" altLang="en-US" b="1" dirty="0"/>
              <a:t>“被提（</a:t>
            </a:r>
            <a:r>
              <a:rPr lang="en-US" altLang="zh-CN" b="1" dirty="0"/>
              <a:t>The Rapture</a:t>
            </a:r>
            <a:r>
              <a:rPr lang="zh-CN" altLang="en-US" b="1" dirty="0"/>
              <a:t>）：你教导什么？它何时发生？”</a:t>
            </a:r>
            <a:endParaRPr lang="zh-CN" altLang="en-US" dirty="0"/>
          </a:p>
          <a:p>
            <a:r>
              <a:rPr lang="zh-CN" altLang="en-US" dirty="0"/>
              <a:t>在圣经中，哥林多前书描述了我们的最终胜利：</a:t>
            </a:r>
          </a:p>
          <a:p>
            <a:r>
              <a:rPr lang="zh-CN" altLang="en-US" dirty="0"/>
              <a:t>“看哪，我把一件奥秘的事告诉你们：我们不是都要睡觉，乃是都要改变，就在一霎时，眨眼之间，号筒末次吹响的时候；因为号筒要响，死人要复活，成为不朽坏的，我们也要改变。”（哥林多前书 </a:t>
            </a:r>
            <a:r>
              <a:rPr lang="en-US" altLang="zh-CN" dirty="0"/>
              <a:t>15:51-52</a:t>
            </a:r>
            <a:r>
              <a:rPr lang="zh-CN" altLang="en-US" dirty="0"/>
              <a:t>，</a:t>
            </a:r>
            <a:r>
              <a:rPr lang="zh-CN" altLang="en-US" b="1" dirty="0"/>
              <a:t>和合本</a:t>
            </a:r>
            <a:r>
              <a:rPr lang="zh-CN" altLang="en-US" dirty="0"/>
              <a:t>）</a:t>
            </a:r>
          </a:p>
          <a:p>
            <a:r>
              <a:rPr lang="zh-CN" altLang="en-US" dirty="0"/>
              <a:t>保罗说这发生在“号筒末次吹响的时候”，而圣经告诉我们，这正是</a:t>
            </a:r>
            <a:r>
              <a:rPr lang="zh-CN" altLang="en-US" b="1" dirty="0"/>
              <a:t>第七号</a:t>
            </a:r>
            <a:r>
              <a:rPr lang="zh-CN" altLang="en-US" dirty="0"/>
              <a:t>。哥林多前书 </a:t>
            </a:r>
            <a:r>
              <a:rPr lang="en-US" altLang="zh-CN" dirty="0"/>
              <a:t>15 </a:t>
            </a:r>
            <a:r>
              <a:rPr lang="zh-CN" altLang="en-US" dirty="0"/>
              <a:t>章和启示录 </a:t>
            </a:r>
            <a:r>
              <a:rPr lang="en-US" altLang="zh-CN" dirty="0"/>
              <a:t>11:15 </a:t>
            </a:r>
            <a:r>
              <a:rPr lang="zh-CN" altLang="en-US" dirty="0"/>
              <a:t>讲述的是同一件事情：</a:t>
            </a:r>
          </a:p>
          <a:p>
            <a:r>
              <a:rPr lang="zh-CN" altLang="en-US" dirty="0"/>
              <a:t>“因为号筒要响，死人要复活，我们也要改变。”</a:t>
            </a:r>
          </a:p>
          <a:p>
            <a:r>
              <a:rPr lang="zh-CN" altLang="en-US" b="1" dirty="0"/>
              <a:t>来源</a:t>
            </a:r>
            <a:r>
              <a:rPr lang="zh-CN" altLang="en-US" dirty="0"/>
              <a:t>：</a:t>
            </a:r>
            <a:r>
              <a:rPr lang="en-US" altLang="zh-CN" dirty="0">
                <a:hlinkClick r:id="rId4"/>
              </a:rPr>
              <a:t>Endtime </a:t>
            </a:r>
            <a:r>
              <a:rPr lang="zh-CN" altLang="en-US" dirty="0">
                <a:hlinkClick r:id="rId4"/>
              </a:rPr>
              <a:t>网站</a:t>
            </a:r>
            <a:endParaRPr lang="zh-CN" altLang="en-US" dirty="0"/>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650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/articles-</a:t>
            </a:r>
            <a:r>
              <a:rPr lang="en-US" b="0" dirty="0" err="1">
                <a:latin typeface="Arial" panose="020B0604020202020204" pitchFamily="34" charset="0"/>
                <a:cs typeface="Arial" panose="020B0604020202020204" pitchFamily="34" charset="0"/>
              </a:rPr>
              <a:t>endtime</a:t>
            </a:r>
            <a:r>
              <a:rPr lang="en-US" b="0" dirty="0">
                <a:latin typeface="Arial" panose="020B0604020202020204" pitchFamily="34" charset="0"/>
                <a:cs typeface="Arial" panose="020B0604020202020204" pitchFamily="34" charset="0"/>
              </a:rPr>
              <a:t>-magazine/antichrist-is-he-on-earth-right-now/</a:t>
            </a:r>
          </a:p>
          <a:p>
            <a:r>
              <a:rPr lang="en-US" b="0" dirty="0">
                <a:latin typeface="Arial" panose="020B0604020202020204" pitchFamily="34" charset="0"/>
                <a:cs typeface="Arial" panose="020B0604020202020204" pitchFamily="34" charset="0"/>
              </a:rPr>
              <a:t>Accessed 27 May 2020</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 appears to be </a:t>
            </a:r>
            <a:r>
              <a:rPr lang="en-US" b="0" dirty="0" err="1">
                <a:latin typeface="Arial" panose="020B0604020202020204" pitchFamily="34" charset="0"/>
                <a:cs typeface="Arial" panose="020B0604020202020204" pitchFamily="34" charset="0"/>
              </a:rPr>
              <a:t>midtribulational</a:t>
            </a:r>
            <a:r>
              <a:rPr lang="en-US" b="0" dirty="0">
                <a:latin typeface="Arial" panose="020B0604020202020204" pitchFamily="34" charset="0"/>
                <a:cs typeface="Arial" panose="020B0604020202020204" pitchFamily="34" charset="0"/>
              </a:rPr>
              <a:t>:</a:t>
            </a:r>
          </a:p>
          <a:p>
            <a:r>
              <a:rPr lang="en-SG" b="0" dirty="0">
                <a:latin typeface="Arial" panose="020B0604020202020204" pitchFamily="34" charset="0"/>
                <a:cs typeface="Arial" panose="020B0604020202020204" pitchFamily="34" charset="0"/>
              </a:rPr>
              <a:t>“The Rapture: What do you teach? When is it?</a:t>
            </a:r>
          </a:p>
          <a:p>
            <a:r>
              <a:rPr lang="en-SG" b="0" dirty="0">
                <a:latin typeface="Arial" panose="020B0604020202020204" pitchFamily="34" charset="0"/>
                <a:cs typeface="Arial" panose="020B0604020202020204" pitchFamily="34" charset="0"/>
              </a:rPr>
              <a:t>In the Bible, 1 Corinthians describes our final victory: “Behold, I shew you a mystery; We shall not all sleep, but we shall all be changed, In a moment, in the twinkling of an eye, at the last trump: for the trumpet shall sound, and the dead shall be raised incorruptible, and we shall be changed” (1 Corinthians 15:51-52, King James Version). Paul says this occurs at the last trump, which the Bible tells us is the seventh trumpet. 1 Corinthians 15 and Revelation 11:15 are referring to the same thing. For the trumpet shall sound, the dead shall be raised, and we shall be changed.”</a:t>
            </a: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faq</a:t>
            </a:r>
            <a:r>
              <a:rPr lang="en-US" b="0" dirty="0">
                <a:latin typeface="Arial" panose="020B0604020202020204" pitchFamily="34" charset="0"/>
                <a:cs typeface="Arial" panose="020B0604020202020204" pitchFamily="34" charset="0"/>
              </a:rPr>
              <a:t>/</a:t>
            </a:r>
          </a:p>
          <a:p>
            <a:endParaRPr lang="en-US" b="0" dirty="0">
              <a:latin typeface="Arial" panose="020B0604020202020204" pitchFamily="34" charset="0"/>
              <a:cs typeface="Arial" panose="020B0604020202020204" pitchFamily="34" charset="0"/>
            </a:endParaRPr>
          </a:p>
          <a:p>
            <a:r>
              <a:rPr lang="zh-CN" altLang="en-US" b="1" dirty="0"/>
              <a:t>访问时间：</a:t>
            </a:r>
            <a:r>
              <a:rPr lang="en-US" altLang="zh-CN" b="1" dirty="0"/>
              <a:t>2020</a:t>
            </a:r>
            <a:r>
              <a:rPr lang="zh-CN" altLang="en-US" b="1" dirty="0"/>
              <a:t>年</a:t>
            </a:r>
            <a:r>
              <a:rPr lang="en-US" altLang="zh-CN" b="1" dirty="0"/>
              <a:t>5</a:t>
            </a:r>
            <a:r>
              <a:rPr lang="zh-CN" altLang="en-US" b="1" dirty="0"/>
              <a:t>月</a:t>
            </a:r>
            <a:r>
              <a:rPr lang="en-US" altLang="zh-CN" b="1" dirty="0"/>
              <a:t>27</a:t>
            </a:r>
            <a:r>
              <a:rPr lang="zh-CN" altLang="en-US" b="1" dirty="0"/>
              <a:t>日</a:t>
            </a:r>
          </a:p>
          <a:p>
            <a:r>
              <a:rPr lang="zh-CN" altLang="en-US" b="1" dirty="0"/>
              <a:t>来源</a:t>
            </a:r>
            <a:r>
              <a:rPr lang="zh-CN" altLang="en-US" dirty="0"/>
              <a:t>：</a:t>
            </a:r>
            <a:r>
              <a:rPr lang="en-US" altLang="zh-CN" dirty="0">
                <a:hlinkClick r:id="rId3"/>
              </a:rPr>
              <a:t>Endtime </a:t>
            </a:r>
            <a:r>
              <a:rPr lang="zh-CN" altLang="en-US" dirty="0">
                <a:hlinkClick r:id="rId3"/>
              </a:rPr>
              <a:t>网站</a:t>
            </a:r>
            <a:endParaRPr lang="zh-CN" altLang="en-US" dirty="0"/>
          </a:p>
          <a:p>
            <a:r>
              <a:rPr lang="zh-CN" altLang="en-US" b="1" dirty="0"/>
              <a:t>他似乎持“中期灾难派”（</a:t>
            </a:r>
            <a:r>
              <a:rPr lang="en-US" altLang="zh-CN" b="1" dirty="0" err="1"/>
              <a:t>Midtribulational</a:t>
            </a:r>
            <a:r>
              <a:rPr lang="zh-CN" altLang="en-US" b="1" dirty="0"/>
              <a:t>）观点</a:t>
            </a:r>
          </a:p>
          <a:p>
            <a:r>
              <a:rPr lang="zh-CN" altLang="en-US" b="1" dirty="0"/>
              <a:t>“被提（</a:t>
            </a:r>
            <a:r>
              <a:rPr lang="en-US" altLang="zh-CN" b="1" dirty="0"/>
              <a:t>The Rapture</a:t>
            </a:r>
            <a:r>
              <a:rPr lang="zh-CN" altLang="en-US" b="1" dirty="0"/>
              <a:t>）：你教导什么？它何时发生？”</a:t>
            </a:r>
            <a:endParaRPr lang="zh-CN" altLang="en-US" dirty="0"/>
          </a:p>
          <a:p>
            <a:r>
              <a:rPr lang="zh-CN" altLang="en-US" dirty="0"/>
              <a:t>在圣经中，哥林多前书描述了我们的最终胜利：</a:t>
            </a:r>
          </a:p>
          <a:p>
            <a:r>
              <a:rPr lang="zh-CN" altLang="en-US" dirty="0"/>
              <a:t>“看哪，我把一件奥秘的事告诉你们：我们不是都要睡觉，乃是都要改变，就在一霎时，眨眼之间，号筒末次吹响的时候；因为号筒要响，死人要复活，成为不朽坏的，我们也要改变。”（哥林多前书 </a:t>
            </a:r>
            <a:r>
              <a:rPr lang="en-US" altLang="zh-CN" dirty="0"/>
              <a:t>15:51-52</a:t>
            </a:r>
            <a:r>
              <a:rPr lang="zh-CN" altLang="en-US" dirty="0"/>
              <a:t>，</a:t>
            </a:r>
            <a:r>
              <a:rPr lang="zh-CN" altLang="en-US" b="1" dirty="0"/>
              <a:t>和合本</a:t>
            </a:r>
            <a:r>
              <a:rPr lang="zh-CN" altLang="en-US" dirty="0"/>
              <a:t>）</a:t>
            </a:r>
          </a:p>
          <a:p>
            <a:r>
              <a:rPr lang="zh-CN" altLang="en-US" dirty="0"/>
              <a:t>保罗说这发生在“号筒末次吹响的时候”，而圣经告诉我们，这正是</a:t>
            </a:r>
            <a:r>
              <a:rPr lang="zh-CN" altLang="en-US" b="1" dirty="0"/>
              <a:t>第七号</a:t>
            </a:r>
            <a:r>
              <a:rPr lang="zh-CN" altLang="en-US" dirty="0"/>
              <a:t>。哥林多前书 </a:t>
            </a:r>
            <a:r>
              <a:rPr lang="en-US" altLang="zh-CN" dirty="0"/>
              <a:t>15 </a:t>
            </a:r>
            <a:r>
              <a:rPr lang="zh-CN" altLang="en-US" dirty="0"/>
              <a:t>章和启示录 </a:t>
            </a:r>
            <a:r>
              <a:rPr lang="en-US" altLang="zh-CN" dirty="0"/>
              <a:t>11:15 </a:t>
            </a:r>
            <a:r>
              <a:rPr lang="zh-CN" altLang="en-US" dirty="0"/>
              <a:t>讲述的是同一件事情：</a:t>
            </a:r>
          </a:p>
          <a:p>
            <a:r>
              <a:rPr lang="zh-CN" altLang="en-US" dirty="0"/>
              <a:t>“因为号筒要响，死人要复活，我们也要改变。”</a:t>
            </a:r>
          </a:p>
          <a:p>
            <a:r>
              <a:rPr lang="zh-CN" altLang="en-US" b="1" dirty="0"/>
              <a:t>来源</a:t>
            </a:r>
            <a:r>
              <a:rPr lang="zh-CN" altLang="en-US" dirty="0"/>
              <a:t>：</a:t>
            </a:r>
            <a:r>
              <a:rPr lang="en-US" altLang="zh-CN" dirty="0">
                <a:hlinkClick r:id="rId4"/>
              </a:rPr>
              <a:t>Endtime </a:t>
            </a:r>
            <a:r>
              <a:rPr lang="zh-CN" altLang="en-US" dirty="0">
                <a:hlinkClick r:id="rId4"/>
              </a:rPr>
              <a:t>网站</a:t>
            </a:r>
            <a:endParaRPr lang="zh-CN" altLang="en-US" dirty="0"/>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832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on water picture: https://</a:t>
            </a:r>
            <a:r>
              <a:rPr lang="en-US" dirty="0" err="1"/>
              <a:t>www.economist.com</a:t>
            </a:r>
            <a:r>
              <a:rPr lang="en-US" dirty="0"/>
              <a:t>/leaders/2017/06/17/electoral-victory-will-make-</a:t>
            </a:r>
            <a:r>
              <a:rPr lang="en-US" dirty="0" err="1"/>
              <a:t>frances</a:t>
            </a:r>
            <a:r>
              <a:rPr lang="en-US" dirty="0"/>
              <a:t>-president-a-potent-f</a:t>
            </a:r>
          </a:p>
          <a:p>
            <a:r>
              <a:rPr lang="en-US" dirty="0" err="1"/>
              <a:t>orce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879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48</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back,</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while Daniel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ahead.</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final world empire will be rooted in all the previous empires and unite in one their evil and power. Added to the ferocity of these beasts will be Satan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own power, throne, and authority!"</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kern="1200" baseline="0" dirty="0" err="1">
                <a:solidFill>
                  <a:schemeClr val="tx1"/>
                </a:solidFill>
                <a:effectLst/>
                <a:latin typeface="Arial" panose="020B0604020202020204" pitchFamily="34" charset="0"/>
                <a:ea typeface="ＭＳ Ｐゴシック" pitchFamily="-108" charset="-128"/>
                <a:cs typeface="Arial" panose="020B0604020202020204" pitchFamily="34" charset="0"/>
              </a:rPr>
              <a:t>Wiersbe</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启示录 </a:t>
            </a:r>
            <a:r>
              <a:rPr lang="en-US" altLang="zh-CN" b="1" dirty="0"/>
              <a:t>13:2 </a:t>
            </a:r>
            <a:r>
              <a:rPr lang="zh-CN" altLang="en-US" b="1" dirty="0"/>
              <a:t>所提到的三种动物让我们想起但以理在梦中所见的四个兽（但 </a:t>
            </a:r>
            <a:r>
              <a:rPr lang="en-US" altLang="zh-CN" b="1" dirty="0"/>
              <a:t>7 </a:t>
            </a:r>
            <a:r>
              <a:rPr lang="zh-CN" altLang="en-US" b="1" dirty="0"/>
              <a:t>章）：狮子（巴比伦）、熊（玛代</a:t>
            </a:r>
            <a:r>
              <a:rPr lang="en-US" altLang="zh-CN" b="1" dirty="0"/>
              <a:t>-</a:t>
            </a:r>
            <a:r>
              <a:rPr lang="zh-CN" altLang="en-US" b="1" dirty="0"/>
              <a:t>波斯）、豹（希腊）以及“可怕的兽”（敌基督）。</a:t>
            </a:r>
            <a:r>
              <a:rPr lang="zh-CN" altLang="en-US" dirty="0"/>
              <a:t> 约翰所见的这些动物或国度的顺序与但以理相反，因为他是回顾过去，而但以理是展望未来。 </a:t>
            </a:r>
            <a:r>
              <a:rPr lang="zh-CN" altLang="en-US" b="1" dirty="0"/>
              <a:t>最终的世界帝国将植根于所有先前的帝国，并在其中合一他们的邪恶与权势。</a:t>
            </a:r>
            <a:r>
              <a:rPr lang="zh-CN" altLang="en-US" dirty="0"/>
              <a:t> 除了这些兽的凶猛之外，还将加上撒但自己的能力、宝座和权柄！</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6033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49</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53</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the present age, the angels are not privileged to preach the Gospel. That responsibility has been given to God’s people. While the nations will fear 'the beast' and give honor to him, this heavenly messenger will summon them to fear and honor God alone. It is a reminder that God is the Creator and He alone deserves worship. This is not the Gospel message as we know it (1 Cor. 15:1–4); rather, it is a return to the message of Romans 1:18ff, what theologians call “'natural theology'</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pPr eaLnBrk="1" hangingPunct="1">
              <a:defRPr/>
            </a:pPr>
            <a:endParaRPr lang="en-US" sz="1200" kern="1200" baseline="0" dirty="0">
              <a:solidFill>
                <a:schemeClr val="tx1"/>
              </a:solidFill>
              <a:effectLst/>
              <a:latin typeface="Times New Roman" pitchFamily="-112" charset="0"/>
              <a:ea typeface="ＭＳ Ｐゴシック" pitchFamily="-108"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在现今的时代，天使并没有被赋予传扬福音的特权。这一责任是交托给神的子民的。当万国敬畏‘兽’并向他致敬时，这位天上的使者将呼召他们单单敬畏并尊崇神。这提醒我们，神是创造主，唯有祂配得敬拜。这并不是我们熟知的福音信息（林前</a:t>
            </a:r>
            <a:r>
              <a:rPr lang="en-US" altLang="zh-CN" dirty="0"/>
              <a:t>15:1-4</a:t>
            </a:r>
            <a:r>
              <a:rPr lang="zh-CN" altLang="en-US" dirty="0"/>
              <a:t>）；相反，这是回归到罗马书</a:t>
            </a:r>
            <a:r>
              <a:rPr lang="en-US" altLang="zh-CN" dirty="0"/>
              <a:t>1:18</a:t>
            </a:r>
            <a:r>
              <a:rPr lang="zh-CN" altLang="en-US" dirty="0"/>
              <a:t>及其后内容的信息，即神学家所称的‘自然神学’。”（</a:t>
            </a:r>
            <a:r>
              <a:rPr lang="en-US" altLang="zh-CN" dirty="0" err="1"/>
              <a:t>Wiersbe</a:t>
            </a:r>
            <a:r>
              <a:rPr lang="zh-CN" altLang="en-US" dirty="0"/>
              <a:t>）</a:t>
            </a:r>
          </a:p>
          <a:p>
            <a:pPr eaLnBrk="1" hangingPunct="1">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19BD29-551F-CD4D-8074-5BE0B0401949}" type="slidenum">
              <a:rPr lang="en-US" sz="1200">
                <a:solidFill>
                  <a:srgbClr val="000000"/>
                </a:solidFill>
              </a:rPr>
              <a:pPr/>
              <a:t>57</a:t>
            </a:fld>
            <a:endParaRPr lang="en-US" sz="1200">
              <a:solidFill>
                <a:srgbClr val="000000"/>
              </a:solidFill>
            </a:endParaRPr>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6CFA0227-DA75-B94E-8215-00696820A0F5}" type="slidenum">
              <a:rPr lang="en-US" sz="1200" smtClean="0">
                <a:solidFill>
                  <a:prstClr val="black"/>
                </a:solidFill>
                <a:cs typeface="Arial" charset="0"/>
              </a:rPr>
              <a:pPr algn="r" eaLnBrk="1" hangingPunct="1">
                <a:defRPr/>
              </a:pPr>
              <a:t>57</a:t>
            </a:fld>
            <a:endParaRPr lang="en-US" sz="1200">
              <a:solidFill>
                <a:prstClr val="black"/>
              </a:solidFill>
              <a:cs typeface="Arial" charset="0"/>
            </a:endParaRPr>
          </a:p>
        </p:txBody>
      </p:sp>
      <p:sp>
        <p:nvSpPr>
          <p:cNvPr id="990211" name="Rectangle 2"/>
          <p:cNvSpPr>
            <a:spLocks noGrp="1" noRot="1" noChangeAspect="1" noChangeArrowheads="1" noTextEdit="1"/>
          </p:cNvSpPr>
          <p:nvPr>
            <p:ph type="sldImg"/>
          </p:nvPr>
        </p:nvSpPr>
        <p:spPr>
          <a:ln/>
        </p:spPr>
      </p:sp>
      <p:sp>
        <p:nvSpPr>
          <p:cNvPr id="26378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3542F2-098E-DA4D-9457-756F0390326C}" type="slidenum">
              <a:rPr lang="en-US" sz="1200">
                <a:solidFill>
                  <a:srgbClr val="000000"/>
                </a:solidFill>
              </a:rPr>
              <a:pPr/>
              <a:t>58</a:t>
            </a:fld>
            <a:endParaRPr lang="en-US" sz="1200">
              <a:solidFill>
                <a:srgbClr val="000000"/>
              </a:solidFill>
            </a:endParaRPr>
          </a:p>
        </p:txBody>
      </p:sp>
      <p:sp>
        <p:nvSpPr>
          <p:cNvPr id="992258" name="Rectangle 2"/>
          <p:cNvSpPr>
            <a:spLocks noGrp="1" noRot="1" noChangeAspect="1" noChangeArrowheads="1" noTextEdit="1"/>
          </p:cNvSpPr>
          <p:nvPr>
            <p:ph type="sldImg"/>
          </p:nvPr>
        </p:nvSpPr>
        <p:spPr>
          <a:ln/>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a:p>
            <a:pPr eaLnBrk="1" hangingPunct="1">
              <a:defRPr/>
            </a:pPr>
            <a:endParaRPr lang="en-US" dirty="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每个元素都是带有 </a:t>
            </a:r>
            <a:r>
              <a:rPr lang="en-US" altLang="zh-CN" dirty="0"/>
              <a:t>Alpha </a:t>
            </a:r>
            <a:r>
              <a:rPr lang="zh-CN" altLang="en-US" dirty="0"/>
              <a:t>通道的 </a:t>
            </a:r>
            <a:r>
              <a:rPr lang="en-US" altLang="zh-CN" dirty="0"/>
              <a:t>TIFF </a:t>
            </a:r>
            <a:r>
              <a:rPr lang="zh-CN" altLang="en-US" dirty="0"/>
              <a:t>图像。整页的总大小为 </a:t>
            </a:r>
            <a:r>
              <a:rPr lang="en-US" altLang="zh-CN" dirty="0"/>
              <a:t>1.1 MB</a:t>
            </a:r>
            <a:r>
              <a:rPr lang="zh-CN" altLang="en-US" dirty="0"/>
              <a:t>，而不是平面 </a:t>
            </a:r>
            <a:r>
              <a:rPr lang="en-US" altLang="zh-CN" dirty="0"/>
              <a:t>JPEG </a:t>
            </a:r>
            <a:r>
              <a:rPr lang="zh-CN" altLang="en-US" dirty="0"/>
              <a:t>可能产生的 </a:t>
            </a:r>
            <a:r>
              <a:rPr lang="en-US" altLang="zh-CN" dirty="0"/>
              <a:t>11MB </a:t>
            </a:r>
            <a:r>
              <a:rPr lang="zh-CN" altLang="en-US" dirty="0"/>
              <a:t>以上。</a:t>
            </a:r>
          </a:p>
          <a:p>
            <a:pPr eaLnBrk="1" hangingPunct="1">
              <a:defRPr/>
            </a:pP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59</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60</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this distance may be literal and may designate the area of judgment as around the city of Jerusalem, it is of course impossible for the blood to reach a height where it would touch horses’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en-US" baseline="0" dirty="0"/>
              <a:t> (Walvoord, BKC).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虽然这个距离可能是字面的，并且可能指定审判的区域在耶路撒冷城周围，但血液达到能触及马的嚼环的高度当然是不可能的。这段经文所强调的是一场巨大的流血事件，血液四溅，甚至达到马的嚼环高度。这是一个极具画面感的大屠杀景象（以赛亚书 </a:t>
            </a:r>
            <a:r>
              <a:rPr lang="en-US" altLang="zh-CN" dirty="0"/>
              <a:t>63:1-3</a:t>
            </a:r>
            <a:r>
              <a:rPr lang="zh-CN" altLang="en-US" dirty="0"/>
              <a:t>）。其他经文（例如启示录 </a:t>
            </a:r>
            <a:r>
              <a:rPr lang="en-US" altLang="zh-CN" dirty="0"/>
              <a:t>16:14</a:t>
            </a:r>
            <a:r>
              <a:rPr lang="zh-CN" altLang="en-US" dirty="0"/>
              <a:t>；但以理书 </a:t>
            </a:r>
            <a:r>
              <a:rPr lang="en-US" altLang="zh-CN" dirty="0"/>
              <a:t>11:40-45</a:t>
            </a:r>
            <a:r>
              <a:rPr lang="zh-CN" altLang="en-US" dirty="0"/>
              <a:t>）明确表明，在基督再来时，将会有一场规模巨大的世界战争，而这可能部分应验了这些预言。”（沃尔沃德，</a:t>
            </a:r>
            <a:r>
              <a:rPr lang="en-US" altLang="zh-CN" dirty="0"/>
              <a:t>《</a:t>
            </a:r>
            <a:r>
              <a:rPr lang="zh-CN" altLang="en-US" dirty="0"/>
              <a:t>圣经知识注释</a:t>
            </a:r>
            <a:r>
              <a:rPr lang="en-US" altLang="zh-CN" dirty="0"/>
              <a:t>》</a:t>
            </a:r>
            <a:r>
              <a:rPr lang="zh-CN" alt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66</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 3</a:t>
            </a:r>
            <a:r>
              <a:rPr lang="en-US" baseline="0" dirty="0">
                <a:latin typeface="Arial" panose="020B0604020202020204" pitchFamily="34" charset="0"/>
                <a:ea typeface="ＭＳ Ｐゴシック" charset="0"/>
                <a:cs typeface="Arial" panose="020B0604020202020204" pitchFamily="34" charset="0"/>
              </a:rPr>
              <a:t> main divisions of Revelation are summarized in 1:19</a:t>
            </a:r>
          </a:p>
          <a:p>
            <a:r>
              <a:rPr lang="en-US" baseline="0" dirty="0">
                <a:latin typeface="Arial" panose="020B0604020202020204" pitchFamily="34" charset="0"/>
                <a:ea typeface="ＭＳ Ｐゴシック" charset="0"/>
                <a:cs typeface="Arial" panose="020B0604020202020204" pitchFamily="34" charset="0"/>
              </a:rPr>
              <a:t>The 3 main cycles of judgment are squared in blue</a:t>
            </a:r>
          </a:p>
          <a:p>
            <a:r>
              <a:rPr lang="en-US" baseline="0" dirty="0">
                <a:latin typeface="Arial" panose="020B0604020202020204" pitchFamily="34" charset="0"/>
                <a:ea typeface="ＭＳ Ｐゴシック" charset="0"/>
                <a:cs typeface="Arial" panose="020B0604020202020204" pitchFamily="34" charset="0"/>
              </a:rPr>
              <a:t>The 4 parenthetical sections appear in parentheses within the scrolls.  They do not advance the chronology but add important information that is not associated with a particular judgment.</a:t>
            </a:r>
          </a:p>
          <a:p>
            <a:endParaRPr lang="en-US" baseline="0" dirty="0">
              <a:latin typeface="Arial" panose="020B0604020202020204" pitchFamily="34" charset="0"/>
              <a:ea typeface="ＭＳ Ｐゴシック" charset="0"/>
              <a:cs typeface="Arial" panose="020B0604020202020204" pitchFamily="34" charset="0"/>
            </a:endParaRPr>
          </a:p>
          <a:p>
            <a:r>
              <a:rPr lang="zh-CN" altLang="en-US" b="1" dirty="0"/>
              <a:t>启示录的三个主要部分概述于 </a:t>
            </a:r>
            <a:r>
              <a:rPr lang="en-US" altLang="zh-CN" b="1" dirty="0"/>
              <a:t>1:19</a:t>
            </a:r>
            <a:endParaRPr lang="zh-CN" altLang="en-US" dirty="0"/>
          </a:p>
          <a:p>
            <a:pPr>
              <a:buFont typeface="Arial" panose="020B0604020202020204" pitchFamily="34" charset="0"/>
              <a:buChar char="•"/>
            </a:pPr>
            <a:r>
              <a:rPr lang="zh-CN" altLang="en-US" b="1" dirty="0"/>
              <a:t>三大审判循环</a:t>
            </a:r>
            <a:r>
              <a:rPr lang="zh-CN" altLang="en-US" dirty="0"/>
              <a:t> 以蓝色标出</a:t>
            </a:r>
          </a:p>
          <a:p>
            <a:pPr>
              <a:buFont typeface="Arial" panose="020B0604020202020204" pitchFamily="34" charset="0"/>
              <a:buChar char="•"/>
            </a:pPr>
            <a:r>
              <a:rPr lang="zh-CN" altLang="en-US" b="1" dirty="0"/>
              <a:t>四个插入部分</a:t>
            </a:r>
            <a:r>
              <a:rPr lang="zh-CN" altLang="en-US" dirty="0"/>
              <a:t> 以括号标示在书卷中</a:t>
            </a:r>
          </a:p>
          <a:p>
            <a:r>
              <a:rPr lang="zh-CN" altLang="en-US" dirty="0"/>
              <a:t>这些插入部分</a:t>
            </a:r>
            <a:r>
              <a:rPr lang="zh-CN" altLang="en-US" b="1" dirty="0"/>
              <a:t>并不推进时间顺序</a:t>
            </a:r>
            <a:r>
              <a:rPr lang="zh-CN" altLang="en-US" dirty="0"/>
              <a:t>，而是补充重要信息，这些信息并不直接与特定的审判相关。</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6333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052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They do not advance the chronology but add important information that is not associated with a particular judgment.</a:t>
            </a:r>
          </a:p>
          <a:p>
            <a:endParaRPr lang="en-US" baseline="0" dirty="0">
              <a:latin typeface="Times New Roman" charset="0"/>
              <a:ea typeface="ＭＳ Ｐゴシック" charset="0"/>
              <a:cs typeface="ＭＳ Ｐゴシック" charset="0"/>
            </a:endParaRPr>
          </a:p>
          <a:p>
            <a:r>
              <a:rPr lang="zh-CN" altLang="en-US" b="1" dirty="0"/>
              <a:t>启示录的三个主要部分在 </a:t>
            </a:r>
            <a:r>
              <a:rPr lang="en-US" altLang="zh-CN" b="1" dirty="0"/>
              <a:t>1:19 </a:t>
            </a:r>
            <a:r>
              <a:rPr lang="zh-CN" altLang="en-US" b="1" dirty="0"/>
              <a:t>中得到了总结。</a:t>
            </a:r>
            <a:endParaRPr lang="zh-CN" altLang="en-US" dirty="0"/>
          </a:p>
          <a:p>
            <a:r>
              <a:rPr lang="zh-CN" altLang="en-US" b="1" dirty="0"/>
              <a:t>三个主要的审判循环用蓝色标出。</a:t>
            </a:r>
            <a:endParaRPr lang="zh-CN" altLang="en-US" dirty="0"/>
          </a:p>
          <a:p>
            <a:r>
              <a:rPr lang="zh-CN" altLang="en-US" b="1" dirty="0"/>
              <a:t>四个插入性的部分以括号的形式出现在卷轴中。它们并不推进时间顺序，而是补充了一些与特定审判无关的重要信息。</a:t>
            </a:r>
            <a:endParaRPr lang="zh-CN" alt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1024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15:2). The 144,000 sang a song that nobody else could sing; but this is a song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saints can sing"</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baseline="0" dirty="0">
              <a:solidFill>
                <a:schemeClr val="tx1"/>
              </a:solidFill>
              <a:effectLst/>
              <a:latin typeface="Times New Roman" pitchFamily="-112" charset="0"/>
              <a:ea typeface="ＭＳ Ｐゴシック" pitchFamily="-108" charset="-128"/>
            </a:endParaRPr>
          </a:p>
          <a:p>
            <a:r>
              <a:rPr lang="zh-CN" altLang="en-US" b="1" dirty="0"/>
              <a:t>“大灾难时期的圣徒”</a:t>
            </a:r>
            <a:endParaRPr lang="zh-CN" altLang="en-US" dirty="0"/>
          </a:p>
          <a:p>
            <a:endParaRPr lang="zh-CN" altLang="en-US" dirty="0"/>
          </a:p>
          <a:p>
            <a:r>
              <a:rPr lang="zh-CN" altLang="en-US" dirty="0"/>
              <a:t>约翰所看到和听到的大灾难时期的圣徒站在天上的“玻璃海”旁（启示录 </a:t>
            </a:r>
            <a:r>
              <a:rPr lang="en-US" altLang="zh-CN" dirty="0"/>
              <a:t>4:6</a:t>
            </a:r>
            <a:r>
              <a:rPr lang="zh-CN" altLang="en-US" dirty="0"/>
              <a:t>），正如以色列人站在红海边一样。他们唱着“摩西之歌”和“羔羊之歌”。</a:t>
            </a:r>
            <a:br>
              <a:rPr lang="zh-CN" altLang="en-US" dirty="0"/>
            </a:br>
            <a:endParaRPr lang="zh-CN" altLang="en-US" dirty="0"/>
          </a:p>
          <a:p>
            <a:r>
              <a:rPr lang="zh-CN" altLang="en-US" b="1" dirty="0"/>
              <a:t>“摩西之歌”</a:t>
            </a:r>
            <a:r>
              <a:rPr lang="zh-CN" altLang="en-US" dirty="0"/>
              <a:t> 记载在</a:t>
            </a:r>
            <a:r>
              <a:rPr lang="en-US" altLang="zh-CN" dirty="0"/>
              <a:t>《</a:t>
            </a:r>
            <a:r>
              <a:rPr lang="zh-CN" altLang="en-US" dirty="0"/>
              <a:t>出埃及记</a:t>
            </a:r>
            <a:r>
              <a:rPr lang="en-US" altLang="zh-CN" dirty="0"/>
              <a:t>》15</a:t>
            </a:r>
            <a:r>
              <a:rPr lang="zh-CN" altLang="en-US" dirty="0"/>
              <a:t>章，其副歌是：“耶和华是我的力量，是我的诗歌，也成了我的拯救”（出 </a:t>
            </a:r>
            <a:r>
              <a:rPr lang="en-US" altLang="zh-CN" dirty="0"/>
              <a:t>15:2</a:t>
            </a:r>
            <a:r>
              <a:rPr lang="zh-CN" altLang="en-US" dirty="0"/>
              <a:t>）。</a:t>
            </a:r>
          </a:p>
          <a:p>
            <a:endParaRPr lang="zh-CN" altLang="en-US" dirty="0"/>
          </a:p>
          <a:p>
            <a:r>
              <a:rPr lang="zh-CN" altLang="en-US" dirty="0"/>
              <a:t>那十四万四千人唱的是一首别人不能唱的歌；然而，这首歌却是所有圣徒都能歌唱的。</a:t>
            </a: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73</a:t>
            </a:fld>
            <a:endParaRPr lang="en-GB"/>
          </a:p>
        </p:txBody>
      </p:sp>
    </p:spTree>
    <p:extLst>
      <p:ext uri="{BB962C8B-B14F-4D97-AF65-F5344CB8AC3E}">
        <p14:creationId xmlns:p14="http://schemas.microsoft.com/office/powerpoint/2010/main" val="3193107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82</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FFC440B-4BAF-408F-9598-8BC955528D9E}" type="slidenum">
              <a:rPr lang="en-GB" sz="1200">
                <a:solidFill>
                  <a:prstClr val="white"/>
                </a:solidFill>
              </a:rPr>
              <a:pPr/>
              <a:t>88</a:t>
            </a:fld>
            <a:endParaRPr lang="en-GB" sz="1200">
              <a:solidFill>
                <a:prstClr val="white"/>
              </a:solidFill>
            </a:endParaRPr>
          </a:p>
        </p:txBody>
      </p:sp>
      <p:sp>
        <p:nvSpPr>
          <p:cNvPr id="74342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57FD3C7-C7EF-49F2-803A-411E9A6EC236}" type="slidenum">
              <a:rPr lang="en-GB" sz="1200">
                <a:solidFill>
                  <a:prstClr val="white"/>
                </a:solidFill>
                <a:cs typeface="+mn-cs"/>
              </a:rPr>
              <a:pPr algn="r"/>
              <a:t>88</a:t>
            </a:fld>
            <a:endParaRPr lang="en-GB" sz="1200">
              <a:solidFill>
                <a:prstClr val="white"/>
              </a:solidFill>
              <a:cs typeface="+mn-cs"/>
            </a:endParaRPr>
          </a:p>
        </p:txBody>
      </p:sp>
      <p:sp>
        <p:nvSpPr>
          <p:cNvPr id="743427" name="Rectangle 2"/>
          <p:cNvSpPr>
            <a:spLocks noGrp="1" noRot="1" noChangeAspect="1" noChangeArrowheads="1" noTextEdit="1"/>
          </p:cNvSpPr>
          <p:nvPr>
            <p:ph type="sldImg"/>
          </p:nvPr>
        </p:nvSpPr>
        <p:spPr>
          <a:ln/>
        </p:spPr>
      </p:sp>
      <p:sp>
        <p:nvSpPr>
          <p:cNvPr id="74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E02952C4-79FB-DD4C-9A21-165D0207C414}" type="slidenum">
              <a:rPr lang="en-GB" sz="1200" smtClean="0">
                <a:solidFill>
                  <a:prstClr val="white"/>
                </a:solidFill>
              </a:rPr>
              <a:pPr algn="r"/>
              <a:t>89</a:t>
            </a:fld>
            <a:endParaRPr lang="en-GB" sz="1200">
              <a:solidFill>
                <a:prstClr val="white"/>
              </a:solidFill>
            </a:endParaRPr>
          </a:p>
        </p:txBody>
      </p:sp>
      <p:sp>
        <p:nvSpPr>
          <p:cNvPr id="904195" name="Rectangle 2"/>
          <p:cNvSpPr>
            <a:spLocks noGrp="1" noRot="1" noChangeAspect="1" noChangeArrowheads="1" noTextEdit="1"/>
          </p:cNvSpPr>
          <p:nvPr>
            <p:ph type="sldImg"/>
          </p:nvPr>
        </p:nvSpPr>
        <p:spPr>
          <a:solidFill>
            <a:srgbClr val="FFFFFF"/>
          </a:solidFill>
          <a:ln/>
        </p:spPr>
      </p:sp>
      <p:sp>
        <p:nvSpPr>
          <p:cNvPr id="904196"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dirty="0">
                <a:latin typeface="Times New Roman" charset="0"/>
                <a:ea typeface="ＭＳ Ｐゴシック" charset="0"/>
                <a:cs typeface="ＭＳ Ｐゴシック" charset="0"/>
              </a:rPr>
              <a:t>No one really knows the identity of the army of 200 million.  Traditionally this was thought to be China…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没有人真正知道那支两亿大军的身份。传统上，人们认为这支军队是中国</a:t>
            </a:r>
            <a:r>
              <a:rPr lang="en-US" altLang="zh-CN"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FF511E66-FF89-FC4A-8D31-A4825F6BF4B8}" type="slidenum">
              <a:rPr lang="en-GB" sz="1200">
                <a:solidFill>
                  <a:prstClr val="white"/>
                </a:solidFill>
              </a:rPr>
              <a:pPr algn="r"/>
              <a:t>90</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dirty="0">
                <a:latin typeface="Times New Roman" charset="0"/>
                <a:ea typeface="ＭＳ Ｐゴシック" charset="0"/>
                <a:cs typeface="ＭＳ Ｐゴシック" charset="0"/>
              </a:rPr>
              <a:t>No one really knows the identity of the army of 200 million.  Traditionally this was thought to be Russia or China, but note that these are KINGS (plural), so many other armies could be included.  8 of the 10 largest armies of the world are east of Israel! </a:t>
            </a:r>
            <a:r>
              <a:rPr lang="en-US" dirty="0" err="1">
                <a:latin typeface="Times New Roman" charset="0"/>
                <a:ea typeface="ＭＳ Ｐゴシック" charset="0"/>
                <a:cs typeface="ＭＳ Ｐゴシック" charset="0"/>
              </a:rPr>
              <a:t>www.bizbrowse.com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wordpress</a:t>
            </a:r>
            <a:r>
              <a:rPr lang="en-US" dirty="0">
                <a:latin typeface="Times New Roman" charset="0"/>
                <a:ea typeface="ＭＳ Ｐゴシック" charset="0"/>
                <a:cs typeface="ＭＳ Ｐゴシック" charset="0"/>
              </a:rPr>
              <a:t>/2012/pages/1/</a:t>
            </a:r>
            <a:r>
              <a:rPr lang="en-US" dirty="0" err="1">
                <a:latin typeface="Times New Roman" charset="0"/>
                <a:ea typeface="ＭＳ Ｐゴシック" charset="0"/>
                <a:cs typeface="ＭＳ Ｐゴシック" charset="0"/>
              </a:rPr>
              <a:t>top_ten_armies.html</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zh-CN" altLang="en-US" dirty="0"/>
              <a:t>没有人真正知道那支两亿大军的身份。传统上，人们认为这支军队是俄罗斯或中国，但请注意，这里提到的是</a:t>
            </a:r>
            <a:r>
              <a:rPr lang="zh-CN" altLang="en-US" b="1" dirty="0"/>
              <a:t>诸王</a:t>
            </a:r>
            <a:r>
              <a:rPr lang="zh-CN" altLang="en-US" dirty="0"/>
              <a:t>（复数），因此可能包括许多其他军队。世界上</a:t>
            </a:r>
            <a:r>
              <a:rPr lang="zh-CN" altLang="en-US" b="1" dirty="0"/>
              <a:t>十大军队</a:t>
            </a:r>
            <a:r>
              <a:rPr lang="zh-CN" altLang="en-US" dirty="0"/>
              <a:t>中有</a:t>
            </a:r>
            <a:r>
              <a:rPr lang="zh-CN" altLang="en-US" b="1" dirty="0"/>
              <a:t>八支</a:t>
            </a:r>
            <a:r>
              <a:rPr lang="zh-CN" altLang="en-US" dirty="0"/>
              <a:t>位于以色列以东！</a:t>
            </a:r>
          </a:p>
          <a:p>
            <a:r>
              <a:rPr lang="en-US" altLang="zh-CN" dirty="0">
                <a:hlinkClick r:id="rId3"/>
              </a:rPr>
              <a:t>www.bizbrowse.com/wordpress/2012/pages/1/top_ten_armies.html</a:t>
            </a:r>
            <a:endParaRPr lang="en-US" altLang="zh-CN"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92</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a:ln/>
        </p:spPr>
      </p:sp>
      <p:sp>
        <p:nvSpPr>
          <p:cNvPr id="1008642"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http://myweathercontent.myweather.net/webhd/pkg/v2/template3.html?host=whio&amp;section=4&amp;page=42&amp;story=350</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E67CE9-34D7-574A-A96A-57A3CCA96DAE}" type="slidenum">
              <a:rPr lang="en-US" sz="1200">
                <a:solidFill>
                  <a:srgbClr val="000000"/>
                </a:solidFill>
              </a:rPr>
              <a:pPr/>
              <a:t>94</a:t>
            </a:fld>
            <a:endParaRPr lang="en-US" sz="1200">
              <a:solidFill>
                <a:srgbClr val="000000"/>
              </a:solidFill>
            </a:endParaRPr>
          </a:p>
        </p:txBody>
      </p:sp>
      <p:sp>
        <p:nvSpPr>
          <p:cNvPr id="908291" name="Rectangle 2"/>
          <p:cNvSpPr>
            <a:spLocks noGrp="1" noRot="1" noChangeAspect="1" noChangeArrowheads="1" noTextEdit="1"/>
          </p:cNvSpPr>
          <p:nvPr>
            <p:ph type="sldImg"/>
          </p:nvPr>
        </p:nvSpPr>
        <p:spPr>
          <a:solidFill>
            <a:srgbClr val="FFFFFF"/>
          </a:solidFill>
          <a:ln/>
        </p:spPr>
      </p:sp>
      <p:sp>
        <p:nvSpPr>
          <p:cNvPr id="90829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Slides 3-8 appear in the</a:t>
            </a:r>
            <a:r>
              <a:rPr lang="en-US" baseline="0" dirty="0"/>
              <a:t> Revelation 1-12 slide show as slides 104-109 so just copy the translated slides from there.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7</a:t>
            </a:fld>
            <a:endParaRPr lang="en-GB">
              <a:solidFill>
                <a:prstClr val="black"/>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96</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D148FB-BE19-E148-AEFB-5C5675B77C64}" type="slidenum">
              <a:rPr lang="en-GB" sz="1200">
                <a:solidFill>
                  <a:prstClr val="white"/>
                </a:solidFill>
              </a:rPr>
              <a:pPr/>
              <a:t>98</a:t>
            </a:fld>
            <a:endParaRPr lang="en-GB" sz="1200">
              <a:solidFill>
                <a:prstClr val="white"/>
              </a:solidFill>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E7B60B-A68E-0246-8F48-29FB55A32B61}" type="slidenum">
              <a:rPr lang="en-GB" sz="1200">
                <a:solidFill>
                  <a:prstClr val="white"/>
                </a:solidFill>
              </a:rPr>
              <a:pPr/>
              <a:t>99</a:t>
            </a:fld>
            <a:endParaRPr lang="en-GB" sz="1200">
              <a:solidFill>
                <a:prstClr val="white"/>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99240A-5C51-4B43-B73F-9D66D7389C2F}" type="slidenum">
              <a:rPr lang="en-GB" sz="1200">
                <a:solidFill>
                  <a:prstClr val="white"/>
                </a:solidFill>
              </a:rPr>
              <a:pPr/>
              <a:t>100</a:t>
            </a:fld>
            <a:endParaRPr lang="en-GB" sz="1200">
              <a:solidFill>
                <a:prstClr val="white"/>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B64773-7FAA-B342-858D-0B357FB475E3}" type="slidenum">
              <a:rPr lang="en-US" sz="1200">
                <a:solidFill>
                  <a:srgbClr val="000000"/>
                </a:solidFill>
              </a:rPr>
              <a:pPr/>
              <a:t>101</a:t>
            </a:fld>
            <a:endParaRPr lang="en-US" sz="120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1181B8-8A3E-1441-AA98-F40D77164718}" type="slidenum">
              <a:rPr lang="en-US" sz="1200">
                <a:solidFill>
                  <a:srgbClr val="000000"/>
                </a:solidFill>
              </a:rPr>
              <a:pPr/>
              <a:t>102</a:t>
            </a:fld>
            <a:endParaRPr lang="en-US" sz="1200">
              <a:solidFill>
                <a:srgbClr val="000000"/>
              </a:solidFill>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103</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6AE24FB-57A9-3D49-A4D5-EEDA5DE3C2AE}" type="slidenum">
              <a:rPr lang="en-US" sz="1200">
                <a:solidFill>
                  <a:srgbClr val="000000"/>
                </a:solidFill>
              </a:rPr>
              <a:pPr/>
              <a:t>104</a:t>
            </a:fld>
            <a:endParaRPr lang="en-US" sz="1200">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E879F-D4CF-6642-9978-98E727555D76}" type="slidenum">
              <a:rPr lang="en-US" sz="1200">
                <a:solidFill>
                  <a:srgbClr val="000000"/>
                </a:solidFill>
              </a:rPr>
              <a:pPr/>
              <a:t>105</a:t>
            </a:fld>
            <a:endParaRPr lang="en-US" sz="1200">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latin typeface="TimesNewRomanPS-BoldMT" charset="0"/>
                <a:ea typeface="ＭＳ Ｐゴシック" charset="0"/>
                <a:cs typeface="ＭＳ Ｐゴシック" charset="0"/>
              </a:rPr>
              <a:t>LE BRUN, Charles (b. 1619, Paris, d. 1690, Paris)Entry of Alexander into Babylon</a:t>
            </a:r>
            <a:r>
              <a:rPr lang="en-US" dirty="0">
                <a:latin typeface="TimesNewRomanPSMT" charset="0"/>
                <a:ea typeface="ＭＳ Ｐゴシック" charset="0"/>
                <a:cs typeface="ＭＳ Ｐゴシック" charset="0"/>
              </a:rPr>
              <a:t> c. 1664 Oil on canvas, 450 x 707 cm </a:t>
            </a:r>
            <a:r>
              <a:rPr lang="en-US" dirty="0" err="1">
                <a:latin typeface="TimesNewRomanPSMT" charset="0"/>
                <a:ea typeface="ＭＳ Ｐゴシック" charset="0"/>
                <a:cs typeface="ＭＳ Ｐゴシック" charset="0"/>
              </a:rPr>
              <a:t>Musée</a:t>
            </a:r>
            <a:r>
              <a:rPr lang="en-US" dirty="0">
                <a:latin typeface="TimesNewRomanPSMT" charset="0"/>
                <a:ea typeface="ＭＳ Ｐゴシック" charset="0"/>
                <a:cs typeface="ＭＳ Ｐゴシック" charset="0"/>
              </a:rPr>
              <a:t> du Louvre, </a:t>
            </a:r>
            <a:r>
              <a:rPr lang="en-US" dirty="0" err="1">
                <a:latin typeface="TimesNewRomanPSMT" charset="0"/>
                <a:ea typeface="ＭＳ Ｐゴシック" charset="0"/>
                <a:cs typeface="ＭＳ Ｐゴシック" charset="0"/>
              </a:rPr>
              <a:t>Paris</a:t>
            </a:r>
            <a:r>
              <a:rPr lang="en-US" dirty="0" err="1">
                <a:latin typeface="ArialMT" charset="0"/>
                <a:ea typeface="ＭＳ Ｐゴシック" charset="0"/>
                <a:cs typeface="ＭＳ Ｐゴシック" charset="0"/>
              </a:rPr>
              <a:t>Louis</a:t>
            </a:r>
            <a:r>
              <a:rPr lang="en-US" dirty="0">
                <a:latin typeface="ArialMT" charset="0"/>
                <a:ea typeface="ＭＳ Ｐゴシック" charset="0"/>
                <a:cs typeface="ＭＳ Ｐゴシック" charset="0"/>
              </a:rPr>
              <a:t> XIV was interested in the story of Alexander the Great because of his own special type of megalomania could see itself reflected in the Greek past. Le Brun accordingly executed the truly colossal series of four canvasses depicting episodes from the life of Alexander the Great. This series - executed between 1662 and 1668 - was considered by the artist himself to be his masterpiece. The four paintings of the series are the Passage of the Granicus, the Battle of </a:t>
            </a:r>
            <a:r>
              <a:rPr lang="en-US" dirty="0" err="1">
                <a:latin typeface="ArialMT" charset="0"/>
                <a:ea typeface="ＭＳ Ｐゴシック" charset="0"/>
                <a:cs typeface="ＭＳ Ｐゴシック" charset="0"/>
              </a:rPr>
              <a:t>Argela</a:t>
            </a:r>
            <a:r>
              <a:rPr lang="en-US" dirty="0">
                <a:latin typeface="ArialMT" charset="0"/>
                <a:ea typeface="ＭＳ Ｐゴシック" charset="0"/>
                <a:cs typeface="ＭＳ Ｐゴシック" charset="0"/>
              </a:rPr>
              <a:t>, the Entry of Alexander into Babylon and Alexander and </a:t>
            </a:r>
            <a:r>
              <a:rPr lang="en-US" dirty="0" err="1">
                <a:latin typeface="ArialMT" charset="0"/>
                <a:ea typeface="ＭＳ Ｐゴシック" charset="0"/>
                <a:cs typeface="ＭＳ Ｐゴシック" charset="0"/>
              </a:rPr>
              <a:t>Porus</a:t>
            </a:r>
            <a:r>
              <a:rPr lang="en-US" dirty="0">
                <a:latin typeface="ArialMT" charset="0"/>
                <a:ea typeface="ＭＳ Ｐゴシック" charset="0"/>
                <a:cs typeface="ＭＳ Ｐゴシック" charset="0"/>
              </a:rPr>
              <a:t>. Like so many Herculean undertakings, the paintings impressed everybody by their sheer size. Later history has not been kind to them, but even so, tremendous energy burst out of every corner of these pictures, some of which are more than twelve </a:t>
            </a:r>
            <a:r>
              <a:rPr lang="en-US" dirty="0" err="1">
                <a:latin typeface="ArialMT" charset="0"/>
                <a:ea typeface="ＭＳ Ｐゴシック" charset="0"/>
                <a:cs typeface="ＭＳ Ｐゴシック" charset="0"/>
              </a:rPr>
              <a:t>metres</a:t>
            </a:r>
            <a:r>
              <a:rPr lang="en-US" dirty="0">
                <a:latin typeface="ArialMT" charset="0"/>
                <a:ea typeface="ＭＳ Ｐゴシック" charset="0"/>
                <a:cs typeface="ＭＳ Ｐゴシック" charset="0"/>
              </a:rPr>
              <a:t> long. The source, without any doubts, is Rubens. This is not the exuberant Rubens of the Medici cycle, but the Rubens of the vast hunting scenes and tapestry cartoons. Le Brun had in effect changed sides, as he moved from modest echoes of Poussin to a full-blown eulogy of Rubens. </a:t>
            </a:r>
            <a:r>
              <a:rPr lang="en-US" b="1" dirty="0" err="1">
                <a:solidFill>
                  <a:srgbClr val="0000CC"/>
                </a:solidFill>
                <a:latin typeface="Arial-BoldMT" charset="0"/>
                <a:ea typeface="ＭＳ Ｐゴシック" charset="0"/>
                <a:cs typeface="ＭＳ Ｐゴシック" charset="0"/>
              </a:rPr>
              <a:t>gallery.euroweb.hu</a:t>
            </a:r>
            <a:r>
              <a:rPr lang="en-US" b="1" dirty="0">
                <a:solidFill>
                  <a:srgbClr val="0000CC"/>
                </a:solidFill>
                <a:latin typeface="Arial-BoldMT" charset="0"/>
                <a:ea typeface="ＭＳ Ｐゴシック" charset="0"/>
                <a:cs typeface="ＭＳ Ｐゴシック" charset="0"/>
              </a:rPr>
              <a:t>/html/ l/</a:t>
            </a:r>
            <a:r>
              <a:rPr lang="en-US" b="1" dirty="0" err="1">
                <a:solidFill>
                  <a:srgbClr val="0000CC"/>
                </a:solidFill>
                <a:latin typeface="Arial-BoldMT" charset="0"/>
                <a:ea typeface="ＭＳ Ｐゴシック" charset="0"/>
                <a:cs typeface="ＭＳ Ｐゴシック" charset="0"/>
              </a:rPr>
              <a:t>le_brun</a:t>
            </a:r>
            <a:r>
              <a:rPr lang="en-US" b="1" dirty="0">
                <a:solidFill>
                  <a:srgbClr val="0000CC"/>
                </a:solidFill>
                <a:latin typeface="Arial-BoldMT" charset="0"/>
                <a:ea typeface="ＭＳ Ｐゴシック" charset="0"/>
                <a:cs typeface="ＭＳ Ｐゴシック" charset="0"/>
              </a:rPr>
              <a:t>/</a:t>
            </a:r>
            <a:r>
              <a:rPr lang="en-US" b="1" dirty="0" err="1">
                <a:solidFill>
                  <a:srgbClr val="0000CC"/>
                </a:solidFill>
                <a:latin typeface="Arial-BoldMT" charset="0"/>
                <a:ea typeface="ＭＳ Ｐゴシック" charset="0"/>
                <a:cs typeface="ＭＳ Ｐゴシック" charset="0"/>
              </a:rPr>
              <a:t>alexande.html</a:t>
            </a:r>
            <a:endParaRPr lang="en-US" b="1" dirty="0">
              <a:solidFill>
                <a:srgbClr val="0000CC"/>
              </a:solidFill>
              <a:latin typeface="Arial-BoldMT" charset="0"/>
              <a:ea typeface="ＭＳ Ｐゴシック" charset="0"/>
              <a:cs typeface="ＭＳ Ｐゴシック" charset="0"/>
            </a:endParaRPr>
          </a:p>
          <a:p>
            <a:endParaRPr lang="en-US" b="1" dirty="0">
              <a:solidFill>
                <a:srgbClr val="0000CC"/>
              </a:solidFill>
              <a:latin typeface="Arial-BoldMT" charset="0"/>
              <a:ea typeface="ＭＳ Ｐゴシック" charset="0"/>
              <a:cs typeface="ＭＳ Ｐゴシック" charset="0"/>
            </a:endParaRPr>
          </a:p>
          <a:p>
            <a:r>
              <a:rPr lang="zh-CN" altLang="en-US" b="1" dirty="0"/>
              <a:t>勒布伦，查尔斯（生于</a:t>
            </a:r>
            <a:r>
              <a:rPr lang="en-US" altLang="zh-CN" b="1" dirty="0"/>
              <a:t>1619</a:t>
            </a:r>
            <a:r>
              <a:rPr lang="zh-CN" altLang="en-US" b="1" dirty="0"/>
              <a:t>年，巴黎，卒于</a:t>
            </a:r>
            <a:r>
              <a:rPr lang="en-US" altLang="zh-CN" b="1" dirty="0"/>
              <a:t>1690</a:t>
            </a:r>
            <a:r>
              <a:rPr lang="zh-CN" altLang="en-US" b="1" dirty="0"/>
              <a:t>年，巴黎）</a:t>
            </a:r>
            <a:endParaRPr lang="zh-CN" altLang="en-US" dirty="0"/>
          </a:p>
          <a:p>
            <a:r>
              <a:rPr lang="en-US" altLang="zh-CN" b="1" dirty="0"/>
              <a:t>《</a:t>
            </a:r>
            <a:r>
              <a:rPr lang="zh-CN" altLang="en-US" b="1" dirty="0"/>
              <a:t>亚历山大进入巴比伦</a:t>
            </a:r>
            <a:r>
              <a:rPr lang="en-US" altLang="zh-CN" b="1" dirty="0"/>
              <a:t>》</a:t>
            </a:r>
            <a:r>
              <a:rPr lang="zh-CN" altLang="en-US" dirty="0"/>
              <a:t>，约</a:t>
            </a:r>
            <a:r>
              <a:rPr lang="en-US" altLang="zh-CN" dirty="0"/>
              <a:t>1664</a:t>
            </a:r>
            <a:r>
              <a:rPr lang="zh-CN" altLang="en-US" dirty="0"/>
              <a:t>年</a:t>
            </a:r>
          </a:p>
          <a:p>
            <a:r>
              <a:rPr lang="zh-CN" altLang="en-US" dirty="0"/>
              <a:t>布面油画，</a:t>
            </a:r>
            <a:r>
              <a:rPr lang="en-US" altLang="zh-CN" dirty="0"/>
              <a:t>450 × 707 </a:t>
            </a:r>
            <a:r>
              <a:rPr lang="zh-CN" altLang="en-US" dirty="0"/>
              <a:t>厘米</a:t>
            </a:r>
          </a:p>
          <a:p>
            <a:r>
              <a:rPr lang="zh-CN" altLang="en-US" b="1" dirty="0"/>
              <a:t>巴黎卢浮宫</a:t>
            </a:r>
            <a:endParaRPr lang="zh-CN" altLang="en-US" dirty="0"/>
          </a:p>
          <a:p>
            <a:endParaRPr lang="zh-CN" altLang="en-US" dirty="0"/>
          </a:p>
          <a:p>
            <a:r>
              <a:rPr lang="zh-CN" altLang="en-US" dirty="0"/>
              <a:t>路易十四对</a:t>
            </a:r>
            <a:r>
              <a:rPr lang="zh-CN" altLang="en-US" b="1" dirty="0"/>
              <a:t>亚历山大大帝</a:t>
            </a:r>
            <a:r>
              <a:rPr lang="zh-CN" altLang="en-US" dirty="0"/>
              <a:t>的故事极感兴趣，因为他自己的特殊</a:t>
            </a:r>
            <a:r>
              <a:rPr lang="zh-CN" altLang="en-US" b="1" dirty="0"/>
              <a:t>大帝情结</a:t>
            </a:r>
            <a:r>
              <a:rPr lang="zh-CN" altLang="en-US" dirty="0"/>
              <a:t>（</a:t>
            </a:r>
            <a:r>
              <a:rPr lang="en-US" altLang="zh-CN" dirty="0"/>
              <a:t>megalomania</a:t>
            </a:r>
            <a:r>
              <a:rPr lang="zh-CN" altLang="en-US" dirty="0"/>
              <a:t>）使他能在希腊的历史中看到自己的影子。因此，</a:t>
            </a:r>
            <a:r>
              <a:rPr lang="zh-CN" altLang="en-US" b="1" dirty="0"/>
              <a:t>勒布伦（</a:t>
            </a:r>
            <a:r>
              <a:rPr lang="en-US" altLang="zh-CN" b="1" dirty="0"/>
              <a:t>Charles Le Brun</a:t>
            </a:r>
            <a:r>
              <a:rPr lang="zh-CN" altLang="en-US" b="1" dirty="0"/>
              <a:t>）创作了一组庞大的四幅巨型画作，描绘了亚历山大大帝一生中的重要场景。这组系列画作创作于</a:t>
            </a:r>
            <a:r>
              <a:rPr lang="en-US" altLang="zh-CN" b="1" dirty="0"/>
              <a:t>1662</a:t>
            </a:r>
            <a:r>
              <a:rPr lang="zh-CN" altLang="en-US" b="1" dirty="0"/>
              <a:t>年至</a:t>
            </a:r>
            <a:r>
              <a:rPr lang="en-US" altLang="zh-CN" b="1" dirty="0"/>
              <a:t>1668</a:t>
            </a:r>
            <a:r>
              <a:rPr lang="zh-CN" altLang="en-US" b="1" dirty="0"/>
              <a:t>年</a:t>
            </a:r>
            <a:r>
              <a:rPr lang="zh-CN" altLang="en-US" dirty="0"/>
              <a:t>之间，被画家本人视为他的</a:t>
            </a:r>
            <a:r>
              <a:rPr lang="zh-CN" altLang="en-US" b="1" dirty="0"/>
              <a:t>代表作</a:t>
            </a:r>
            <a:r>
              <a:rPr lang="zh-CN" altLang="en-US" dirty="0"/>
              <a:t>。</a:t>
            </a:r>
          </a:p>
          <a:p>
            <a:br>
              <a:rPr lang="zh-CN" altLang="en-US" dirty="0"/>
            </a:br>
            <a:endParaRPr lang="zh-CN" altLang="en-US" dirty="0"/>
          </a:p>
          <a:p>
            <a:r>
              <a:rPr lang="zh-CN" altLang="en-US" dirty="0"/>
              <a:t>这四幅作品分别是：</a:t>
            </a:r>
          </a:p>
          <a:p>
            <a:r>
              <a:rPr lang="en-US" altLang="zh-CN" dirty="0"/>
              <a:t>• </a:t>
            </a:r>
            <a:r>
              <a:rPr lang="en-US" altLang="zh-CN" b="1" dirty="0"/>
              <a:t>《</a:t>
            </a:r>
            <a:r>
              <a:rPr lang="zh-CN" altLang="en-US" b="1" dirty="0"/>
              <a:t>格拉尼库斯河之战</a:t>
            </a:r>
            <a:r>
              <a:rPr lang="en-US" altLang="zh-CN" b="1" dirty="0"/>
              <a:t>》</a:t>
            </a:r>
            <a:r>
              <a:rPr lang="zh-CN" altLang="en-US" b="1" dirty="0"/>
              <a:t>（</a:t>
            </a:r>
            <a:r>
              <a:rPr lang="en-US" altLang="zh-CN" b="1" dirty="0"/>
              <a:t>Passage of the Granicus</a:t>
            </a:r>
            <a:r>
              <a:rPr lang="zh-CN" altLang="en-US" b="1" dirty="0"/>
              <a:t>）</a:t>
            </a:r>
            <a:endParaRPr lang="en-US" altLang="zh-CN" dirty="0"/>
          </a:p>
          <a:p>
            <a:r>
              <a:rPr lang="en-US" altLang="zh-CN" dirty="0"/>
              <a:t>• </a:t>
            </a:r>
            <a:r>
              <a:rPr lang="en-US" altLang="zh-CN" b="1" dirty="0"/>
              <a:t>《</a:t>
            </a:r>
            <a:r>
              <a:rPr lang="zh-CN" altLang="en-US" b="1" dirty="0"/>
              <a:t>阿尔贝拉之战</a:t>
            </a:r>
            <a:r>
              <a:rPr lang="en-US" altLang="zh-CN" b="1" dirty="0"/>
              <a:t>》</a:t>
            </a:r>
            <a:r>
              <a:rPr lang="zh-CN" altLang="en-US" b="1" dirty="0"/>
              <a:t>（</a:t>
            </a:r>
            <a:r>
              <a:rPr lang="en-US" altLang="zh-CN" b="1" dirty="0"/>
              <a:t>Battle of Arbela</a:t>
            </a:r>
            <a:r>
              <a:rPr lang="zh-CN" altLang="en-US" b="1" dirty="0"/>
              <a:t>）</a:t>
            </a:r>
            <a:endParaRPr lang="en-US" altLang="zh-CN" dirty="0"/>
          </a:p>
          <a:p>
            <a:r>
              <a:rPr lang="en-US" altLang="zh-CN" dirty="0"/>
              <a:t>• </a:t>
            </a:r>
            <a:r>
              <a:rPr lang="en-US" altLang="zh-CN" b="1" dirty="0"/>
              <a:t>《</a:t>
            </a:r>
            <a:r>
              <a:rPr lang="zh-CN" altLang="en-US" b="1" dirty="0"/>
              <a:t>亚历山大进入巴比伦</a:t>
            </a:r>
            <a:r>
              <a:rPr lang="en-US" altLang="zh-CN" b="1" dirty="0"/>
              <a:t>》</a:t>
            </a:r>
            <a:r>
              <a:rPr lang="zh-CN" altLang="en-US" b="1" dirty="0"/>
              <a:t>（</a:t>
            </a:r>
            <a:r>
              <a:rPr lang="en-US" altLang="zh-CN" b="1" dirty="0"/>
              <a:t>Entry of Alexander into Babylon</a:t>
            </a:r>
            <a:r>
              <a:rPr lang="zh-CN" altLang="en-US" b="1" dirty="0"/>
              <a:t>）</a:t>
            </a:r>
            <a:endParaRPr lang="en-US" altLang="zh-CN" dirty="0"/>
          </a:p>
          <a:p>
            <a:r>
              <a:rPr lang="en-US" altLang="zh-CN" dirty="0"/>
              <a:t>• </a:t>
            </a:r>
            <a:r>
              <a:rPr lang="en-US" altLang="zh-CN" b="1" dirty="0"/>
              <a:t>《</a:t>
            </a:r>
            <a:r>
              <a:rPr lang="zh-CN" altLang="en-US" b="1" dirty="0"/>
              <a:t>亚历山大与波罗斯</a:t>
            </a:r>
            <a:r>
              <a:rPr lang="en-US" altLang="zh-CN" b="1" dirty="0"/>
              <a:t>》</a:t>
            </a:r>
            <a:r>
              <a:rPr lang="zh-CN" altLang="en-US" b="1" dirty="0"/>
              <a:t>（</a:t>
            </a:r>
            <a:r>
              <a:rPr lang="en-US" altLang="zh-CN" b="1" dirty="0"/>
              <a:t>Alexander and </a:t>
            </a:r>
            <a:r>
              <a:rPr lang="en-US" altLang="zh-CN" b="1" dirty="0" err="1"/>
              <a:t>Porus</a:t>
            </a:r>
            <a:r>
              <a:rPr lang="zh-CN" altLang="en-US" b="1" dirty="0"/>
              <a:t>）</a:t>
            </a:r>
            <a:endParaRPr lang="en-US" altLang="zh-CN" dirty="0"/>
          </a:p>
          <a:p>
            <a:endParaRPr lang="en-US" altLang="zh-CN" dirty="0"/>
          </a:p>
          <a:p>
            <a:r>
              <a:rPr lang="zh-CN" altLang="en-US" dirty="0"/>
              <a:t>像许多</a:t>
            </a:r>
            <a:r>
              <a:rPr lang="zh-CN" altLang="en-US" b="1" dirty="0"/>
              <a:t>宏伟壮举</a:t>
            </a:r>
            <a:r>
              <a:rPr lang="zh-CN" altLang="en-US" dirty="0"/>
              <a:t>一样，这些作品因其</a:t>
            </a:r>
            <a:r>
              <a:rPr lang="zh-CN" altLang="en-US" b="1" dirty="0"/>
              <a:t>庞大尺寸</a:t>
            </a:r>
            <a:r>
              <a:rPr lang="zh-CN" altLang="en-US" dirty="0"/>
              <a:t>而令人印象深刻。其中一些画布</a:t>
            </a:r>
            <a:r>
              <a:rPr lang="zh-CN" altLang="en-US" b="1" dirty="0"/>
              <a:t>超过十二米长</a:t>
            </a:r>
            <a:r>
              <a:rPr lang="zh-CN" altLang="en-US" dirty="0"/>
              <a:t>，展现了极其</a:t>
            </a:r>
            <a:r>
              <a:rPr lang="zh-CN" altLang="en-US" b="1" dirty="0"/>
              <a:t>震撼的能量</a:t>
            </a:r>
            <a:r>
              <a:rPr lang="zh-CN" altLang="en-US" dirty="0"/>
              <a:t>。然而，后来的艺术史对这些作品评价不佳，但即便如此，它们仍然散发出</a:t>
            </a:r>
            <a:r>
              <a:rPr lang="zh-CN" altLang="en-US" b="1" dirty="0"/>
              <a:t>强烈的生命力</a:t>
            </a:r>
            <a:r>
              <a:rPr lang="zh-CN" altLang="en-US" dirty="0"/>
              <a:t>。</a:t>
            </a:r>
            <a:br>
              <a:rPr lang="zh-CN" altLang="en-US" dirty="0"/>
            </a:br>
            <a:endParaRPr lang="zh-CN" altLang="en-US" dirty="0"/>
          </a:p>
          <a:p>
            <a:r>
              <a:rPr lang="zh-CN" altLang="en-US" dirty="0"/>
              <a:t>毫无疑问，勒布伦的</a:t>
            </a:r>
            <a:r>
              <a:rPr lang="zh-CN" altLang="en-US" b="1" dirty="0"/>
              <a:t>灵感来源</a:t>
            </a:r>
            <a:r>
              <a:rPr lang="zh-CN" altLang="en-US" dirty="0"/>
              <a:t>是</a:t>
            </a:r>
            <a:r>
              <a:rPr lang="zh-CN" altLang="en-US" b="1" dirty="0"/>
              <a:t>鲁本斯（</a:t>
            </a:r>
            <a:r>
              <a:rPr lang="en-US" altLang="zh-CN" b="1" dirty="0"/>
              <a:t>Peter Paul Rubens</a:t>
            </a:r>
            <a:r>
              <a:rPr lang="zh-CN" altLang="en-US" b="1" dirty="0"/>
              <a:t>）</a:t>
            </a:r>
            <a:r>
              <a:rPr lang="zh-CN" altLang="en-US" dirty="0"/>
              <a:t>。但这并不是我们熟悉的**</a:t>
            </a:r>
            <a:r>
              <a:rPr lang="en-US" altLang="zh-CN" dirty="0"/>
              <a:t>《</a:t>
            </a:r>
            <a:r>
              <a:rPr lang="zh-CN" altLang="en-US" dirty="0"/>
              <a:t>美第奇组画</a:t>
            </a:r>
            <a:r>
              <a:rPr lang="en-US" altLang="zh-CN" dirty="0"/>
              <a:t>》</a:t>
            </a:r>
            <a:r>
              <a:rPr lang="zh-CN" altLang="en-US" b="1" dirty="0"/>
              <a:t>中的鲁本斯的狂放风格，而更接近于他那</a:t>
            </a:r>
            <a:r>
              <a:rPr lang="zh-CN" altLang="en-US" dirty="0"/>
              <a:t>巨型狩猎场景</a:t>
            </a:r>
            <a:r>
              <a:rPr lang="zh-CN" altLang="en-US" b="1" dirty="0"/>
              <a:t>和</a:t>
            </a:r>
            <a:r>
              <a:rPr lang="zh-CN" altLang="en-US" dirty="0"/>
              <a:t>挂毯草图</a:t>
            </a:r>
            <a:r>
              <a:rPr lang="zh-CN" altLang="en-US" b="1" dirty="0"/>
              <a:t>的风格。勒布伦的艺术风格经历了一次</a:t>
            </a:r>
            <a:r>
              <a:rPr lang="zh-CN" altLang="en-US" dirty="0"/>
              <a:t>重大转变**</a:t>
            </a:r>
            <a:r>
              <a:rPr lang="en-US" altLang="zh-CN" dirty="0"/>
              <a:t>——</a:t>
            </a:r>
            <a:r>
              <a:rPr lang="zh-CN" altLang="en-US" dirty="0"/>
              <a:t>从</a:t>
            </a:r>
            <a:r>
              <a:rPr lang="zh-CN" altLang="en-US" b="1" dirty="0"/>
              <a:t>普桑（</a:t>
            </a:r>
            <a:r>
              <a:rPr lang="en-US" altLang="zh-CN" b="1" dirty="0"/>
              <a:t>Nicolas Poussin</a:t>
            </a:r>
            <a:r>
              <a:rPr lang="zh-CN" altLang="en-US" b="1" dirty="0"/>
              <a:t>）的古典主义影响</a:t>
            </a:r>
            <a:r>
              <a:rPr lang="zh-CN" altLang="en-US" dirty="0"/>
              <a:t>，转向了对</a:t>
            </a:r>
            <a:r>
              <a:rPr lang="zh-CN" altLang="en-US" b="1" dirty="0"/>
              <a:t>鲁本斯风格的全面颂扬</a:t>
            </a:r>
            <a:r>
              <a:rPr lang="zh-CN" altLang="en-US" dirty="0"/>
              <a:t>。</a:t>
            </a:r>
          </a:p>
          <a:p>
            <a:endParaRPr lang="zh-CN" altLang="en-US" dirty="0"/>
          </a:p>
          <a:p>
            <a:r>
              <a:rPr lang="zh-CN" altLang="en-US" dirty="0"/>
              <a:t>👉 </a:t>
            </a:r>
            <a:r>
              <a:rPr lang="zh-CN" altLang="en-US" b="1" dirty="0"/>
              <a:t>相关链接</a:t>
            </a:r>
            <a:r>
              <a:rPr lang="zh-CN" altLang="en-US" dirty="0"/>
              <a:t>：</a:t>
            </a:r>
            <a:r>
              <a:rPr lang="en-US" altLang="zh-CN" dirty="0">
                <a:hlinkClick r:id="rId3"/>
              </a:rPr>
              <a:t>gallery.euroweb.hu/html/l/le_brun/alexande.html</a:t>
            </a:r>
            <a:endParaRPr lang="en-US" altLang="zh-CN" dirty="0"/>
          </a:p>
          <a:p>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106</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xfrm>
            <a:off x="914400" y="4343400"/>
            <a:ext cx="5029200" cy="7039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穿黑衣的皇帝迫害基督徒</a:t>
            </a:r>
            <a:br>
              <a:rPr lang="zh-CN" altLang="en-US" dirty="0"/>
            </a:br>
            <a:r>
              <a:rPr lang="zh-CN" altLang="en-US" dirty="0"/>
              <a:t>本课程教导，</a:t>
            </a:r>
            <a:r>
              <a:rPr lang="en-US" altLang="zh-CN" b="1" dirty="0"/>
              <a:t>《</a:t>
            </a:r>
            <a:r>
              <a:rPr lang="zh-CN" altLang="en-US" b="1" dirty="0"/>
              <a:t>启示录</a:t>
            </a:r>
            <a:r>
              <a:rPr lang="en-US" altLang="zh-CN" b="1" dirty="0"/>
              <a:t>》</a:t>
            </a:r>
            <a:r>
              <a:rPr lang="zh-CN" altLang="en-US" b="1" dirty="0"/>
              <a:t>写于</a:t>
            </a:r>
            <a:r>
              <a:rPr lang="zh-CN" altLang="en-US" dirty="0"/>
              <a:t> </a:t>
            </a:r>
            <a:r>
              <a:rPr lang="zh-CN" altLang="en-US" b="1" dirty="0"/>
              <a:t>公元一世纪末</a:t>
            </a:r>
            <a:r>
              <a:rPr lang="zh-CN" altLang="en-US" dirty="0"/>
              <a:t>，即</a:t>
            </a:r>
            <a:r>
              <a:rPr lang="zh-CN" altLang="en-US" b="1" dirty="0"/>
              <a:t>多米田统治时期</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a:t>
            </a:r>
            <a:r>
              <a:rPr lang="en-US" altLang="zh-CN" dirty="0" err="1"/>
              <a:t>revelationscriptures.com</a:t>
            </a:r>
            <a:r>
              <a:rPr lang="en-US" altLang="zh-CN" dirty="0"/>
              <a:t>/revelation-13-beast-image-mark-666-conquers-saints-42-months-false-prophet/</a:t>
            </a:r>
          </a:p>
          <a:p>
            <a:r>
              <a:rPr lang="en-US" altLang="zh-CN" dirty="0"/>
              <a:t>Accessed 26 May 2020</a:t>
            </a:r>
          </a:p>
          <a:p>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pPr>
              <a:defRPr/>
            </a:pPr>
            <a:fld id="{7A1965BF-27EB-1845-89B5-B5ADA144D014}" type="slidenum">
              <a:rPr lang="en-GB" smtClean="0"/>
              <a:pPr>
                <a:defRPr/>
              </a:pPr>
              <a:t>8</a:t>
            </a:fld>
            <a:endParaRPr lang="en-GB"/>
          </a:p>
        </p:txBody>
      </p:sp>
    </p:spTree>
    <p:extLst>
      <p:ext uri="{BB962C8B-B14F-4D97-AF65-F5344CB8AC3E}">
        <p14:creationId xmlns:p14="http://schemas.microsoft.com/office/powerpoint/2010/main" val="3526589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dirty="0">
                <a:latin typeface="Times New Roman" charset="0"/>
                <a:ea typeface="ＭＳ Ｐゴシック" charset="0"/>
                <a:cs typeface="ＭＳ Ｐゴシック" charset="0"/>
              </a:rPr>
              <a:t>/RE07.html</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a:latin typeface="Times New Roman" charset="0"/>
                <a:ea typeface="ＭＳ Ｐゴシック" charset="0"/>
                <a:cs typeface="ＭＳ Ｐゴシック" charset="0"/>
              </a:rPr>
              <a:t>/RE07.html</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FE937D2-C689-0F4A-87CA-2F08C671F57A}" type="slidenum">
              <a:rPr lang="en-US" sz="1200">
                <a:solidFill>
                  <a:srgbClr val="000000"/>
                </a:solidFill>
                <a:latin typeface="Arial" charset="0"/>
                <a:cs typeface="Arial" charset="0"/>
              </a:rPr>
              <a:pPr eaLnBrk="1" hangingPunct="1"/>
              <a:t>109</a:t>
            </a:fld>
            <a:endParaRPr lang="en-US" sz="1200">
              <a:solidFill>
                <a:srgbClr val="000000"/>
              </a:solidFill>
              <a:latin typeface="Arial" charset="0"/>
              <a:cs typeface="Arial" charset="0"/>
            </a:endParaRPr>
          </a:p>
        </p:txBody>
      </p:sp>
      <p:sp>
        <p:nvSpPr>
          <p:cNvPr id="1204227" name="Rectangle 2"/>
          <p:cNvSpPr>
            <a:spLocks noGrp="1" noRot="1" noChangeAspect="1" noChangeArrowheads="1" noTextEdit="1"/>
          </p:cNvSpPr>
          <p:nvPr>
            <p:ph type="sldImg"/>
          </p:nvPr>
        </p:nvSpPr>
        <p:spPr>
          <a:ln/>
        </p:spPr>
      </p:sp>
      <p:sp>
        <p:nvSpPr>
          <p:cNvPr id="1204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285C280-6F67-344E-8705-D634BEA5754A}" type="slidenum">
              <a:rPr lang="en-US" sz="1200">
                <a:solidFill>
                  <a:srgbClr val="000000"/>
                </a:solidFill>
                <a:latin typeface="Arial" charset="0"/>
                <a:cs typeface="Arial" charset="0"/>
              </a:rPr>
              <a:pPr eaLnBrk="1" hangingPunct="1"/>
              <a:t>110</a:t>
            </a:fld>
            <a:endParaRPr lang="en-US" sz="1200">
              <a:solidFill>
                <a:srgbClr val="000000"/>
              </a:solidFill>
              <a:latin typeface="Arial" charset="0"/>
              <a:cs typeface="Arial" charset="0"/>
            </a:endParaRPr>
          </a:p>
        </p:txBody>
      </p:sp>
      <p:sp>
        <p:nvSpPr>
          <p:cNvPr id="1205251" name="Rectangle 2"/>
          <p:cNvSpPr>
            <a:spLocks noGrp="1" noRot="1" noChangeAspect="1" noChangeArrowheads="1" noTextEdit="1"/>
          </p:cNvSpPr>
          <p:nvPr>
            <p:ph type="sldImg"/>
          </p:nvPr>
        </p:nvSpPr>
        <p:spPr>
          <a:ln/>
        </p:spPr>
      </p:sp>
      <p:sp>
        <p:nvSpPr>
          <p:cNvPr id="1205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6F466E6-2917-4B46-B367-E7B4C89E2CB4}" type="slidenum">
              <a:rPr lang="en-US" sz="1200">
                <a:solidFill>
                  <a:srgbClr val="000000"/>
                </a:solidFill>
                <a:latin typeface="Arial" charset="0"/>
                <a:cs typeface="Arial" charset="0"/>
              </a:rPr>
              <a:pPr eaLnBrk="1" hangingPunct="1"/>
              <a:t>111</a:t>
            </a:fld>
            <a:endParaRPr lang="en-US" sz="1200">
              <a:solidFill>
                <a:srgbClr val="000000"/>
              </a:solidFill>
              <a:latin typeface="Arial" charset="0"/>
              <a:cs typeface="Arial" charset="0"/>
            </a:endParaRPr>
          </a:p>
        </p:txBody>
      </p:sp>
      <p:sp>
        <p:nvSpPr>
          <p:cNvPr id="1206275" name="Rectangle 2"/>
          <p:cNvSpPr>
            <a:spLocks noGrp="1" noRot="1" noChangeAspect="1" noChangeArrowheads="1" noTextEdit="1"/>
          </p:cNvSpPr>
          <p:nvPr>
            <p:ph type="sldImg"/>
          </p:nvPr>
        </p:nvSpPr>
        <p:spPr>
          <a:ln/>
        </p:spPr>
      </p:sp>
      <p:sp>
        <p:nvSpPr>
          <p:cNvPr id="1206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2B4824D-F301-B84E-825E-714859A539BC}" type="slidenum">
              <a:rPr lang="en-US" sz="1200">
                <a:solidFill>
                  <a:srgbClr val="000000"/>
                </a:solidFill>
                <a:latin typeface="Arial" charset="0"/>
                <a:cs typeface="Arial" charset="0"/>
              </a:rPr>
              <a:pPr eaLnBrk="1" hangingPunct="1"/>
              <a:t>112</a:t>
            </a:fld>
            <a:endParaRPr lang="en-US" sz="1200">
              <a:solidFill>
                <a:srgbClr val="000000"/>
              </a:solidFill>
              <a:latin typeface="Arial" charset="0"/>
              <a:cs typeface="Arial" charset="0"/>
            </a:endParaRPr>
          </a:p>
        </p:txBody>
      </p:sp>
      <p:sp>
        <p:nvSpPr>
          <p:cNvPr id="1207299" name="Rectangle 2"/>
          <p:cNvSpPr>
            <a:spLocks noGrp="1" noRot="1" noChangeAspect="1" noChangeArrowheads="1" noTextEdit="1"/>
          </p:cNvSpPr>
          <p:nvPr>
            <p:ph type="sldImg"/>
          </p:nvPr>
        </p:nvSpPr>
        <p:spPr>
          <a:ln/>
        </p:spPr>
      </p:sp>
      <p:sp>
        <p:nvSpPr>
          <p:cNvPr id="1207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6D81CD58-A27A-FD47-BFDD-FDFA5D64F5C2}" type="slidenum">
              <a:rPr lang="en-US" sz="1200">
                <a:solidFill>
                  <a:srgbClr val="000000"/>
                </a:solidFill>
                <a:latin typeface="Arial" charset="0"/>
                <a:cs typeface="Arial" charset="0"/>
              </a:rPr>
              <a:pPr eaLnBrk="1" hangingPunct="1"/>
              <a:t>113</a:t>
            </a:fld>
            <a:endParaRPr lang="en-US" sz="1200">
              <a:solidFill>
                <a:srgbClr val="000000"/>
              </a:solidFill>
              <a:latin typeface="Arial" charset="0"/>
              <a:cs typeface="Arial" charset="0"/>
            </a:endParaRPr>
          </a:p>
        </p:txBody>
      </p:sp>
      <p:sp>
        <p:nvSpPr>
          <p:cNvPr id="1208323" name="Rectangle 2"/>
          <p:cNvSpPr>
            <a:spLocks noGrp="1" noRot="1" noChangeAspect="1" noChangeArrowheads="1" noTextEdit="1"/>
          </p:cNvSpPr>
          <p:nvPr>
            <p:ph type="sldImg"/>
          </p:nvPr>
        </p:nvSpPr>
        <p:spPr>
          <a:ln/>
        </p:spPr>
      </p:sp>
      <p:sp>
        <p:nvSpPr>
          <p:cNvPr id="1208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9974FEC-B037-534F-B746-E6BAA7268E38}" type="slidenum">
              <a:rPr lang="en-US" sz="1200">
                <a:solidFill>
                  <a:srgbClr val="000000"/>
                </a:solidFill>
                <a:latin typeface="Arial" charset="0"/>
                <a:cs typeface="Arial" charset="0"/>
              </a:rPr>
              <a:pPr eaLnBrk="1" hangingPunct="1"/>
              <a:t>115</a:t>
            </a:fld>
            <a:endParaRPr lang="en-US" sz="1200">
              <a:solidFill>
                <a:srgbClr val="000000"/>
              </a:solidFill>
              <a:latin typeface="Arial" charset="0"/>
              <a:cs typeface="Arial" charset="0"/>
            </a:endParaRPr>
          </a:p>
        </p:txBody>
      </p:sp>
      <p:sp>
        <p:nvSpPr>
          <p:cNvPr id="1209347" name="Rectangle 2"/>
          <p:cNvSpPr>
            <a:spLocks noGrp="1" noRot="1" noChangeAspect="1" noChangeArrowheads="1" noTextEdit="1"/>
          </p:cNvSpPr>
          <p:nvPr>
            <p:ph type="sldImg"/>
          </p:nvPr>
        </p:nvSpPr>
        <p:spPr>
          <a:ln/>
        </p:spPr>
      </p:sp>
      <p:sp>
        <p:nvSpPr>
          <p:cNvPr id="1209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08507A9-CC92-B540-9628-7BAF12AB3B89}" type="slidenum">
              <a:rPr lang="en-US" sz="1200">
                <a:solidFill>
                  <a:srgbClr val="000000"/>
                </a:solidFill>
                <a:latin typeface="Arial" charset="0"/>
                <a:cs typeface="Arial" charset="0"/>
              </a:rPr>
              <a:pPr eaLnBrk="1" hangingPunct="1"/>
              <a:t>116</a:t>
            </a:fld>
            <a:endParaRPr lang="en-US" sz="1200">
              <a:solidFill>
                <a:srgbClr val="000000"/>
              </a:solidFill>
              <a:latin typeface="Arial" charset="0"/>
              <a:cs typeface="Arial" charset="0"/>
            </a:endParaRPr>
          </a:p>
        </p:txBody>
      </p:sp>
      <p:sp>
        <p:nvSpPr>
          <p:cNvPr id="1210371" name="Rectangle 2"/>
          <p:cNvSpPr>
            <a:spLocks noGrp="1" noRot="1" noChangeAspect="1" noChangeArrowheads="1" noTextEdit="1"/>
          </p:cNvSpPr>
          <p:nvPr>
            <p:ph type="sldImg"/>
          </p:nvPr>
        </p:nvSpPr>
        <p:spPr>
          <a:ln/>
        </p:spPr>
      </p:sp>
      <p:sp>
        <p:nvSpPr>
          <p:cNvPr id="1210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9</a:t>
            </a:fld>
            <a:endParaRPr lang="en-GB">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ED8AE1E-3AAF-C44E-81DC-E4FCF066C04C}" type="slidenum">
              <a:rPr lang="en-US" sz="1200">
                <a:solidFill>
                  <a:srgbClr val="000000"/>
                </a:solidFill>
                <a:latin typeface="Arial" charset="0"/>
                <a:cs typeface="Arial" charset="0"/>
              </a:rPr>
              <a:pPr eaLnBrk="1" hangingPunct="1"/>
              <a:t>117</a:t>
            </a:fld>
            <a:endParaRPr lang="en-US" sz="1200">
              <a:solidFill>
                <a:srgbClr val="000000"/>
              </a:solidFill>
              <a:latin typeface="Arial" charset="0"/>
              <a:cs typeface="Arial" charset="0"/>
            </a:endParaRPr>
          </a:p>
        </p:txBody>
      </p:sp>
      <p:sp>
        <p:nvSpPr>
          <p:cNvPr id="1211395" name="Rectangle 2"/>
          <p:cNvSpPr>
            <a:spLocks noGrp="1" noRot="1" noChangeAspect="1" noChangeArrowheads="1" noTextEdit="1"/>
          </p:cNvSpPr>
          <p:nvPr>
            <p:ph type="sldImg"/>
          </p:nvPr>
        </p:nvSpPr>
        <p:spPr>
          <a:ln/>
        </p:spPr>
      </p:sp>
      <p:sp>
        <p:nvSpPr>
          <p:cNvPr id="1211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119</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"Ever since its completion on December 14 1999, the EU parliament has raised eyebrows and questions regarding its structure. The main tower, called the “Louise Weiss” building, looks peculiar and modernist. Why does it look unfinished? Promoters say it reflects the “unfinished nature of Europe”. However, some research on the subject reveals the dark and deep symbolism of the building. Exposing the real source of inspiration behind the Louise Weiss building is exposing the esoteric beliefs of the world elite, their dark aspirations and their interpretation of ancient scriptures."</a:t>
            </a:r>
          </a:p>
          <a:p>
            <a:endParaRPr lang="en-US" dirty="0"/>
          </a:p>
          <a:p>
            <a:r>
              <a:rPr lang="en-US" b="1" dirty="0"/>
              <a:t>Sinister Sites – The EU Parliament</a:t>
            </a:r>
          </a:p>
          <a:p>
            <a:r>
              <a:rPr lang="en-US" dirty="0"/>
              <a:t>December 8, 2008 (author an anonymous</a:t>
            </a:r>
            <a:r>
              <a:rPr lang="en-US" baseline="0" dirty="0"/>
              <a:t> Christian</a:t>
            </a:r>
            <a:r>
              <a:rPr lang="en-US" dirty="0"/>
              <a:t>)</a:t>
            </a:r>
          </a:p>
          <a:p>
            <a:r>
              <a:rPr lang="en-US" sz="1200" b="1" kern="1200" dirty="0">
                <a:solidFill>
                  <a:schemeClr val="tx1"/>
                </a:solidFill>
                <a:effectLst/>
                <a:latin typeface="+mn-lt"/>
                <a:ea typeface="+mn-ea"/>
                <a:cs typeface="+mn-cs"/>
              </a:rPr>
              <a:t>The Vigilant Citizen</a:t>
            </a:r>
            <a:endParaRPr lang="en-US" dirty="0"/>
          </a:p>
          <a:p>
            <a:r>
              <a:rPr lang="en-US" dirty="0"/>
              <a:t>https://</a:t>
            </a:r>
            <a:r>
              <a:rPr lang="en-US" dirty="0" err="1"/>
              <a:t>vigilantcitizen.com</a:t>
            </a:r>
            <a:r>
              <a:rPr lang="en-US" dirty="0"/>
              <a:t>/</a:t>
            </a:r>
            <a:r>
              <a:rPr lang="en-US" dirty="0" err="1"/>
              <a:t>sinistersites</a:t>
            </a:r>
            <a:r>
              <a:rPr lang="en-US" dirty="0"/>
              <a:t>/sinister-sites-the-</a:t>
            </a:r>
            <a:r>
              <a:rPr lang="en-US" dirty="0" err="1"/>
              <a:t>eu</a:t>
            </a:r>
            <a:r>
              <a:rPr lang="en-US" dirty="0"/>
              <a:t>-parliament/</a:t>
            </a:r>
          </a:p>
          <a:p>
            <a:r>
              <a:rPr lang="en-US" dirty="0"/>
              <a:t>Accessed 17 Oct 2017</a:t>
            </a:r>
          </a:p>
          <a:p>
            <a:endParaRPr lang="en-US" dirty="0"/>
          </a:p>
          <a:p>
            <a:r>
              <a:rPr lang="zh-CN" altLang="en-US" b="1" dirty="0"/>
              <a:t>邪恶之地</a:t>
            </a:r>
            <a:r>
              <a:rPr lang="en-US" altLang="zh-CN" b="1" dirty="0"/>
              <a:t>——</a:t>
            </a:r>
            <a:r>
              <a:rPr lang="zh-CN" altLang="en-US" b="1" dirty="0"/>
              <a:t>欧盟议会</a:t>
            </a:r>
            <a:endParaRPr lang="zh-CN" altLang="en-US" dirty="0"/>
          </a:p>
          <a:p>
            <a:r>
              <a:rPr lang="en-US" altLang="zh-CN" i="1" dirty="0"/>
              <a:t>2008</a:t>
            </a:r>
            <a:r>
              <a:rPr lang="zh-CN" altLang="en-US" i="1" dirty="0"/>
              <a:t>年</a:t>
            </a:r>
            <a:r>
              <a:rPr lang="en-US" altLang="zh-CN" i="1" dirty="0"/>
              <a:t>12</a:t>
            </a:r>
            <a:r>
              <a:rPr lang="zh-CN" altLang="en-US" i="1" dirty="0"/>
              <a:t>月</a:t>
            </a:r>
            <a:r>
              <a:rPr lang="en-US" altLang="zh-CN" i="1" dirty="0"/>
              <a:t>8</a:t>
            </a:r>
            <a:r>
              <a:rPr lang="zh-CN" altLang="en-US" i="1" dirty="0"/>
              <a:t>日（作者：一位匿名基督徒）</a:t>
            </a:r>
            <a:endParaRPr lang="zh-CN" altLang="en-US" dirty="0"/>
          </a:p>
          <a:p>
            <a:r>
              <a:rPr lang="en-US" altLang="zh-CN" b="1" dirty="0"/>
              <a:t>《</a:t>
            </a:r>
            <a:r>
              <a:rPr lang="zh-CN" altLang="en-US" b="1" dirty="0"/>
              <a:t>警觉公民</a:t>
            </a:r>
            <a:r>
              <a:rPr lang="en-US" altLang="zh-CN" b="1" dirty="0"/>
              <a:t>》</a:t>
            </a:r>
            <a:r>
              <a:rPr lang="zh-CN" altLang="en-US" b="1" dirty="0"/>
              <a:t>（</a:t>
            </a:r>
            <a:r>
              <a:rPr lang="en-US" altLang="zh-CN" b="1" dirty="0"/>
              <a:t>The Vigilant Citizen</a:t>
            </a:r>
            <a:r>
              <a:rPr lang="zh-CN" altLang="en-US" b="1" dirty="0"/>
              <a:t>）</a:t>
            </a:r>
            <a:endParaRPr lang="en-US" altLang="zh-CN" dirty="0"/>
          </a:p>
          <a:p>
            <a:r>
              <a:rPr lang="zh-CN" altLang="en-US" dirty="0">
                <a:hlinkClick r:id="rId3"/>
              </a:rPr>
              <a:t>来源链接</a:t>
            </a:r>
            <a:endParaRPr lang="zh-CN" altLang="en-US" dirty="0"/>
          </a:p>
          <a:p>
            <a:r>
              <a:rPr lang="zh-CN" altLang="en-US" i="1" dirty="0"/>
              <a:t>访问日期：</a:t>
            </a:r>
            <a:r>
              <a:rPr lang="en-US" altLang="zh-CN" i="1" dirty="0"/>
              <a:t>2017</a:t>
            </a:r>
            <a:r>
              <a:rPr lang="zh-CN" altLang="en-US" i="1" dirty="0"/>
              <a:t>年</a:t>
            </a:r>
            <a:r>
              <a:rPr lang="en-US" altLang="zh-CN" i="1" dirty="0"/>
              <a:t>10</a:t>
            </a:r>
            <a:r>
              <a:rPr lang="zh-CN" altLang="en-US" i="1" dirty="0"/>
              <a:t>月</a:t>
            </a:r>
            <a:r>
              <a:rPr lang="en-US" altLang="zh-CN" i="1" dirty="0"/>
              <a:t>17</a:t>
            </a:r>
            <a:r>
              <a:rPr lang="zh-CN" altLang="en-US" i="1" dirty="0"/>
              <a:t>日</a:t>
            </a:r>
            <a:br>
              <a:rPr lang="zh-CN" altLang="en-US" dirty="0"/>
            </a:br>
            <a:endParaRPr lang="zh-CN" altLang="en-US" dirty="0"/>
          </a:p>
          <a:p>
            <a:r>
              <a:rPr lang="zh-CN" altLang="en-US" dirty="0"/>
              <a:t>自</a:t>
            </a:r>
            <a:r>
              <a:rPr lang="en-US" altLang="zh-CN" dirty="0"/>
              <a:t>1999</a:t>
            </a:r>
            <a:r>
              <a:rPr lang="zh-CN" altLang="en-US" dirty="0"/>
              <a:t>年</a:t>
            </a:r>
            <a:r>
              <a:rPr lang="en-US" altLang="zh-CN" dirty="0"/>
              <a:t>12</a:t>
            </a:r>
            <a:r>
              <a:rPr lang="zh-CN" altLang="en-US" dirty="0"/>
              <a:t>月</a:t>
            </a:r>
            <a:r>
              <a:rPr lang="en-US" altLang="zh-CN" dirty="0"/>
              <a:t>14</a:t>
            </a:r>
            <a:r>
              <a:rPr lang="zh-CN" altLang="en-US" dirty="0"/>
              <a:t>日竣工以来，欧盟议会大楼便引起了广泛的关注和质疑。其主塔楼“路易丝</a:t>
            </a:r>
            <a:r>
              <a:rPr lang="en-US" altLang="zh-CN" dirty="0"/>
              <a:t>·</a:t>
            </a:r>
            <a:r>
              <a:rPr lang="zh-CN" altLang="en-US" dirty="0"/>
              <a:t>韦斯”大厦（</a:t>
            </a:r>
            <a:r>
              <a:rPr lang="en-US" altLang="zh-CN" dirty="0"/>
              <a:t>Louise Weiss Building</a:t>
            </a:r>
            <a:r>
              <a:rPr lang="zh-CN" altLang="en-US" dirty="0"/>
              <a:t>）外观独特，充满现代主义风格。然而，它为何看起来像是“未完成”的？支持者解释说，这是象征“欧洲尚未完成的统一进程”。然而，深入研究这一建筑的象征意义，就会揭示出更黑暗、更深层次的象征主义。揭露“路易丝</a:t>
            </a:r>
            <a:r>
              <a:rPr lang="en-US" altLang="zh-CN" dirty="0"/>
              <a:t>·</a:t>
            </a:r>
            <a:r>
              <a:rPr lang="zh-CN" altLang="en-US" dirty="0"/>
              <a:t>韦斯”大厦真正的灵感来源，就是揭露世界精英阶层的神秘信仰、他们的黑暗野心，以及他们对古代经文的独特诠释。</a:t>
            </a:r>
          </a:p>
          <a:p>
            <a:endParaRPr lang="en-US" dirty="0"/>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120</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go straight to the point: the Louise Weiss building is meant to look like painting “</a:t>
            </a:r>
            <a:r>
              <a:rPr lang="en-US" i="1" dirty="0"/>
              <a:t>The Tower of Babel</a:t>
            </a:r>
            <a:r>
              <a:rPr lang="en-US" dirty="0"/>
              <a:t>” by Pieter Brueghel the Elder in 1563. Story says that the Tower of Babel was never completed. So, the UN Parliament is basically continuing the unfinished work of Nimrod, the infamous tyrant, who was building the Tower of Babel to defy God. Do you think this is a good source of inspiration for a “democratic institution”?</a:t>
            </a:r>
          </a:p>
          <a:p>
            <a:endParaRPr lang="en-US" dirty="0"/>
          </a:p>
          <a:p>
            <a:r>
              <a:rPr lang="en-US" b="1" dirty="0"/>
              <a:t>Nimrod and the Tower of Babel</a:t>
            </a:r>
            <a:endParaRPr lang="en-US" dirty="0"/>
          </a:p>
          <a:p>
            <a:r>
              <a:rPr lang="en-US" dirty="0"/>
              <a:t>The story of Nimrod and the Tower of Babel appears in numerous texts of ancient cultures including Hebrew, Islamic, Greek and Kabbalah. Nimrod is said to be the founder and the the king of the first empire after the Flood. His realm includes Babylon (Babel), </a:t>
            </a:r>
            <a:r>
              <a:rPr lang="en-US" dirty="0" err="1"/>
              <a:t>Uruk</a:t>
            </a:r>
            <a:r>
              <a:rPr lang="en-US" dirty="0"/>
              <a:t>, Akkad and </a:t>
            </a:r>
            <a:r>
              <a:rPr lang="en-US" dirty="0" err="1"/>
              <a:t>Calneh</a:t>
            </a:r>
            <a:r>
              <a:rPr lang="en-US" dirty="0"/>
              <a:t>. He is known to be a king that brought tyranny to the people while seeking to eliminate religious beliefs .</a:t>
            </a:r>
          </a:p>
          <a:p>
            <a:r>
              <a:rPr lang="en-US" i="1" dirty="0"/>
              <a:t>“Now it was Nimrod who excited them to such an affront and contempt of God. He was the grandson of Ham, the son of Noah, a bold man, and of great strength of hand. He persuaded them not to ascribe it to God, as if it were through his means they were happy, but to believe that it was their own courage which procured that happiness. He also gradually changed the government into tyranny, seeing no other way of turning men from the fear of God, but to bring them into a constant dependence on his power… Now the multitude were very ready to follow the determination of Nimrod, and to esteem it a piece of cowardice to submit to God”</a:t>
            </a:r>
            <a:endParaRPr lang="en-US" dirty="0"/>
          </a:p>
          <a:p>
            <a:r>
              <a:rPr lang="en-US" dirty="0"/>
              <a:t>According to biblical accounts, Babel was city that united humanity, all speaking a single language and migrating from the East. It was the home city of Nimrod. He decided that the city should have a tower so immense that “its top should be in the heavens”. That tower was however not for worship and praise of God, but was dedicated to the glory of man with a motive of making a ‘name’ for the builders. The Midrash version of the story even adds that the builders of the Tower said:</a:t>
            </a:r>
          </a:p>
          <a:p>
            <a:r>
              <a:rPr lang="en-US" i="1" dirty="0"/>
              <a:t>“God has no right to choose the upper world for Himself, and to leave the lower world to us; therefore we will build us a tower, with an idol on the top holding a sword, so that it may appear as if we intended to war with God”.</a:t>
            </a:r>
            <a:endParaRPr lang="en-US" dirty="0"/>
          </a:p>
          <a:p>
            <a:r>
              <a:rPr lang="en-US" dirty="0"/>
              <a:t>God, seeing the blasphemous nature of the Tower, gave each person a different language to confuse them. Unable to continue the work, the people scattered throughout the world."</a:t>
            </a:r>
          </a:p>
          <a:p>
            <a:endParaRPr lang="en-US" dirty="0"/>
          </a:p>
          <a:p>
            <a:r>
              <a:rPr lang="en-US" b="1" dirty="0"/>
              <a:t>Sinister Sites – The EU Parliament</a:t>
            </a:r>
          </a:p>
          <a:p>
            <a:r>
              <a:rPr lang="en-US" dirty="0"/>
              <a:t>December 8, 2008 (author an anonymous</a:t>
            </a:r>
            <a:r>
              <a:rPr lang="en-US" baseline="0" dirty="0"/>
              <a:t> Christian</a:t>
            </a:r>
            <a:r>
              <a:rPr lang="en-US" dirty="0"/>
              <a:t>)</a:t>
            </a:r>
          </a:p>
          <a:p>
            <a:r>
              <a:rPr lang="en-US" sz="1200" b="1" kern="1200" dirty="0">
                <a:solidFill>
                  <a:schemeClr val="tx1"/>
                </a:solidFill>
                <a:effectLst/>
                <a:latin typeface="+mn-lt"/>
                <a:ea typeface="+mn-ea"/>
                <a:cs typeface="+mn-cs"/>
              </a:rPr>
              <a:t>The Vigilant Citizen</a:t>
            </a:r>
            <a:endParaRPr lang="en-US" dirty="0"/>
          </a:p>
          <a:p>
            <a:r>
              <a:rPr lang="en-US" dirty="0"/>
              <a:t>https://</a:t>
            </a:r>
            <a:r>
              <a:rPr lang="en-US" dirty="0" err="1"/>
              <a:t>vigilantcitizen.com</a:t>
            </a:r>
            <a:r>
              <a:rPr lang="en-US" dirty="0"/>
              <a:t>/</a:t>
            </a:r>
            <a:r>
              <a:rPr lang="en-US" dirty="0" err="1"/>
              <a:t>sinistersites</a:t>
            </a:r>
            <a:r>
              <a:rPr lang="en-US" dirty="0"/>
              <a:t>/sinister-sites-the-</a:t>
            </a:r>
            <a:r>
              <a:rPr lang="en-US" dirty="0" err="1"/>
              <a:t>eu</a:t>
            </a:r>
            <a:r>
              <a:rPr lang="en-US" dirty="0"/>
              <a:t>-parliament/</a:t>
            </a:r>
          </a:p>
          <a:p>
            <a:r>
              <a:rPr lang="en-US" dirty="0"/>
              <a:t>Accessed 17 Oct 2017</a:t>
            </a:r>
          </a:p>
          <a:p>
            <a:endParaRPr lang="en-US" dirty="0"/>
          </a:p>
          <a:p>
            <a:r>
              <a:rPr lang="zh-CN" altLang="en-US" b="1" dirty="0"/>
              <a:t>邪恶之地</a:t>
            </a:r>
            <a:r>
              <a:rPr lang="en-US" altLang="zh-CN" b="1" dirty="0"/>
              <a:t>——</a:t>
            </a:r>
            <a:r>
              <a:rPr lang="zh-CN" altLang="en-US" b="1" dirty="0"/>
              <a:t>欧盟议会</a:t>
            </a:r>
            <a:br>
              <a:rPr lang="zh-CN" altLang="en-US" dirty="0"/>
            </a:br>
            <a:r>
              <a:rPr lang="en-US" altLang="zh-CN" dirty="0"/>
              <a:t>2008</a:t>
            </a:r>
            <a:r>
              <a:rPr lang="zh-CN" altLang="en-US" dirty="0"/>
              <a:t>年</a:t>
            </a:r>
            <a:r>
              <a:rPr lang="en-US" altLang="zh-CN" dirty="0"/>
              <a:t>12</a:t>
            </a:r>
            <a:r>
              <a:rPr lang="zh-CN" altLang="en-US" dirty="0"/>
              <a:t>月</a:t>
            </a:r>
            <a:r>
              <a:rPr lang="en-US" altLang="zh-CN" dirty="0"/>
              <a:t>8</a:t>
            </a:r>
            <a:r>
              <a:rPr lang="zh-CN" altLang="en-US" dirty="0"/>
              <a:t>日（作者：一位匿名基督徒）</a:t>
            </a:r>
            <a:br>
              <a:rPr lang="zh-CN" altLang="en-US" dirty="0"/>
            </a:br>
            <a:r>
              <a:rPr lang="zh-CN" altLang="en-US" dirty="0"/>
              <a:t>来源：</a:t>
            </a:r>
            <a:r>
              <a:rPr lang="en-US" altLang="zh-CN" dirty="0"/>
              <a:t>《</a:t>
            </a:r>
            <a:r>
              <a:rPr lang="zh-CN" altLang="en-US" dirty="0"/>
              <a:t>警觉公民</a:t>
            </a:r>
            <a:r>
              <a:rPr lang="en-US" altLang="zh-CN" dirty="0"/>
              <a:t>》</a:t>
            </a:r>
            <a:r>
              <a:rPr lang="zh-CN" altLang="en-US" dirty="0"/>
              <a:t>（</a:t>
            </a:r>
            <a:r>
              <a:rPr lang="en-US" altLang="zh-CN" i="1" dirty="0"/>
              <a:t>The Vigilant Citizen</a:t>
            </a:r>
            <a:r>
              <a:rPr lang="zh-CN" altLang="en-US" dirty="0"/>
              <a:t>）</a:t>
            </a:r>
            <a:br>
              <a:rPr lang="zh-CN" altLang="en-US" dirty="0"/>
            </a:br>
            <a:r>
              <a:rPr lang="en-US" altLang="zh-CN" dirty="0"/>
              <a:t>[</a:t>
            </a:r>
            <a:r>
              <a:rPr lang="zh-CN" altLang="en-US" dirty="0"/>
              <a:t>访问时间：</a:t>
            </a:r>
            <a:r>
              <a:rPr lang="en-US" altLang="zh-CN" dirty="0"/>
              <a:t>2017</a:t>
            </a:r>
            <a:r>
              <a:rPr lang="zh-CN" altLang="en-US" dirty="0"/>
              <a:t>年</a:t>
            </a:r>
            <a:r>
              <a:rPr lang="en-US" altLang="zh-CN" dirty="0"/>
              <a:t>10</a:t>
            </a:r>
            <a:r>
              <a:rPr lang="zh-CN" altLang="en-US" dirty="0"/>
              <a:t>月</a:t>
            </a:r>
            <a:r>
              <a:rPr lang="en-US" altLang="zh-CN" dirty="0"/>
              <a:t>17</a:t>
            </a:r>
            <a:r>
              <a:rPr lang="zh-CN" altLang="en-US" dirty="0"/>
              <a:t>日</a:t>
            </a:r>
            <a:r>
              <a:rPr lang="en-US" altLang="zh-CN" dirty="0"/>
              <a:t>]</a:t>
            </a:r>
          </a:p>
          <a:p>
            <a:r>
              <a:rPr lang="zh-CN" altLang="en-US" dirty="0"/>
              <a:t>我们直奔主题：</a:t>
            </a:r>
            <a:r>
              <a:rPr lang="zh-CN" altLang="en-US" b="1" dirty="0"/>
              <a:t>路易丝</a:t>
            </a:r>
            <a:r>
              <a:rPr lang="en-US" altLang="zh-CN" b="1" dirty="0"/>
              <a:t>·</a:t>
            </a:r>
            <a:r>
              <a:rPr lang="zh-CN" altLang="en-US" b="1" dirty="0"/>
              <a:t>韦斯大楼</a:t>
            </a:r>
            <a:r>
              <a:rPr lang="zh-CN" altLang="en-US" dirty="0"/>
              <a:t>（</a:t>
            </a:r>
            <a:r>
              <a:rPr lang="en-US" altLang="zh-CN" dirty="0"/>
              <a:t>Louise Weiss Building</a:t>
            </a:r>
            <a:r>
              <a:rPr lang="zh-CN" altLang="en-US" dirty="0"/>
              <a:t>）的设计旨在模仿</a:t>
            </a:r>
            <a:r>
              <a:rPr lang="zh-CN" altLang="en-US" b="1" dirty="0"/>
              <a:t>老彼得</a:t>
            </a:r>
            <a:r>
              <a:rPr lang="en-US" altLang="zh-CN" b="1" dirty="0"/>
              <a:t>·</a:t>
            </a:r>
            <a:r>
              <a:rPr lang="zh-CN" altLang="en-US" b="1" dirty="0"/>
              <a:t>勃鲁盖尔</a:t>
            </a:r>
            <a:r>
              <a:rPr lang="zh-CN" altLang="en-US" dirty="0"/>
              <a:t>（</a:t>
            </a:r>
            <a:r>
              <a:rPr lang="en-US" altLang="zh-CN" dirty="0"/>
              <a:t>Pieter Brueghel the Elder</a:t>
            </a:r>
            <a:r>
              <a:rPr lang="zh-CN" altLang="en-US" dirty="0"/>
              <a:t>）于</a:t>
            </a:r>
            <a:r>
              <a:rPr lang="en-US" altLang="zh-CN" dirty="0"/>
              <a:t>1563</a:t>
            </a:r>
            <a:r>
              <a:rPr lang="zh-CN" altLang="en-US" dirty="0"/>
              <a:t>年所绘的**</a:t>
            </a:r>
            <a:r>
              <a:rPr lang="en-US" altLang="zh-CN" dirty="0"/>
              <a:t>《</a:t>
            </a:r>
            <a:r>
              <a:rPr lang="zh-CN" altLang="en-US" dirty="0"/>
              <a:t>巴别塔</a:t>
            </a:r>
            <a:r>
              <a:rPr lang="en-US" altLang="zh-CN" dirty="0"/>
              <a:t>》</a:t>
            </a:r>
            <a:r>
              <a:rPr lang="zh-CN" altLang="en-US" b="1" dirty="0"/>
              <a:t>（</a:t>
            </a:r>
            <a:r>
              <a:rPr lang="en-US" altLang="zh-CN" b="1" i="1" dirty="0"/>
              <a:t>The Tower of Babel</a:t>
            </a:r>
            <a:r>
              <a:rPr lang="zh-CN" altLang="en-US" b="1" dirty="0"/>
              <a:t>）。传说巴别塔从未建成，因此，欧盟议会基本上是在继续</a:t>
            </a:r>
            <a:r>
              <a:rPr lang="zh-CN" altLang="en-US" dirty="0"/>
              <a:t>宁录**（</a:t>
            </a:r>
            <a:r>
              <a:rPr lang="en-US" altLang="zh-CN" dirty="0"/>
              <a:t>Nimrod</a:t>
            </a:r>
            <a:r>
              <a:rPr lang="zh-CN" altLang="en-US" dirty="0"/>
              <a:t>）未竟的工程。这位臭名昭著的暴君建造巴别塔，是为了公然</a:t>
            </a:r>
            <a:r>
              <a:rPr lang="zh-CN" altLang="en-US" b="1" dirty="0"/>
              <a:t>挑战上帝</a:t>
            </a:r>
            <a:r>
              <a:rPr lang="zh-CN" altLang="en-US" dirty="0"/>
              <a:t>。你认为，这对于一个“民主机构”来说，是一个合适的灵感来源吗？</a:t>
            </a:r>
          </a:p>
          <a:p>
            <a:r>
              <a:rPr lang="zh-CN" altLang="en-US" b="1" dirty="0"/>
              <a:t>宁录与巴别塔</a:t>
            </a:r>
          </a:p>
          <a:p>
            <a:r>
              <a:rPr lang="zh-CN" altLang="en-US" dirty="0"/>
              <a:t>宁录和巴别塔的故事出现在多个古代文化文本中，包括</a:t>
            </a:r>
            <a:r>
              <a:rPr lang="zh-CN" altLang="en-US" b="1" dirty="0"/>
              <a:t>希伯来文</a:t>
            </a:r>
            <a:r>
              <a:rPr lang="zh-CN" altLang="en-US" dirty="0"/>
              <a:t>、</a:t>
            </a:r>
            <a:r>
              <a:rPr lang="zh-CN" altLang="en-US" b="1" dirty="0"/>
              <a:t>伊斯兰教</a:t>
            </a:r>
            <a:r>
              <a:rPr lang="zh-CN" altLang="en-US" dirty="0"/>
              <a:t>、</a:t>
            </a:r>
            <a:r>
              <a:rPr lang="zh-CN" altLang="en-US" b="1" dirty="0"/>
              <a:t>希腊</a:t>
            </a:r>
            <a:r>
              <a:rPr lang="zh-CN" altLang="en-US" dirty="0"/>
              <a:t>以及</a:t>
            </a:r>
            <a:r>
              <a:rPr lang="zh-CN" altLang="en-US" b="1" dirty="0"/>
              <a:t>卡巴拉</a:t>
            </a:r>
            <a:r>
              <a:rPr lang="zh-CN" altLang="en-US" dirty="0"/>
              <a:t>（</a:t>
            </a:r>
            <a:r>
              <a:rPr lang="en-US" altLang="zh-CN" dirty="0"/>
              <a:t>Kabbalah</a:t>
            </a:r>
            <a:r>
              <a:rPr lang="zh-CN" altLang="en-US" dirty="0"/>
              <a:t>）。据说，宁录是洪水过后的第一个帝国的</a:t>
            </a:r>
            <a:r>
              <a:rPr lang="zh-CN" altLang="en-US" b="1" dirty="0"/>
              <a:t>建立者和国王</a:t>
            </a:r>
            <a:r>
              <a:rPr lang="zh-CN" altLang="en-US" dirty="0"/>
              <a:t>，他的王国包括</a:t>
            </a:r>
            <a:r>
              <a:rPr lang="zh-CN" altLang="en-US" b="1" dirty="0"/>
              <a:t>巴比伦（</a:t>
            </a:r>
            <a:r>
              <a:rPr lang="en-US" altLang="zh-CN" b="1" dirty="0"/>
              <a:t>Babel</a:t>
            </a:r>
            <a:r>
              <a:rPr lang="zh-CN" altLang="en-US" b="1" dirty="0"/>
              <a:t>）</a:t>
            </a:r>
            <a:r>
              <a:rPr lang="zh-CN" altLang="en-US" dirty="0"/>
              <a:t>、</a:t>
            </a:r>
            <a:r>
              <a:rPr lang="zh-CN" altLang="en-US" b="1" dirty="0"/>
              <a:t>乌鲁克（</a:t>
            </a:r>
            <a:r>
              <a:rPr lang="en-US" altLang="zh-CN" b="1" dirty="0" err="1"/>
              <a:t>Uruk</a:t>
            </a:r>
            <a:r>
              <a:rPr lang="zh-CN" altLang="en-US" b="1" dirty="0"/>
              <a:t>）</a:t>
            </a:r>
            <a:r>
              <a:rPr lang="zh-CN" altLang="en-US" dirty="0"/>
              <a:t>、</a:t>
            </a:r>
            <a:r>
              <a:rPr lang="zh-CN" altLang="en-US" b="1" dirty="0"/>
              <a:t>阿卡德（</a:t>
            </a:r>
            <a:r>
              <a:rPr lang="en-US" altLang="zh-CN" b="1" dirty="0"/>
              <a:t>Akkad</a:t>
            </a:r>
            <a:r>
              <a:rPr lang="zh-CN" altLang="en-US" b="1" dirty="0"/>
              <a:t>）和迦勒尼（</a:t>
            </a:r>
            <a:r>
              <a:rPr lang="en-US" altLang="zh-CN" b="1" dirty="0" err="1"/>
              <a:t>Calneh</a:t>
            </a:r>
            <a:r>
              <a:rPr lang="zh-CN" altLang="en-US" b="1" dirty="0"/>
              <a:t>）</a:t>
            </a:r>
            <a:r>
              <a:rPr lang="zh-CN" altLang="en-US" dirty="0"/>
              <a:t>。他被认为是一个</a:t>
            </a:r>
            <a:r>
              <a:rPr lang="zh-CN" altLang="en-US" b="1" dirty="0"/>
              <a:t>给人民带来暴政的君王</a:t>
            </a:r>
            <a:r>
              <a:rPr lang="zh-CN" altLang="en-US" dirty="0"/>
              <a:t>，并试图</a:t>
            </a:r>
            <a:r>
              <a:rPr lang="zh-CN" altLang="en-US" b="1" dirty="0"/>
              <a:t>消灭宗教信仰</a:t>
            </a:r>
            <a:r>
              <a:rPr lang="zh-CN" altLang="en-US" dirty="0"/>
              <a:t>。</a:t>
            </a:r>
          </a:p>
          <a:p>
            <a:r>
              <a:rPr lang="en-US" altLang="zh-CN" b="1" dirty="0"/>
              <a:t>《</a:t>
            </a:r>
            <a:r>
              <a:rPr lang="zh-CN" altLang="en-US" b="1" dirty="0"/>
              <a:t>犹太古史</a:t>
            </a:r>
            <a:r>
              <a:rPr lang="en-US" altLang="zh-CN" b="1" dirty="0"/>
              <a:t>》</a:t>
            </a:r>
            <a:r>
              <a:rPr lang="zh-CN" altLang="en-US" dirty="0"/>
              <a:t>（</a:t>
            </a:r>
            <a:r>
              <a:rPr lang="en-US" altLang="zh-CN" i="1" dirty="0"/>
              <a:t>Antiquities of the Jews</a:t>
            </a:r>
            <a:r>
              <a:rPr lang="zh-CN" altLang="en-US" dirty="0"/>
              <a:t>）这样描述宁录：</a:t>
            </a:r>
          </a:p>
          <a:p>
            <a:r>
              <a:rPr lang="zh-CN" altLang="en-US" dirty="0"/>
              <a:t>“宁录鼓动人们公然侮辱并蔑视上帝。他是挪亚的孙子，含的儿子，一个勇猛且手腕强硬的人。他劝说人民不要将幸福归功于上帝，而是要相信是他们自己的勇气带来了幸福。他还逐步将政府</a:t>
            </a:r>
            <a:r>
              <a:rPr lang="zh-CN" altLang="en-US" b="1" dirty="0"/>
              <a:t>转变为暴政</a:t>
            </a:r>
            <a:r>
              <a:rPr lang="zh-CN" altLang="en-US" dirty="0"/>
              <a:t>，因为他发现唯一能让人们</a:t>
            </a:r>
            <a:r>
              <a:rPr lang="zh-CN" altLang="en-US" b="1" dirty="0"/>
              <a:t>远离对上帝的敬畏</a:t>
            </a:r>
            <a:r>
              <a:rPr lang="zh-CN" altLang="en-US" dirty="0"/>
              <a:t>的方法，就是让他们</a:t>
            </a:r>
            <a:r>
              <a:rPr lang="zh-CN" altLang="en-US" b="1" dirty="0"/>
              <a:t>完全依赖于他的权力</a:t>
            </a:r>
            <a:r>
              <a:rPr lang="en-US" altLang="zh-CN" dirty="0"/>
              <a:t>……</a:t>
            </a:r>
            <a:r>
              <a:rPr lang="zh-CN" altLang="en-US" dirty="0"/>
              <a:t>民众很容易接受宁录的决定，并认为</a:t>
            </a:r>
            <a:r>
              <a:rPr lang="zh-CN" altLang="en-US" b="1" dirty="0"/>
              <a:t>顺服上帝是一种懦弱</a:t>
            </a:r>
            <a:r>
              <a:rPr lang="zh-CN" altLang="en-US" dirty="0"/>
              <a:t>。”</a:t>
            </a:r>
          </a:p>
          <a:p>
            <a:r>
              <a:rPr lang="zh-CN" altLang="en-US" dirty="0"/>
              <a:t>根据</a:t>
            </a:r>
            <a:r>
              <a:rPr lang="zh-CN" altLang="en-US" b="1" dirty="0"/>
              <a:t>圣经记载</a:t>
            </a:r>
            <a:r>
              <a:rPr lang="zh-CN" altLang="en-US" dirty="0"/>
              <a:t>，</a:t>
            </a:r>
            <a:r>
              <a:rPr lang="zh-CN" altLang="en-US" b="1" dirty="0"/>
              <a:t>巴别城</a:t>
            </a:r>
            <a:r>
              <a:rPr lang="zh-CN" altLang="en-US" dirty="0"/>
              <a:t>（</a:t>
            </a:r>
            <a:r>
              <a:rPr lang="en-US" altLang="zh-CN" dirty="0"/>
              <a:t>Babel</a:t>
            </a:r>
            <a:r>
              <a:rPr lang="zh-CN" altLang="en-US" dirty="0"/>
              <a:t>）曾是一个</a:t>
            </a:r>
            <a:r>
              <a:rPr lang="zh-CN" altLang="en-US" b="1" dirty="0"/>
              <a:t>团结人类的城市</a:t>
            </a:r>
            <a:r>
              <a:rPr lang="zh-CN" altLang="en-US" dirty="0"/>
              <a:t>，当时人们都使用同一种语言，并从东方迁徙而来。巴别城是宁录的家乡，他决定建造一座</a:t>
            </a:r>
            <a:r>
              <a:rPr lang="zh-CN" altLang="en-US" b="1" dirty="0"/>
              <a:t>通天</a:t>
            </a:r>
            <a:r>
              <a:rPr lang="zh-CN" altLang="en-US" dirty="0"/>
              <a:t>的高塔。然而，这座塔的目的</a:t>
            </a:r>
            <a:r>
              <a:rPr lang="zh-CN" altLang="en-US" b="1" dirty="0"/>
              <a:t>并非</a:t>
            </a:r>
            <a:r>
              <a:rPr lang="zh-CN" altLang="en-US" dirty="0"/>
              <a:t>为了敬拜和赞美上帝，而是</a:t>
            </a:r>
            <a:r>
              <a:rPr lang="zh-CN" altLang="en-US" b="1" dirty="0"/>
              <a:t>彰显人的荣耀</a:t>
            </a:r>
            <a:r>
              <a:rPr lang="zh-CN" altLang="en-US" dirty="0"/>
              <a:t>，让建造者</a:t>
            </a:r>
            <a:r>
              <a:rPr lang="zh-CN" altLang="en-US" b="1" dirty="0"/>
              <a:t>留名千史</a:t>
            </a:r>
            <a:r>
              <a:rPr lang="zh-CN" altLang="en-US" dirty="0"/>
              <a:t>。</a:t>
            </a:r>
            <a:r>
              <a:rPr lang="en-US" altLang="zh-CN" dirty="0"/>
              <a:t>《</a:t>
            </a:r>
            <a:r>
              <a:rPr lang="zh-CN" altLang="en-US" dirty="0"/>
              <a:t>米大示</a:t>
            </a:r>
            <a:r>
              <a:rPr lang="en-US" altLang="zh-CN" dirty="0"/>
              <a:t>》</a:t>
            </a:r>
            <a:r>
              <a:rPr lang="zh-CN" altLang="en-US" dirty="0"/>
              <a:t>（</a:t>
            </a:r>
            <a:r>
              <a:rPr lang="en-US" altLang="zh-CN" i="1" dirty="0"/>
              <a:t>Midrash</a:t>
            </a:r>
            <a:r>
              <a:rPr lang="zh-CN" altLang="en-US" dirty="0"/>
              <a:t>，犹太教经典之一）甚至补充道：</a:t>
            </a:r>
          </a:p>
          <a:p>
            <a:r>
              <a:rPr lang="zh-CN" altLang="en-US" dirty="0"/>
              <a:t>“上帝无权选择上界为自己独享，而将下界留给我们。因此，我们要建造一座塔，在塔顶上放置一个</a:t>
            </a:r>
            <a:r>
              <a:rPr lang="zh-CN" altLang="en-US" b="1" dirty="0"/>
              <a:t>持剑的偶像</a:t>
            </a:r>
            <a:r>
              <a:rPr lang="zh-CN" altLang="en-US" dirty="0"/>
              <a:t>，让它看起来像是我们</a:t>
            </a:r>
            <a:r>
              <a:rPr lang="zh-CN" altLang="en-US" b="1" dirty="0"/>
              <a:t>要向上帝开战</a:t>
            </a:r>
            <a:r>
              <a:rPr lang="zh-CN" altLang="en-US" dirty="0"/>
              <a:t>。”</a:t>
            </a:r>
          </a:p>
          <a:p>
            <a:r>
              <a:rPr lang="zh-CN" altLang="en-US" dirty="0"/>
              <a:t>上帝看到这座塔的</a:t>
            </a:r>
            <a:r>
              <a:rPr lang="zh-CN" altLang="en-US" b="1" dirty="0"/>
              <a:t>亵渎</a:t>
            </a:r>
            <a:r>
              <a:rPr lang="zh-CN" altLang="en-US" dirty="0"/>
              <a:t>，于是</a:t>
            </a:r>
            <a:r>
              <a:rPr lang="zh-CN" altLang="en-US" b="1" dirty="0"/>
              <a:t>变乱了人类的语言</a:t>
            </a:r>
            <a:r>
              <a:rPr lang="zh-CN" altLang="en-US" dirty="0"/>
              <a:t>，使他们彼此无法沟通。无法继续建造，他们最终</a:t>
            </a:r>
            <a:r>
              <a:rPr lang="zh-CN" altLang="en-US" b="1" dirty="0"/>
              <a:t>四散到世界各地</a:t>
            </a:r>
            <a:r>
              <a:rPr lang="zh-CN" alt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121</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"Symbolism of the EU Parliament</a:t>
            </a:r>
            <a:endParaRPr lang="en-US" dirty="0"/>
          </a:p>
          <a:p>
            <a:r>
              <a:rPr lang="en-US" dirty="0"/>
              <a:t>So the construction of the EU Parliament in the image of the Tower of Babel sends the message that Nimrod had the right philosophy and his Tower of Babel was a good idea. So we are looking for:</a:t>
            </a:r>
          </a:p>
          <a:p>
            <a:endParaRPr lang="en-US" dirty="0"/>
          </a:p>
          <a:p>
            <a:r>
              <a:rPr lang="en-US" dirty="0"/>
              <a:t>1. A gradual introduction of tyranny</a:t>
            </a:r>
          </a:p>
          <a:p>
            <a:r>
              <a:rPr lang="en-US" dirty="0"/>
              <a:t>2. The elimination of the worship of God to introduce dependence on power</a:t>
            </a:r>
          </a:p>
          <a:p>
            <a:r>
              <a:rPr lang="en-US" dirty="0"/>
              <a:t>3. All people speaking the same language and the same religion</a:t>
            </a:r>
          </a:p>
          <a:p>
            <a:r>
              <a:rPr lang="en-US" dirty="0"/>
              <a:t>4. Rejecting God while trying to become gods</a:t>
            </a:r>
          </a:p>
          <a:p>
            <a:endParaRPr lang="en-US" dirty="0"/>
          </a:p>
          <a:p>
            <a:r>
              <a:rPr lang="en-US" dirty="0"/>
              <a:t>You know what? Those are major precepts of the esoteric beliefs of the world elite (see </a:t>
            </a:r>
            <a:r>
              <a:rPr lang="en-US" dirty="0">
                <a:hlinkClick r:id="rId3"/>
              </a:rPr>
              <a:t>Educate Yourself</a:t>
            </a:r>
            <a:r>
              <a:rPr lang="en-US" dirty="0"/>
              <a:t> section). They are not Christians or anything related. Their belief system is based on the Mystery Religions (pagan rituals, worship of the Sun, considering Lucifer as the one who gave light to the human race, seeing God as a force wanting to keep humans in the dark). Their New World Order will have evacuated all worship of God, introduced a single language and changed democracy to tyranny."</a:t>
            </a:r>
          </a:p>
          <a:p>
            <a:endParaRPr lang="en-US" dirty="0"/>
          </a:p>
          <a:p>
            <a:r>
              <a:rPr lang="en-US" b="1" dirty="0"/>
              <a:t>Sinister Sites – The EU Parliament</a:t>
            </a:r>
          </a:p>
          <a:p>
            <a:r>
              <a:rPr lang="en-US" dirty="0"/>
              <a:t>December 8, 2008 (author an anonymous</a:t>
            </a:r>
            <a:r>
              <a:rPr lang="en-US" baseline="0" dirty="0"/>
              <a:t> Christian</a:t>
            </a:r>
            <a:r>
              <a:rPr lang="en-US" dirty="0"/>
              <a:t>)</a:t>
            </a:r>
          </a:p>
          <a:p>
            <a:r>
              <a:rPr lang="en-US" sz="1200" b="1" kern="1200" dirty="0">
                <a:solidFill>
                  <a:schemeClr val="tx1"/>
                </a:solidFill>
                <a:effectLst/>
                <a:latin typeface="+mn-lt"/>
                <a:ea typeface="+mn-ea"/>
                <a:cs typeface="+mn-cs"/>
              </a:rPr>
              <a:t>The Vigilant Citizen</a:t>
            </a:r>
            <a:endParaRPr lang="en-US" dirty="0"/>
          </a:p>
          <a:p>
            <a:r>
              <a:rPr lang="en-US" dirty="0"/>
              <a:t>https://</a:t>
            </a:r>
            <a:r>
              <a:rPr lang="en-US" dirty="0" err="1"/>
              <a:t>vigilantcitizen.com</a:t>
            </a:r>
            <a:r>
              <a:rPr lang="en-US" dirty="0"/>
              <a:t>/</a:t>
            </a:r>
            <a:r>
              <a:rPr lang="en-US" dirty="0" err="1"/>
              <a:t>sinistersites</a:t>
            </a:r>
            <a:r>
              <a:rPr lang="en-US" dirty="0"/>
              <a:t>/sinister-sites-the-</a:t>
            </a:r>
            <a:r>
              <a:rPr lang="en-US" dirty="0" err="1"/>
              <a:t>eu</a:t>
            </a:r>
            <a:r>
              <a:rPr lang="en-US" dirty="0"/>
              <a:t>-parliament/</a:t>
            </a:r>
          </a:p>
          <a:p>
            <a:r>
              <a:rPr lang="en-US" dirty="0"/>
              <a:t>Accessed 17 Oct 2017</a:t>
            </a:r>
          </a:p>
          <a:p>
            <a:endParaRPr lang="en-US" dirty="0"/>
          </a:p>
          <a:p>
            <a:endParaRPr lang="en-US" dirty="0"/>
          </a:p>
          <a:p>
            <a:r>
              <a:rPr lang="zh-CN" altLang="en-US" b="1" dirty="0"/>
              <a:t>欧盟议会的象征意义</a:t>
            </a:r>
          </a:p>
          <a:p>
            <a:r>
              <a:rPr lang="zh-CN" altLang="en-US" dirty="0"/>
              <a:t>因此，欧盟议会的建筑模仿巴别塔的形象，传递的信息是</a:t>
            </a:r>
            <a:r>
              <a:rPr lang="en-US" altLang="zh-CN" dirty="0"/>
              <a:t>——</a:t>
            </a:r>
            <a:r>
              <a:rPr lang="zh-CN" altLang="en-US" b="1" dirty="0"/>
              <a:t>宁录的理念是正确的，巴别塔是个好主意</a:t>
            </a:r>
            <a:r>
              <a:rPr lang="zh-CN" altLang="en-US" dirty="0"/>
              <a:t>。那么，我们可以预见：</a:t>
            </a:r>
          </a:p>
          <a:p>
            <a:pPr>
              <a:buFont typeface="+mj-lt"/>
              <a:buAutoNum type="arabicPeriod"/>
            </a:pPr>
            <a:r>
              <a:rPr lang="zh-CN" altLang="en-US" b="1" dirty="0"/>
              <a:t>逐步引入暴政</a:t>
            </a:r>
            <a:endParaRPr lang="zh-CN" altLang="en-US" dirty="0"/>
          </a:p>
          <a:p>
            <a:pPr>
              <a:buFont typeface="+mj-lt"/>
              <a:buAutoNum type="arabicPeriod"/>
            </a:pPr>
            <a:r>
              <a:rPr lang="zh-CN" altLang="en-US" b="1" dirty="0"/>
              <a:t>消除对上帝的敬拜，以依赖权力取而代之</a:t>
            </a:r>
            <a:endParaRPr lang="zh-CN" altLang="en-US" dirty="0"/>
          </a:p>
          <a:p>
            <a:pPr>
              <a:buFont typeface="+mj-lt"/>
              <a:buAutoNum type="arabicPeriod"/>
            </a:pPr>
            <a:r>
              <a:rPr lang="zh-CN" altLang="en-US" b="1" dirty="0"/>
              <a:t>让所有人使用同一种语言和同一种宗教</a:t>
            </a:r>
            <a:endParaRPr lang="zh-CN" altLang="en-US" dirty="0"/>
          </a:p>
          <a:p>
            <a:pPr>
              <a:buFont typeface="+mj-lt"/>
              <a:buAutoNum type="arabicPeriod"/>
            </a:pPr>
            <a:r>
              <a:rPr lang="zh-CN" altLang="en-US" b="1" dirty="0"/>
              <a:t>拒绝上帝，同时试图成为“神”</a:t>
            </a:r>
            <a:endParaRPr lang="zh-CN" altLang="en-US" dirty="0"/>
          </a:p>
          <a:p>
            <a:r>
              <a:rPr lang="zh-CN" altLang="en-US" dirty="0"/>
              <a:t>你知道吗？这些</a:t>
            </a:r>
            <a:r>
              <a:rPr lang="zh-CN" altLang="en-US" b="1" dirty="0"/>
              <a:t>正是世界精英隐秘信仰的核心原则</a:t>
            </a:r>
            <a:r>
              <a:rPr lang="zh-CN" altLang="en-US" dirty="0"/>
              <a:t>（可参考 </a:t>
            </a:r>
            <a:r>
              <a:rPr lang="en-US" altLang="zh-CN" i="1" dirty="0"/>
              <a:t>Educate Yourself</a:t>
            </a:r>
            <a:r>
              <a:rPr lang="en-US" altLang="zh-CN" dirty="0"/>
              <a:t> </a:t>
            </a:r>
            <a:r>
              <a:rPr lang="zh-CN" altLang="en-US" dirty="0"/>
              <a:t>章节）。他们不是基督徒，也与基督信仰毫无关联。他们的信仰体系</a:t>
            </a:r>
            <a:r>
              <a:rPr lang="zh-CN" altLang="en-US" b="1" dirty="0"/>
              <a:t>建立在神秘宗教（</a:t>
            </a:r>
            <a:r>
              <a:rPr lang="en-US" altLang="zh-CN" b="1" i="1" dirty="0"/>
              <a:t>Mystery Religions</a:t>
            </a:r>
            <a:r>
              <a:rPr lang="zh-CN" altLang="en-US" b="1" dirty="0"/>
              <a:t>）之上</a:t>
            </a:r>
            <a:r>
              <a:rPr lang="zh-CN" altLang="en-US" dirty="0"/>
              <a:t>，包括</a:t>
            </a:r>
            <a:r>
              <a:rPr lang="zh-CN" altLang="en-US" b="1" dirty="0"/>
              <a:t>异教仪式</a:t>
            </a:r>
            <a:r>
              <a:rPr lang="zh-CN" altLang="en-US" dirty="0"/>
              <a:t>、</a:t>
            </a:r>
            <a:r>
              <a:rPr lang="zh-CN" altLang="en-US" b="1" dirty="0"/>
              <a:t>太阳崇拜</a:t>
            </a:r>
            <a:r>
              <a:rPr lang="zh-CN" altLang="en-US" dirty="0"/>
              <a:t>，他们认为</a:t>
            </a:r>
            <a:r>
              <a:rPr lang="zh-CN" altLang="en-US" b="1" dirty="0"/>
              <a:t>路西法</a:t>
            </a:r>
            <a:r>
              <a:rPr lang="zh-CN" altLang="en-US" dirty="0"/>
              <a:t>（</a:t>
            </a:r>
            <a:r>
              <a:rPr lang="en-US" altLang="zh-CN" dirty="0"/>
              <a:t>Lucifer</a:t>
            </a:r>
            <a:r>
              <a:rPr lang="zh-CN" altLang="en-US" dirty="0"/>
              <a:t>）才是赋予人类“光明”的存在，而</a:t>
            </a:r>
            <a:r>
              <a:rPr lang="zh-CN" altLang="en-US" b="1" dirty="0"/>
              <a:t>上帝只是想让人类永远处于黑暗之中</a:t>
            </a:r>
            <a:r>
              <a:rPr lang="zh-CN" altLang="en-US" dirty="0"/>
              <a:t>。</a:t>
            </a:r>
          </a:p>
          <a:p>
            <a:r>
              <a:rPr lang="zh-CN" altLang="en-US" dirty="0"/>
              <a:t>他们的**“新世界秩序”</a:t>
            </a:r>
            <a:r>
              <a:rPr lang="zh-CN" altLang="en-US" b="1" dirty="0"/>
              <a:t>（</a:t>
            </a:r>
            <a:r>
              <a:rPr lang="en-US" altLang="zh-CN" b="1" i="1" dirty="0"/>
              <a:t>New World Order</a:t>
            </a:r>
            <a:r>
              <a:rPr lang="zh-CN" altLang="en-US" b="1" dirty="0"/>
              <a:t>）将彻底</a:t>
            </a:r>
            <a:r>
              <a:rPr lang="zh-CN" altLang="en-US" dirty="0"/>
              <a:t>消除对上帝的敬拜**，推行</a:t>
            </a:r>
            <a:r>
              <a:rPr lang="zh-CN" altLang="en-US" b="1" dirty="0"/>
              <a:t>单一语言</a:t>
            </a:r>
            <a:r>
              <a:rPr lang="zh-CN" altLang="en-US" dirty="0"/>
              <a:t>，并将</a:t>
            </a:r>
            <a:r>
              <a:rPr lang="zh-CN" altLang="en-US" b="1" dirty="0"/>
              <a:t>民主变成暴政</a:t>
            </a:r>
            <a:r>
              <a:rPr lang="zh-CN" altLang="en-US" dirty="0"/>
              <a:t>。</a:t>
            </a:r>
          </a:p>
          <a:p>
            <a:r>
              <a:rPr lang="zh-CN" altLang="en-US" dirty="0"/>
              <a:t>📖 </a:t>
            </a:r>
            <a:r>
              <a:rPr lang="zh-CN" altLang="en-US" b="1" dirty="0"/>
              <a:t>邪恶之地</a:t>
            </a:r>
            <a:r>
              <a:rPr lang="en-US" altLang="zh-CN" b="1" dirty="0"/>
              <a:t>——</a:t>
            </a:r>
            <a:r>
              <a:rPr lang="zh-CN" altLang="en-US" b="1" dirty="0"/>
              <a:t>欧盟议会</a:t>
            </a:r>
            <a:br>
              <a:rPr lang="zh-CN" altLang="en-US" dirty="0"/>
            </a:br>
            <a:r>
              <a:rPr lang="zh-CN" altLang="en-US" dirty="0"/>
              <a:t>📅 </a:t>
            </a:r>
            <a:r>
              <a:rPr lang="en-US" altLang="zh-CN" b="1" dirty="0"/>
              <a:t>2008</a:t>
            </a:r>
            <a:r>
              <a:rPr lang="zh-CN" altLang="en-US" b="1" dirty="0"/>
              <a:t>年</a:t>
            </a:r>
            <a:r>
              <a:rPr lang="en-US" altLang="zh-CN" b="1" dirty="0"/>
              <a:t>12</a:t>
            </a:r>
            <a:r>
              <a:rPr lang="zh-CN" altLang="en-US" b="1" dirty="0"/>
              <a:t>月</a:t>
            </a:r>
            <a:r>
              <a:rPr lang="en-US" altLang="zh-CN" b="1" dirty="0"/>
              <a:t>8</a:t>
            </a:r>
            <a:r>
              <a:rPr lang="zh-CN" altLang="en-US" b="1" dirty="0"/>
              <a:t>日（作者：一位匿名基督徒）</a:t>
            </a:r>
            <a:br>
              <a:rPr lang="zh-CN" altLang="en-US" dirty="0"/>
            </a:br>
            <a:r>
              <a:rPr lang="zh-CN" altLang="en-US" dirty="0"/>
              <a:t>📌 </a:t>
            </a:r>
            <a:r>
              <a:rPr lang="zh-CN" altLang="en-US" b="1" dirty="0"/>
              <a:t>来源：</a:t>
            </a:r>
            <a:r>
              <a:rPr lang="en-US" altLang="zh-CN" b="1" dirty="0"/>
              <a:t>《</a:t>
            </a:r>
            <a:r>
              <a:rPr lang="zh-CN" altLang="en-US" b="1" dirty="0"/>
              <a:t>警觉公民</a:t>
            </a:r>
            <a:r>
              <a:rPr lang="en-US" altLang="zh-CN" b="1" dirty="0"/>
              <a:t>》</a:t>
            </a:r>
            <a:r>
              <a:rPr lang="zh-CN" altLang="en-US" b="1" dirty="0"/>
              <a:t>（</a:t>
            </a:r>
            <a:r>
              <a:rPr lang="en-US" altLang="zh-CN" b="1" i="1" dirty="0"/>
              <a:t>The Vigilant Citizen</a:t>
            </a:r>
            <a:r>
              <a:rPr lang="zh-CN" altLang="en-US" b="1" dirty="0"/>
              <a:t>）</a:t>
            </a:r>
            <a:br>
              <a:rPr lang="en-US" altLang="zh-CN" dirty="0"/>
            </a:br>
            <a:r>
              <a:rPr lang="zh-CN" altLang="en-US" dirty="0"/>
              <a:t>🔗 </a:t>
            </a:r>
            <a:r>
              <a:rPr lang="en-US" altLang="zh-CN" b="1" dirty="0"/>
              <a:t>[</a:t>
            </a:r>
            <a:r>
              <a:rPr lang="zh-CN" altLang="en-US" b="1" dirty="0"/>
              <a:t>访问时间：</a:t>
            </a:r>
            <a:r>
              <a:rPr lang="en-US" altLang="zh-CN" b="1" dirty="0"/>
              <a:t>2017</a:t>
            </a:r>
            <a:r>
              <a:rPr lang="zh-CN" altLang="en-US" b="1" dirty="0"/>
              <a:t>年</a:t>
            </a:r>
            <a:r>
              <a:rPr lang="en-US" altLang="zh-CN" b="1" dirty="0"/>
              <a:t>10</a:t>
            </a:r>
            <a:r>
              <a:rPr lang="zh-CN" altLang="en-US" b="1" dirty="0"/>
              <a:t>月</a:t>
            </a:r>
            <a:r>
              <a:rPr lang="en-US" altLang="zh-CN" b="1" dirty="0"/>
              <a:t>17</a:t>
            </a:r>
            <a:r>
              <a:rPr lang="zh-CN" altLang="en-US" b="1" dirty="0"/>
              <a:t>日</a:t>
            </a:r>
            <a:r>
              <a:rPr lang="en-US" altLang="zh-CN" b="1" dirty="0"/>
              <a:t>]</a:t>
            </a:r>
            <a:br>
              <a:rPr lang="zh-CN" altLang="en-US" dirty="0"/>
            </a:br>
            <a:r>
              <a:rPr lang="zh-CN" altLang="en-US" dirty="0"/>
              <a:t>👉 </a:t>
            </a:r>
            <a:r>
              <a:rPr lang="zh-CN" altLang="en-US" dirty="0">
                <a:hlinkClick r:id="rId4"/>
              </a:rPr>
              <a:t>原文链接</a:t>
            </a:r>
            <a:endParaRPr lang="zh-CN" altLang="en-US" dirty="0"/>
          </a:p>
          <a:p>
            <a:endParaRPr lang="en-US" dirty="0"/>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122</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statue, standing in front of the Winston Churchill building, refers to ancient mythology and depicts one the most ancient representations of Europe. It's based on a story where Zeus disguised himself as a white bull in order to seduce the princess Europa who was gathering flowers. When she approached the bull and got on its back, the bull seized the occasion to run away with her and eventually r**e her (I’m giving you the non-censored version of the story).</a:t>
            </a:r>
          </a:p>
          <a:p>
            <a:r>
              <a:rPr lang="en-US" dirty="0"/>
              <a:t>So the woman (who represents Europe) on top of this bull is about to get raped. OK, weird. Anyways, it represents Good vs Evil, Sun vs Moon and all of that. An integral part of the Mystery Religions. Learn about this."</a:t>
            </a:r>
          </a:p>
          <a:p>
            <a:endParaRPr lang="en-US" dirty="0"/>
          </a:p>
          <a:p>
            <a:r>
              <a:rPr lang="en-US" b="1" dirty="0"/>
              <a:t>Sinister Sites – The EU Parliament</a:t>
            </a:r>
          </a:p>
          <a:p>
            <a:r>
              <a:rPr lang="en-US" dirty="0"/>
              <a:t>December 8, 2008 (author an anonymous</a:t>
            </a:r>
            <a:r>
              <a:rPr lang="en-US" baseline="0" dirty="0"/>
              <a:t> Christian</a:t>
            </a:r>
            <a:r>
              <a:rPr lang="en-US" dirty="0"/>
              <a:t>)</a:t>
            </a:r>
          </a:p>
          <a:p>
            <a:r>
              <a:rPr lang="en-US" sz="1200" b="1" kern="1200" dirty="0">
                <a:solidFill>
                  <a:schemeClr val="tx1"/>
                </a:solidFill>
                <a:effectLst/>
                <a:latin typeface="+mn-lt"/>
                <a:ea typeface="+mn-ea"/>
                <a:cs typeface="+mn-cs"/>
              </a:rPr>
              <a:t>The Vigilant Citizen</a:t>
            </a:r>
            <a:endParaRPr lang="en-US" dirty="0"/>
          </a:p>
          <a:p>
            <a:r>
              <a:rPr lang="en-US" dirty="0"/>
              <a:t>https://</a:t>
            </a:r>
            <a:r>
              <a:rPr lang="en-US" dirty="0" err="1"/>
              <a:t>vigilantcitizen.com</a:t>
            </a:r>
            <a:r>
              <a:rPr lang="en-US" dirty="0"/>
              <a:t>/</a:t>
            </a:r>
            <a:r>
              <a:rPr lang="en-US" dirty="0" err="1"/>
              <a:t>sinistersites</a:t>
            </a:r>
            <a:r>
              <a:rPr lang="en-US" dirty="0"/>
              <a:t>/sinister-sites-the-</a:t>
            </a:r>
            <a:r>
              <a:rPr lang="en-US" dirty="0" err="1"/>
              <a:t>eu</a:t>
            </a:r>
            <a:r>
              <a:rPr lang="en-US" dirty="0"/>
              <a:t>-parliament/</a:t>
            </a:r>
          </a:p>
          <a:p>
            <a:r>
              <a:rPr lang="en-US" dirty="0"/>
              <a:t>Accessed 17 Oct 2017</a:t>
            </a:r>
          </a:p>
          <a:p>
            <a:endParaRPr lang="en-US" dirty="0"/>
          </a:p>
          <a:p>
            <a:r>
              <a:rPr lang="zh-CN" altLang="en-US" b="1" dirty="0"/>
              <a:t>这座雕像的象征意义</a:t>
            </a:r>
          </a:p>
          <a:p>
            <a:r>
              <a:rPr lang="zh-CN" altLang="en-US" dirty="0"/>
              <a:t>这座雕像矗立在</a:t>
            </a:r>
            <a:r>
              <a:rPr lang="zh-CN" altLang="en-US" b="1" dirty="0"/>
              <a:t>温斯顿</a:t>
            </a:r>
            <a:r>
              <a:rPr lang="en-US" altLang="zh-CN" b="1" dirty="0"/>
              <a:t>·</a:t>
            </a:r>
            <a:r>
              <a:rPr lang="zh-CN" altLang="en-US" b="1" dirty="0"/>
              <a:t>丘吉尔大楼</a:t>
            </a:r>
            <a:r>
              <a:rPr lang="zh-CN" altLang="en-US" dirty="0"/>
              <a:t>前，描绘的是</a:t>
            </a:r>
            <a:r>
              <a:rPr lang="zh-CN" altLang="en-US" b="1" dirty="0"/>
              <a:t>古代神话</a:t>
            </a:r>
            <a:r>
              <a:rPr lang="zh-CN" altLang="en-US" dirty="0"/>
              <a:t>中的一个场景，也是最早的“欧洲”形象之一。</a:t>
            </a:r>
          </a:p>
          <a:p>
            <a:r>
              <a:rPr lang="zh-CN" altLang="en-US" dirty="0"/>
              <a:t>雕像的原型来源于一个神话故事：</a:t>
            </a:r>
            <a:r>
              <a:rPr lang="zh-CN" altLang="en-US" b="1" dirty="0"/>
              <a:t>宙斯（</a:t>
            </a:r>
            <a:r>
              <a:rPr lang="en-US" altLang="zh-CN" b="1" dirty="0"/>
              <a:t>Zeus</a:t>
            </a:r>
            <a:r>
              <a:rPr lang="zh-CN" altLang="en-US" b="1" dirty="0"/>
              <a:t>）伪装成一头白色公牛，试图引诱正在采花的公主欧罗巴（</a:t>
            </a:r>
            <a:r>
              <a:rPr lang="en-US" altLang="zh-CN" b="1" dirty="0"/>
              <a:t>Europa</a:t>
            </a:r>
            <a:r>
              <a:rPr lang="zh-CN" altLang="en-US" b="1" dirty="0"/>
              <a:t>）</a:t>
            </a:r>
            <a:r>
              <a:rPr lang="zh-CN" altLang="en-US" dirty="0"/>
              <a:t>。当她走近公牛并骑上去时，</a:t>
            </a:r>
            <a:r>
              <a:rPr lang="zh-CN" altLang="en-US" b="1" dirty="0"/>
              <a:t>公牛立刻抓住机会，带着她逃走，最终对她实施了侵犯</a:t>
            </a:r>
            <a:r>
              <a:rPr lang="zh-CN" altLang="en-US" dirty="0"/>
              <a:t>（这里给出的版本是未经过滤的原始故事）。</a:t>
            </a:r>
          </a:p>
          <a:p>
            <a:r>
              <a:rPr lang="zh-CN" altLang="en-US" dirty="0"/>
              <a:t>换句话说，</a:t>
            </a:r>
            <a:r>
              <a:rPr lang="zh-CN" altLang="en-US" b="1" dirty="0"/>
              <a:t>雕像中这位代表“欧洲”的女子，即将被公牛侵犯</a:t>
            </a:r>
            <a:r>
              <a:rPr lang="zh-CN" altLang="en-US" dirty="0"/>
              <a:t>。嗯</a:t>
            </a:r>
            <a:r>
              <a:rPr lang="en-US" altLang="zh-CN" dirty="0"/>
              <a:t>……</a:t>
            </a:r>
            <a:r>
              <a:rPr lang="zh-CN" altLang="en-US" dirty="0"/>
              <a:t>这很奇怪。但无论如何，它象征着</a:t>
            </a:r>
            <a:r>
              <a:rPr lang="zh-CN" altLang="en-US" b="1" dirty="0"/>
              <a:t>善与恶、太阳与月亮</a:t>
            </a:r>
            <a:r>
              <a:rPr lang="zh-CN" altLang="en-US" dirty="0"/>
              <a:t>，以及所有与此相关的</a:t>
            </a:r>
            <a:r>
              <a:rPr lang="zh-CN" altLang="en-US" b="1" dirty="0"/>
              <a:t>神秘宗教</a:t>
            </a:r>
            <a:r>
              <a:rPr lang="zh-CN" altLang="en-US" dirty="0"/>
              <a:t>象征体系。想要真正理解它？请深入研究这些内容。</a:t>
            </a:r>
          </a:p>
          <a:p>
            <a:r>
              <a:rPr lang="zh-CN" altLang="en-US" dirty="0"/>
              <a:t>📖 </a:t>
            </a:r>
            <a:r>
              <a:rPr lang="zh-CN" altLang="en-US" b="1" dirty="0"/>
              <a:t>邪恶之地</a:t>
            </a:r>
            <a:r>
              <a:rPr lang="en-US" altLang="zh-CN" b="1" dirty="0"/>
              <a:t>——</a:t>
            </a:r>
            <a:r>
              <a:rPr lang="zh-CN" altLang="en-US" b="1" dirty="0"/>
              <a:t>欧盟议会</a:t>
            </a:r>
            <a:br>
              <a:rPr lang="zh-CN" altLang="en-US" dirty="0"/>
            </a:br>
            <a:r>
              <a:rPr lang="zh-CN" altLang="en-US" dirty="0"/>
              <a:t>📅 </a:t>
            </a:r>
            <a:r>
              <a:rPr lang="en-US" altLang="zh-CN" b="1" dirty="0"/>
              <a:t>2008</a:t>
            </a:r>
            <a:r>
              <a:rPr lang="zh-CN" altLang="en-US" b="1" dirty="0"/>
              <a:t>年</a:t>
            </a:r>
            <a:r>
              <a:rPr lang="en-US" altLang="zh-CN" b="1" dirty="0"/>
              <a:t>12</a:t>
            </a:r>
            <a:r>
              <a:rPr lang="zh-CN" altLang="en-US" b="1" dirty="0"/>
              <a:t>月</a:t>
            </a:r>
            <a:r>
              <a:rPr lang="en-US" altLang="zh-CN" b="1" dirty="0"/>
              <a:t>8</a:t>
            </a:r>
            <a:r>
              <a:rPr lang="zh-CN" altLang="en-US" b="1" dirty="0"/>
              <a:t>日（作者：一位匿名基督徒）</a:t>
            </a:r>
            <a:br>
              <a:rPr lang="zh-CN" altLang="en-US" dirty="0"/>
            </a:br>
            <a:r>
              <a:rPr lang="zh-CN" altLang="en-US" dirty="0"/>
              <a:t>📌 </a:t>
            </a:r>
            <a:r>
              <a:rPr lang="zh-CN" altLang="en-US" b="1" dirty="0"/>
              <a:t>来源：</a:t>
            </a:r>
            <a:r>
              <a:rPr lang="en-US" altLang="zh-CN" b="1" dirty="0"/>
              <a:t>《</a:t>
            </a:r>
            <a:r>
              <a:rPr lang="zh-CN" altLang="en-US" b="1" dirty="0"/>
              <a:t>警觉公民</a:t>
            </a:r>
            <a:r>
              <a:rPr lang="en-US" altLang="zh-CN" b="1" dirty="0"/>
              <a:t>》</a:t>
            </a:r>
            <a:r>
              <a:rPr lang="zh-CN" altLang="en-US" b="1" dirty="0"/>
              <a:t>（</a:t>
            </a:r>
            <a:r>
              <a:rPr lang="en-US" altLang="zh-CN" b="1" i="1" dirty="0"/>
              <a:t>The Vigilant Citizen</a:t>
            </a:r>
            <a:r>
              <a:rPr lang="zh-CN" altLang="en-US" b="1" dirty="0"/>
              <a:t>）</a:t>
            </a:r>
            <a:br>
              <a:rPr lang="en-US" altLang="zh-CN" dirty="0"/>
            </a:br>
            <a:r>
              <a:rPr lang="zh-CN" altLang="en-US" dirty="0"/>
              <a:t>🔗 </a:t>
            </a:r>
            <a:r>
              <a:rPr lang="en-US" altLang="zh-CN" b="1" dirty="0"/>
              <a:t>[</a:t>
            </a:r>
            <a:r>
              <a:rPr lang="zh-CN" altLang="en-US" b="1" dirty="0"/>
              <a:t>访问时间：</a:t>
            </a:r>
            <a:r>
              <a:rPr lang="en-US" altLang="zh-CN" b="1" dirty="0"/>
              <a:t>2017</a:t>
            </a:r>
            <a:r>
              <a:rPr lang="zh-CN" altLang="en-US" b="1" dirty="0"/>
              <a:t>年</a:t>
            </a:r>
            <a:r>
              <a:rPr lang="en-US" altLang="zh-CN" b="1" dirty="0"/>
              <a:t>10</a:t>
            </a:r>
            <a:r>
              <a:rPr lang="zh-CN" altLang="en-US" b="1" dirty="0"/>
              <a:t>月</a:t>
            </a:r>
            <a:r>
              <a:rPr lang="en-US" altLang="zh-CN" b="1" dirty="0"/>
              <a:t>17</a:t>
            </a:r>
            <a:r>
              <a:rPr lang="zh-CN" altLang="en-US" b="1" dirty="0"/>
              <a:t>日</a:t>
            </a:r>
            <a:r>
              <a:rPr lang="en-US" altLang="zh-CN" b="1" dirty="0"/>
              <a:t>]</a:t>
            </a:r>
            <a:br>
              <a:rPr lang="zh-CN" altLang="en-US" dirty="0"/>
            </a:br>
            <a:r>
              <a:rPr lang="zh-CN" altLang="en-US" dirty="0"/>
              <a:t>👉 </a:t>
            </a:r>
            <a:r>
              <a:rPr lang="zh-CN" altLang="en-US" dirty="0">
                <a:hlinkClick r:id="rId3"/>
              </a:rPr>
              <a:t>原文链接</a:t>
            </a:r>
            <a:endParaRPr lang="zh-CN" altLang="en-US" dirty="0"/>
          </a:p>
          <a:p>
            <a:endParaRPr lang="en-US" dirty="0"/>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123</a:t>
            </a:fld>
            <a:endParaRPr lang="en-US">
              <a:solidFill>
                <a:prstClr val="black"/>
              </a:solidFill>
              <a:latin typeface="Calibri"/>
            </a:endParaRPr>
          </a:p>
        </p:txBody>
      </p:sp>
    </p:spTree>
    <p:extLst>
      <p:ext uri="{BB962C8B-B14F-4D97-AF65-F5344CB8AC3E}">
        <p14:creationId xmlns:p14="http://schemas.microsoft.com/office/powerpoint/2010/main" val="2828709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b="1" dirty="0"/>
              <a:t>The Banned Poster</a:t>
            </a:r>
            <a:endParaRPr lang="en-US" dirty="0"/>
          </a:p>
          <a:p>
            <a:r>
              <a:rPr lang="en-US" dirty="0"/>
              <a:t>Do I sound a little “out there”? Did I read too much into this building? Answer is: NO. Here is the OFFICIAL poster promoting the EU Parliament:</a:t>
            </a:r>
          </a:p>
          <a:p>
            <a:endParaRPr lang="en-US" dirty="0"/>
          </a:p>
          <a:p>
            <a:r>
              <a:rPr lang="en-US" dirty="0"/>
              <a:t>"We see the people of Europe rebuilding the Tower of Babel. Here’s some points to note: First, we have a confirmation that the Louise Weiss building was truly inspired by the Tower of Babel. The poster recreated the exact tower on Pieter Brueghel’s painting, even making sure to include the broken part of the foundation. There is NO question there. Second, the slogan: “Europe: Many Tongues One Voice” refers to God confusing the people with many languages. The Parliament will effectively reverse God’s punishment to teach a lesson concerning idolatry and arrogance. Third, look closely at the stars at the top. Do they look strange? They are upside down aka </a:t>
            </a:r>
            <a:r>
              <a:rPr lang="en-US" b="1" dirty="0"/>
              <a:t>reversed pentagrams</a:t>
            </a:r>
            <a:r>
              <a:rPr lang="en-US" dirty="0"/>
              <a:t>. The symbolism behind pentagrams is extremely deep and complex but we can say that a regular pentagram refers to “Good Ruling” and a reverse pentagram refers to “Evil Ruling”.</a:t>
            </a:r>
          </a:p>
          <a:p>
            <a:endParaRPr lang="en-US" dirty="0"/>
          </a:p>
          <a:p>
            <a:r>
              <a:rPr lang="en-US" dirty="0"/>
              <a:t>This poster has been banned due to protests by numerous groups. It is however extremely revealing and proves the esoteric mindset of the builders of the European Union’s Parliament."</a:t>
            </a:r>
          </a:p>
          <a:p>
            <a:endParaRPr lang="en-US" dirty="0"/>
          </a:p>
          <a:p>
            <a:r>
              <a:rPr lang="en-US" b="1" dirty="0"/>
              <a:t>Sinister Sites – The EU Parliament</a:t>
            </a:r>
          </a:p>
          <a:p>
            <a:r>
              <a:rPr lang="en-US" dirty="0"/>
              <a:t>December 8, 2008 (author an anonymous</a:t>
            </a:r>
            <a:r>
              <a:rPr lang="en-US" baseline="0" dirty="0"/>
              <a:t> Christian</a:t>
            </a:r>
            <a:r>
              <a:rPr lang="en-US" dirty="0"/>
              <a:t>)</a:t>
            </a:r>
          </a:p>
          <a:p>
            <a:r>
              <a:rPr lang="en-US" sz="1200" b="1" kern="1200" dirty="0">
                <a:solidFill>
                  <a:schemeClr val="tx1"/>
                </a:solidFill>
                <a:effectLst/>
                <a:latin typeface="+mn-lt"/>
                <a:ea typeface="+mn-ea"/>
                <a:cs typeface="+mn-cs"/>
              </a:rPr>
              <a:t>The Vigilant Citizen</a:t>
            </a:r>
            <a:endParaRPr lang="en-US" dirty="0"/>
          </a:p>
          <a:p>
            <a:r>
              <a:rPr lang="en-US" dirty="0"/>
              <a:t>https://</a:t>
            </a:r>
            <a:r>
              <a:rPr lang="en-US" dirty="0" err="1"/>
              <a:t>vigilantcitizen.com</a:t>
            </a:r>
            <a:r>
              <a:rPr lang="en-US" dirty="0"/>
              <a:t>/</a:t>
            </a:r>
            <a:r>
              <a:rPr lang="en-US" dirty="0" err="1"/>
              <a:t>sinistersites</a:t>
            </a:r>
            <a:r>
              <a:rPr lang="en-US" dirty="0"/>
              <a:t>/sinister-sites-the-</a:t>
            </a:r>
            <a:r>
              <a:rPr lang="en-US" dirty="0" err="1"/>
              <a:t>eu</a:t>
            </a:r>
            <a:r>
              <a:rPr lang="en-US" dirty="0"/>
              <a:t>-parliament/</a:t>
            </a:r>
          </a:p>
          <a:p>
            <a:r>
              <a:rPr lang="en-US" dirty="0"/>
              <a:t>Accessed 17 Oct 2017</a:t>
            </a:r>
          </a:p>
          <a:p>
            <a:endParaRPr lang="en-US" dirty="0"/>
          </a:p>
          <a:p>
            <a:r>
              <a:rPr lang="zh-CN" altLang="en-US" b="1" dirty="0"/>
              <a:t>被禁的海报</a:t>
            </a:r>
          </a:p>
          <a:p>
            <a:r>
              <a:rPr lang="zh-CN" altLang="en-US" dirty="0"/>
              <a:t>我是不是有点“想太多”？我是不是对这栋建筑物解读过度了？</a:t>
            </a:r>
            <a:r>
              <a:rPr lang="zh-CN" altLang="en-US" b="1" dirty="0"/>
              <a:t>答案是：不是</a:t>
            </a:r>
            <a:r>
              <a:rPr lang="zh-CN" altLang="en-US" dirty="0"/>
              <a:t>。请看这张</a:t>
            </a:r>
            <a:r>
              <a:rPr lang="zh-CN" altLang="en-US" b="1" dirty="0"/>
              <a:t>官方宣传海报</a:t>
            </a:r>
            <a:r>
              <a:rPr lang="zh-CN" altLang="en-US" dirty="0"/>
              <a:t>，它用于推广欧盟议会：</a:t>
            </a:r>
          </a:p>
          <a:p>
            <a:r>
              <a:rPr lang="zh-CN" altLang="en-US" dirty="0"/>
              <a:t>海报上展示的是</a:t>
            </a:r>
            <a:r>
              <a:rPr lang="zh-CN" altLang="en-US" b="1" dirty="0"/>
              <a:t>欧洲人民正在重建巴别塔</a:t>
            </a:r>
            <a:r>
              <a:rPr lang="zh-CN" altLang="en-US" dirty="0"/>
              <a:t>。这里有几个关键点值得注意：</a:t>
            </a:r>
          </a:p>
          <a:p>
            <a:r>
              <a:rPr lang="en-US" altLang="zh-CN" dirty="0"/>
              <a:t>1️⃣ </a:t>
            </a:r>
            <a:r>
              <a:rPr lang="zh-CN" altLang="en-US" b="1" dirty="0"/>
              <a:t>首先，这直接证实了</a:t>
            </a:r>
            <a:r>
              <a:rPr lang="zh-CN" altLang="en-US" dirty="0"/>
              <a:t> </a:t>
            </a:r>
            <a:r>
              <a:rPr lang="en-US" altLang="zh-CN" i="1" dirty="0"/>
              <a:t>Louise Weiss</a:t>
            </a:r>
            <a:r>
              <a:rPr lang="en-US" altLang="zh-CN" dirty="0"/>
              <a:t> </a:t>
            </a:r>
            <a:r>
              <a:rPr lang="zh-CN" altLang="en-US" b="1" dirty="0"/>
              <a:t>大楼确实受到了巴别塔的启发</a:t>
            </a:r>
            <a:r>
              <a:rPr lang="zh-CN" altLang="en-US" dirty="0"/>
              <a:t>。海报完全复刻了</a:t>
            </a:r>
            <a:r>
              <a:rPr lang="zh-CN" altLang="en-US" b="1" dirty="0"/>
              <a:t>彼得</a:t>
            </a:r>
            <a:r>
              <a:rPr lang="en-US" altLang="zh-CN" b="1" dirty="0"/>
              <a:t>·</a:t>
            </a:r>
            <a:r>
              <a:rPr lang="zh-CN" altLang="en-US" b="1" dirty="0"/>
              <a:t>勃鲁盖尔（</a:t>
            </a:r>
            <a:r>
              <a:rPr lang="en-US" altLang="zh-CN" b="1" dirty="0"/>
              <a:t>Pieter Brueghel</a:t>
            </a:r>
            <a:r>
              <a:rPr lang="zh-CN" altLang="en-US" b="1" dirty="0"/>
              <a:t>）画作中的巴别塔，甚至刻意保留了塔基破损的部分</a:t>
            </a:r>
            <a:r>
              <a:rPr lang="zh-CN" altLang="en-US" dirty="0"/>
              <a:t>。这已经毋庸置疑。</a:t>
            </a:r>
          </a:p>
          <a:p>
            <a:r>
              <a:rPr lang="en-US" altLang="zh-CN" dirty="0"/>
              <a:t>2️⃣ </a:t>
            </a:r>
            <a:r>
              <a:rPr lang="zh-CN" altLang="en-US" b="1" dirty="0"/>
              <a:t>其次，标语“欧洲：多语同声”（</a:t>
            </a:r>
            <a:r>
              <a:rPr lang="en-US" altLang="zh-CN" b="1" dirty="0"/>
              <a:t>Europe: Many Tongues One Voice</a:t>
            </a:r>
            <a:r>
              <a:rPr lang="zh-CN" altLang="en-US" b="1" dirty="0"/>
              <a:t>）</a:t>
            </a:r>
            <a:r>
              <a:rPr lang="zh-CN" altLang="en-US" dirty="0"/>
              <a:t>，明显是指</a:t>
            </a:r>
            <a:r>
              <a:rPr lang="zh-CN" altLang="en-US" b="1" dirty="0"/>
              <a:t>圣经中神用不同语言使人们分散</a:t>
            </a:r>
            <a:r>
              <a:rPr lang="zh-CN" altLang="en-US" dirty="0"/>
              <a:t>的事件。欧盟议会的理念，似乎是在</a:t>
            </a:r>
            <a:r>
              <a:rPr lang="zh-CN" altLang="en-US" b="1" dirty="0"/>
              <a:t>试图逆转上帝对人类骄傲与偶像崇拜的惩罚</a:t>
            </a:r>
            <a:r>
              <a:rPr lang="zh-CN" altLang="en-US" dirty="0"/>
              <a:t>。</a:t>
            </a:r>
          </a:p>
          <a:p>
            <a:r>
              <a:rPr lang="en-US" altLang="zh-CN" dirty="0"/>
              <a:t>3️⃣ </a:t>
            </a:r>
            <a:r>
              <a:rPr lang="zh-CN" altLang="en-US" b="1" dirty="0"/>
              <a:t>最后，仔细观察海报上方的星星</a:t>
            </a:r>
            <a:r>
              <a:rPr lang="zh-CN" altLang="en-US" dirty="0"/>
              <a:t>。是不是感觉有些奇怪？这些</a:t>
            </a:r>
            <a:r>
              <a:rPr lang="zh-CN" altLang="en-US" b="1" dirty="0"/>
              <a:t>星星是倒五芒星（逆五角星）</a:t>
            </a:r>
            <a:r>
              <a:rPr lang="zh-CN" altLang="en-US" dirty="0"/>
              <a:t>。五芒星的象征意义非常深远而复杂，但</a:t>
            </a:r>
            <a:r>
              <a:rPr lang="zh-CN" altLang="en-US" b="1" dirty="0"/>
              <a:t>正五芒星通常代表“正义统治”，而倒五芒星则象征“邪恶统治”</a:t>
            </a:r>
            <a:r>
              <a:rPr lang="zh-CN" altLang="en-US" dirty="0"/>
              <a:t>。</a:t>
            </a:r>
          </a:p>
          <a:p>
            <a:r>
              <a:rPr lang="zh-CN" altLang="en-US" dirty="0"/>
              <a:t>由于许多团体的强烈抗议，</a:t>
            </a:r>
            <a:r>
              <a:rPr lang="zh-CN" altLang="en-US" b="1" dirty="0"/>
              <a:t>这张海报最终被禁</a:t>
            </a:r>
            <a:r>
              <a:rPr lang="zh-CN" altLang="en-US" dirty="0"/>
              <a:t>。但它已经</a:t>
            </a:r>
            <a:r>
              <a:rPr lang="zh-CN" altLang="en-US" b="1" dirty="0"/>
              <a:t>充分暴露了欧盟议会的建立者们所持有的神秘主义思想</a:t>
            </a:r>
            <a:r>
              <a:rPr lang="zh-CN" altLang="en-US" dirty="0"/>
              <a:t>。</a:t>
            </a:r>
          </a:p>
          <a:p>
            <a:r>
              <a:rPr lang="zh-CN" altLang="en-US" dirty="0"/>
              <a:t>📖 </a:t>
            </a:r>
            <a:r>
              <a:rPr lang="zh-CN" altLang="en-US" b="1" dirty="0"/>
              <a:t>邪恶之地</a:t>
            </a:r>
            <a:r>
              <a:rPr lang="en-US" altLang="zh-CN" b="1" dirty="0"/>
              <a:t>——</a:t>
            </a:r>
            <a:r>
              <a:rPr lang="zh-CN" altLang="en-US" b="1" dirty="0"/>
              <a:t>欧盟议会</a:t>
            </a:r>
            <a:br>
              <a:rPr lang="zh-CN" altLang="en-US" dirty="0"/>
            </a:br>
            <a:r>
              <a:rPr lang="zh-CN" altLang="en-US" dirty="0"/>
              <a:t>📅 </a:t>
            </a:r>
            <a:r>
              <a:rPr lang="en-US" altLang="zh-CN" b="1" dirty="0"/>
              <a:t>2008</a:t>
            </a:r>
            <a:r>
              <a:rPr lang="zh-CN" altLang="en-US" b="1" dirty="0"/>
              <a:t>年</a:t>
            </a:r>
            <a:r>
              <a:rPr lang="en-US" altLang="zh-CN" b="1" dirty="0"/>
              <a:t>12</a:t>
            </a:r>
            <a:r>
              <a:rPr lang="zh-CN" altLang="en-US" b="1" dirty="0"/>
              <a:t>月</a:t>
            </a:r>
            <a:r>
              <a:rPr lang="en-US" altLang="zh-CN" b="1" dirty="0"/>
              <a:t>8</a:t>
            </a:r>
            <a:r>
              <a:rPr lang="zh-CN" altLang="en-US" b="1" dirty="0"/>
              <a:t>日（作者：一位匿名基督徒）</a:t>
            </a:r>
            <a:br>
              <a:rPr lang="zh-CN" altLang="en-US" dirty="0"/>
            </a:br>
            <a:r>
              <a:rPr lang="zh-CN" altLang="en-US" dirty="0"/>
              <a:t>📌 </a:t>
            </a:r>
            <a:r>
              <a:rPr lang="zh-CN" altLang="en-US" b="1" dirty="0"/>
              <a:t>来源：</a:t>
            </a:r>
            <a:r>
              <a:rPr lang="en-US" altLang="zh-CN" b="1" dirty="0"/>
              <a:t>《</a:t>
            </a:r>
            <a:r>
              <a:rPr lang="zh-CN" altLang="en-US" b="1" dirty="0"/>
              <a:t>警觉公民</a:t>
            </a:r>
            <a:r>
              <a:rPr lang="en-US" altLang="zh-CN" b="1" dirty="0"/>
              <a:t>》</a:t>
            </a:r>
            <a:r>
              <a:rPr lang="zh-CN" altLang="en-US" b="1" dirty="0"/>
              <a:t>（</a:t>
            </a:r>
            <a:r>
              <a:rPr lang="en-US" altLang="zh-CN" b="1" i="1" dirty="0"/>
              <a:t>The Vigilant Citizen</a:t>
            </a:r>
            <a:r>
              <a:rPr lang="zh-CN" altLang="en-US" b="1" dirty="0"/>
              <a:t>）</a:t>
            </a:r>
            <a:br>
              <a:rPr lang="en-US" altLang="zh-CN" dirty="0"/>
            </a:br>
            <a:r>
              <a:rPr lang="zh-CN" altLang="en-US" dirty="0"/>
              <a:t>🔗 </a:t>
            </a:r>
            <a:r>
              <a:rPr lang="en-US" altLang="zh-CN" b="1" dirty="0"/>
              <a:t>[</a:t>
            </a:r>
            <a:r>
              <a:rPr lang="zh-CN" altLang="en-US" b="1" dirty="0"/>
              <a:t>访问时间：</a:t>
            </a:r>
            <a:r>
              <a:rPr lang="en-US" altLang="zh-CN" b="1" dirty="0"/>
              <a:t>2017</a:t>
            </a:r>
            <a:r>
              <a:rPr lang="zh-CN" altLang="en-US" b="1" dirty="0"/>
              <a:t>年</a:t>
            </a:r>
            <a:r>
              <a:rPr lang="en-US" altLang="zh-CN" b="1" dirty="0"/>
              <a:t>10</a:t>
            </a:r>
            <a:r>
              <a:rPr lang="zh-CN" altLang="en-US" b="1" dirty="0"/>
              <a:t>月</a:t>
            </a:r>
            <a:r>
              <a:rPr lang="en-US" altLang="zh-CN" b="1" dirty="0"/>
              <a:t>17</a:t>
            </a:r>
            <a:r>
              <a:rPr lang="zh-CN" altLang="en-US" b="1" dirty="0"/>
              <a:t>日</a:t>
            </a:r>
            <a:r>
              <a:rPr lang="en-US" altLang="zh-CN" b="1" dirty="0"/>
              <a:t>]</a:t>
            </a:r>
            <a:br>
              <a:rPr lang="zh-CN" altLang="en-US" dirty="0"/>
            </a:br>
            <a:r>
              <a:rPr lang="zh-CN" altLang="en-US" dirty="0"/>
              <a:t>👉 </a:t>
            </a:r>
            <a:r>
              <a:rPr lang="zh-CN" altLang="en-US" dirty="0">
                <a:hlinkClick r:id="rId3"/>
              </a:rPr>
              <a:t>原文链接</a:t>
            </a:r>
            <a:endParaRPr lang="zh-CN" altLang="en-US" dirty="0"/>
          </a:p>
          <a:p>
            <a:endParaRPr lang="en-US" dirty="0"/>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125</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31EE009-EE82-F449-BDA8-BCDB06105DD2}" type="slidenum">
              <a:rPr lang="en-US" sz="1200">
                <a:solidFill>
                  <a:srgbClr val="000000"/>
                </a:solidFill>
              </a:rPr>
              <a:pPr/>
              <a:t>126</a:t>
            </a:fld>
            <a:endParaRPr lang="en-US" sz="1200">
              <a:solidFill>
                <a:srgbClr val="000000"/>
              </a:solidFill>
            </a:endParaRPr>
          </a:p>
        </p:txBody>
      </p:sp>
      <p:sp>
        <p:nvSpPr>
          <p:cNvPr id="920579" name="Rectangle 2"/>
          <p:cNvSpPr>
            <a:spLocks noGrp="1" noRot="1" noChangeAspect="1" noChangeArrowheads="1" noTextEdit="1"/>
          </p:cNvSpPr>
          <p:nvPr>
            <p:ph type="sldImg"/>
          </p:nvPr>
        </p:nvSpPr>
        <p:spPr>
          <a:ln/>
        </p:spPr>
      </p:sp>
      <p:sp>
        <p:nvSpPr>
          <p:cNvPr id="920580" name="Rectangle 3"/>
          <p:cNvSpPr>
            <a:spLocks noGrp="1" noChangeArrowheads="1"/>
          </p:cNvSpPr>
          <p:nvPr>
            <p:ph type="body" idx="1"/>
          </p:nvPr>
        </p:nvSpPr>
        <p:spPr>
          <a:xfrm>
            <a:off x="914400" y="4343400"/>
            <a:ext cx="5029200" cy="84963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latin typeface="Times New Roman" charset="0"/>
                <a:ea typeface="ＭＳ Ｐゴシック" charset="0"/>
                <a:cs typeface="ＭＳ Ｐゴシック" charset="0"/>
              </a:rPr>
              <a:t>After WWII it was proposed to have the following structures: </a:t>
            </a:r>
            <a:endParaRPr lang="en-US"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1. A North American Union of States</a:t>
            </a:r>
            <a:r>
              <a:rPr lang="en-US" dirty="0">
                <a:latin typeface="Times New Roman" charset="0"/>
                <a:ea typeface="ＭＳ Ｐゴシック" charset="0"/>
                <a:cs typeface="ＭＳ Ｐゴシック" charset="0"/>
              </a:rPr>
              <a:t>: This dominant world power that would include the US, Canada, all Central American and Caribbean states, most Atlantic islands (including Greenland and Iceland), most Pacific islands, Taiwan, Hainan, the Philippines and several now Indonesian islands, including Sulawesi. This was to be the dominant power in the world, military and otherwise.</a:t>
            </a:r>
          </a:p>
          <a:p>
            <a:r>
              <a:rPr lang="en-US" b="1" dirty="0">
                <a:latin typeface="Times New Roman" charset="0"/>
                <a:ea typeface="ＭＳ Ｐゴシック" charset="0"/>
                <a:cs typeface="ＭＳ Ｐゴシック" charset="0"/>
              </a:rPr>
              <a:t>2. A union of socialist republics led by </a:t>
            </a:r>
            <a:r>
              <a:rPr lang="en-US" dirty="0">
                <a:latin typeface="Times New Roman" charset="0"/>
                <a:ea typeface="ＭＳ Ｐゴシック" charset="0"/>
                <a:cs typeface="ＭＳ Ｐゴシック" charset="0"/>
              </a:rPr>
              <a:t>Russia: The Soviet Union was to be rewarded with Persia (Iran), Mongolia, Manchuria, Finland, and all of Eastern Europe, which subsequently would form part of the Eastern Bloc (excluding Albania, but including the real-life maverick state of Yugoslavia, socialist but anti-Soviet) . All of theses states were simply to become member-states of the USSR. Austria and most of Germany, although </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quarantined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are shown within the Soviet sphere.</a:t>
            </a:r>
          </a:p>
          <a:p>
            <a:r>
              <a:rPr lang="en-US" b="1" dirty="0">
                <a:latin typeface="Times New Roman" charset="0"/>
                <a:ea typeface="ＭＳ Ｐゴシック" charset="0"/>
                <a:cs typeface="ＭＳ Ｐゴシック" charset="0"/>
              </a:rPr>
              <a:t>3.The United States of South America (USSA):</a:t>
            </a:r>
            <a:r>
              <a:rPr lang="en-US" dirty="0">
                <a:latin typeface="Times New Roman" charset="0"/>
                <a:ea typeface="ＭＳ Ｐゴシック" charset="0"/>
                <a:cs typeface="ＭＳ Ｐゴシック" charset="0"/>
              </a:rPr>
              <a:t> including all South American states, as a single constituent state and the Falkland Islands as part of the USSA.</a:t>
            </a:r>
          </a:p>
          <a:p>
            <a:r>
              <a:rPr lang="en-US" b="1" dirty="0">
                <a:latin typeface="Times New Roman" charset="0"/>
                <a:ea typeface="ＭＳ Ｐゴシック" charset="0"/>
                <a:cs typeface="ＭＳ Ｐゴシック" charset="0"/>
              </a:rPr>
              <a:t>4. The Union of African Republics (UAR):</a:t>
            </a:r>
            <a:r>
              <a:rPr lang="en-US" dirty="0">
                <a:latin typeface="Times New Roman" charset="0"/>
                <a:ea typeface="ＭＳ Ｐゴシック" charset="0"/>
                <a:cs typeface="ＭＳ Ｐゴシック" charset="0"/>
              </a:rPr>
              <a:t> All of Africa as a federation of republics.</a:t>
            </a:r>
          </a:p>
          <a:p>
            <a:r>
              <a:rPr lang="en-US" b="1" dirty="0">
                <a:latin typeface="Times New Roman" charset="0"/>
                <a:ea typeface="ＭＳ Ｐゴシック" charset="0"/>
                <a:cs typeface="ＭＳ Ｐゴシック" charset="0"/>
              </a:rPr>
              <a:t>5. The Arabian Federated Republics (AFR):</a:t>
            </a:r>
            <a:r>
              <a:rPr lang="en-US" dirty="0">
                <a:latin typeface="Times New Roman" charset="0"/>
                <a:ea typeface="ＭＳ Ｐゴシック" charset="0"/>
                <a:cs typeface="ＭＳ Ｐゴシック" charset="0"/>
              </a:rPr>
              <a:t> covering Saudi and all other states now occupying the Arabian Peninsula, plus present-day Iraq and Syria.</a:t>
            </a:r>
          </a:p>
          <a:p>
            <a:r>
              <a:rPr lang="en-US" b="1" dirty="0">
                <a:latin typeface="Times New Roman" charset="0"/>
                <a:ea typeface="ＭＳ Ｐゴシック" charset="0"/>
                <a:cs typeface="ＭＳ Ｐゴシック" charset="0"/>
              </a:rPr>
              <a:t>6. The Federated Republics of India (FRI):</a:t>
            </a:r>
            <a:r>
              <a:rPr lang="en-US" dirty="0">
                <a:latin typeface="Times New Roman" charset="0"/>
                <a:ea typeface="ＭＳ Ｐゴシック" charset="0"/>
                <a:cs typeface="ＭＳ Ｐゴシック" charset="0"/>
              </a:rPr>
              <a:t> Present day Afghanistan, Pakistan, India, Nepal, Bhutan, Bangladesh and Burma (Myanmar).</a:t>
            </a:r>
          </a:p>
          <a:p>
            <a:r>
              <a:rPr lang="en-US" b="1" dirty="0">
                <a:latin typeface="Times New Roman" charset="0"/>
                <a:ea typeface="ＭＳ Ｐゴシック" charset="0"/>
                <a:cs typeface="ＭＳ Ｐゴシック" charset="0"/>
              </a:rPr>
              <a:t>7. The United Republics of China (URC):</a:t>
            </a:r>
            <a:r>
              <a:rPr lang="en-US" dirty="0">
                <a:latin typeface="Times New Roman" charset="0"/>
                <a:ea typeface="ＭＳ Ｐゴシック" charset="0"/>
                <a:cs typeface="ＭＳ Ｐゴシック" charset="0"/>
              </a:rPr>
              <a:t> A federation including all parts of present-day China, Korea, the erstwhile French colony of Indochina (now Vietnam, Laos and Cambodia), Thailand and Malaya.</a:t>
            </a:r>
          </a:p>
          <a:p>
            <a:r>
              <a:rPr lang="en-US" b="1" dirty="0">
                <a:latin typeface="Times New Roman" charset="0"/>
                <a:ea typeface="ＭＳ Ｐゴシック" charset="0"/>
                <a:cs typeface="ＭＳ Ｐゴシック" charset="0"/>
              </a:rPr>
              <a:t>8. The United States of Scandinavia (USS):</a:t>
            </a:r>
            <a:r>
              <a:rPr lang="en-US" dirty="0">
                <a:latin typeface="Times New Roman" charset="0"/>
                <a:ea typeface="ＭＳ Ｐゴシック" charset="0"/>
                <a:cs typeface="ＭＳ Ｐゴシック" charset="0"/>
              </a:rPr>
              <a:t> Norway, Sweden, Denmark.</a:t>
            </a:r>
          </a:p>
          <a:p>
            <a:r>
              <a:rPr lang="en-US" b="1" dirty="0">
                <a:latin typeface="Times New Roman" charset="0"/>
                <a:ea typeface="ＭＳ Ｐゴシック" charset="0"/>
                <a:cs typeface="ＭＳ Ｐゴシック" charset="0"/>
              </a:rPr>
              <a:t>9. The United States of Europe (USE):</a:t>
            </a:r>
            <a:r>
              <a:rPr lang="en-US" dirty="0">
                <a:latin typeface="Times New Roman" charset="0"/>
                <a:ea typeface="ＭＳ Ｐゴシック" charset="0"/>
                <a:cs typeface="ＭＳ Ｐゴシック" charset="0"/>
              </a:rPr>
              <a:t> the Benelux countries, the German Rhineland, France, Switzerland, Spain, Portugal and Italy.</a:t>
            </a:r>
          </a:p>
          <a:p>
            <a:r>
              <a:rPr lang="en-US" b="1" dirty="0">
                <a:latin typeface="Times New Roman" charset="0"/>
                <a:ea typeface="ＭＳ Ｐゴシック" charset="0"/>
                <a:cs typeface="ＭＳ Ｐゴシック" charset="0"/>
              </a:rPr>
              <a:t>10. And finally the British Commonwealth of Nations(BCN)</a:t>
            </a:r>
            <a:r>
              <a:rPr lang="en-US" dirty="0">
                <a:latin typeface="Times New Roman" charset="0"/>
                <a:ea typeface="ＭＳ Ｐゴシック" charset="0"/>
                <a:cs typeface="ＭＳ Ｐゴシック" charset="0"/>
              </a:rPr>
              <a:t>, including Great Britain,</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Australia, New Zealand, Sri Lanka, Madagascar and most of Indonesia.</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Smaller entities include Eire (the whole of Ireland), Greece (including Albania), Turkey (excluding European Turkey), </a:t>
            </a:r>
            <a:r>
              <a:rPr lang="en-US" dirty="0" err="1">
                <a:latin typeface="Times New Roman" charset="0"/>
                <a:ea typeface="ＭＳ Ｐゴシック" charset="0"/>
                <a:cs typeface="ＭＳ Ｐゴシック" charset="0"/>
              </a:rPr>
              <a:t>Hebrewland</a:t>
            </a:r>
            <a:r>
              <a:rPr lang="en-US" dirty="0">
                <a:latin typeface="Times New Roman" charset="0"/>
                <a:ea typeface="ＭＳ Ｐゴシック" charset="0"/>
                <a:cs typeface="ＭＳ Ｐゴシック" charset="0"/>
              </a:rPr>
              <a:t> (the Holy Land plus Jordan) and Japan. The three axis states (Germany, Italy and Japan) were to be </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quarantined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until they could be readmitted in the family of nations.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www.discerningtheworld.com</a:t>
            </a:r>
            <a:r>
              <a:rPr lang="en-US" dirty="0">
                <a:latin typeface="Times New Roman" charset="0"/>
                <a:ea typeface="ＭＳ Ｐゴシック" charset="0"/>
                <a:cs typeface="ＭＳ Ｐゴシック" charset="0"/>
              </a:rPr>
              <a:t>/2012/01/31/10-kingdoms-the-abolition-of-sovereignty/#more-10755</a:t>
            </a:r>
          </a:p>
          <a:p>
            <a:endParaRPr lang="en-US" dirty="0">
              <a:latin typeface="Times New Roman" charset="0"/>
              <a:ea typeface="ＭＳ Ｐゴシック" charset="0"/>
              <a:cs typeface="ＭＳ Ｐゴシック" charset="0"/>
            </a:endParaRPr>
          </a:p>
          <a:p>
            <a:r>
              <a:rPr lang="zh-CN" altLang="en-US" b="1" dirty="0"/>
              <a:t>二战后提出的世界结构设想：</a:t>
            </a:r>
            <a:endParaRPr lang="zh-CN" altLang="en-US" dirty="0"/>
          </a:p>
          <a:p>
            <a:r>
              <a:rPr lang="en-US" altLang="zh-CN" dirty="0"/>
              <a:t>1. </a:t>
            </a:r>
            <a:r>
              <a:rPr lang="zh-CN" altLang="en-US" b="1" dirty="0"/>
              <a:t>北美联合国家联盟</a:t>
            </a:r>
            <a:r>
              <a:rPr lang="zh-CN" altLang="en-US" dirty="0"/>
              <a:t>（</a:t>
            </a:r>
            <a:r>
              <a:rPr lang="en-US" altLang="zh-CN" dirty="0"/>
              <a:t>North American Union of States</a:t>
            </a:r>
            <a:r>
              <a:rPr lang="zh-CN" altLang="en-US" dirty="0"/>
              <a:t>）：</a:t>
            </a:r>
          </a:p>
          <a:p>
            <a:r>
              <a:rPr lang="zh-CN" altLang="en-US" dirty="0"/>
              <a:t>这一主导世界的强权将包括美国、加拿大、所有中美洲和加勒比国家、大多数大西洋岛屿（包括格陵兰和冰岛）、大多数太平洋岛屿、台湾、海南、菲律宾以及印尼的几个岛屿（包括苏拉威西岛）。这一联盟计划成为世界上军事和其他方面的主导力量。</a:t>
            </a:r>
          </a:p>
          <a:p>
            <a:r>
              <a:rPr lang="en-US" altLang="zh-CN" dirty="0"/>
              <a:t>2. </a:t>
            </a:r>
            <a:r>
              <a:rPr lang="zh-CN" altLang="en-US" b="1" dirty="0"/>
              <a:t>由俄罗斯领导的社会主义共和国联盟</a:t>
            </a:r>
            <a:r>
              <a:rPr lang="zh-CN" altLang="en-US" dirty="0"/>
              <a:t>（</a:t>
            </a:r>
            <a:r>
              <a:rPr lang="en-US" altLang="zh-CN" dirty="0"/>
              <a:t>Union of Socialist Republics led by Russia</a:t>
            </a:r>
            <a:r>
              <a:rPr lang="zh-CN" altLang="en-US" dirty="0"/>
              <a:t>）：</a:t>
            </a:r>
          </a:p>
          <a:p>
            <a:r>
              <a:rPr lang="zh-CN" altLang="en-US" dirty="0"/>
              <a:t>苏联将被“奖励”以波斯（伊朗）、蒙古、满洲、芬兰和整个东欧，这些地区后来形成了东欧集团（不包括阿尔巴尼亚，但包括现实中作为亲社会主义但反苏联的南斯拉夫）。所有这些国家都将成为苏联的加盟共和国。奥地利和大部分德国虽然被“隔离”，但仍被视为苏联势力范围的一部分。</a:t>
            </a:r>
          </a:p>
          <a:p>
            <a:r>
              <a:rPr lang="en-US" altLang="zh-CN" dirty="0"/>
              <a:t>3. </a:t>
            </a:r>
            <a:r>
              <a:rPr lang="zh-CN" altLang="en-US" b="1" dirty="0"/>
              <a:t>南美合众国（</a:t>
            </a:r>
            <a:r>
              <a:rPr lang="en-US" altLang="zh-CN" b="1" dirty="0"/>
              <a:t>USSA</a:t>
            </a:r>
            <a:r>
              <a:rPr lang="zh-CN" altLang="en-US" b="1" dirty="0"/>
              <a:t>）</a:t>
            </a:r>
            <a:r>
              <a:rPr lang="zh-CN" altLang="en-US" dirty="0"/>
              <a:t>：</a:t>
            </a:r>
          </a:p>
          <a:p>
            <a:r>
              <a:rPr lang="zh-CN" altLang="en-US" dirty="0"/>
              <a:t>由所有南美国家组成一个单一联邦国家，福克兰群岛（马尔维纳斯群岛）也将成为</a:t>
            </a:r>
            <a:r>
              <a:rPr lang="en-US" altLang="zh-CN" dirty="0"/>
              <a:t>USSA</a:t>
            </a:r>
            <a:r>
              <a:rPr lang="zh-CN" altLang="en-US" dirty="0"/>
              <a:t>的一部分。</a:t>
            </a:r>
          </a:p>
          <a:p>
            <a:r>
              <a:rPr lang="en-US" altLang="zh-CN" dirty="0"/>
              <a:t>4. </a:t>
            </a:r>
            <a:r>
              <a:rPr lang="zh-CN" altLang="en-US" b="1" dirty="0"/>
              <a:t>非洲共和国联盟（</a:t>
            </a:r>
            <a:r>
              <a:rPr lang="en-US" altLang="zh-CN" b="1" dirty="0"/>
              <a:t>UAR</a:t>
            </a:r>
            <a:r>
              <a:rPr lang="zh-CN" altLang="en-US" b="1" dirty="0"/>
              <a:t>）</a:t>
            </a:r>
            <a:r>
              <a:rPr lang="zh-CN" altLang="en-US" dirty="0"/>
              <a:t>：</a:t>
            </a:r>
          </a:p>
          <a:p>
            <a:r>
              <a:rPr lang="zh-CN" altLang="en-US" dirty="0"/>
              <a:t>整个非洲将组成一个共和国联邦。</a:t>
            </a:r>
          </a:p>
          <a:p>
            <a:r>
              <a:rPr lang="en-US" altLang="zh-CN" dirty="0"/>
              <a:t>5. </a:t>
            </a:r>
            <a:r>
              <a:rPr lang="zh-CN" altLang="en-US" b="1" dirty="0"/>
              <a:t>阿拉伯联邦共和国（</a:t>
            </a:r>
            <a:r>
              <a:rPr lang="en-US" altLang="zh-CN" b="1" dirty="0"/>
              <a:t>AFR</a:t>
            </a:r>
            <a:r>
              <a:rPr lang="zh-CN" altLang="en-US" b="1" dirty="0"/>
              <a:t>）</a:t>
            </a:r>
            <a:r>
              <a:rPr lang="zh-CN" altLang="en-US" dirty="0"/>
              <a:t>：</a:t>
            </a:r>
          </a:p>
          <a:p>
            <a:r>
              <a:rPr lang="zh-CN" altLang="en-US" dirty="0"/>
              <a:t>覆盖沙特阿拉伯及当前所有阿拉伯半岛国家，还包括今天的伊拉克和叙利亚。</a:t>
            </a:r>
          </a:p>
          <a:p>
            <a:r>
              <a:rPr lang="en-US" altLang="zh-CN" dirty="0"/>
              <a:t>6. </a:t>
            </a:r>
            <a:r>
              <a:rPr lang="zh-CN" altLang="en-US" b="1" dirty="0"/>
              <a:t>印度联邦共和国（</a:t>
            </a:r>
            <a:r>
              <a:rPr lang="en-US" altLang="zh-CN" b="1" dirty="0"/>
              <a:t>FRI</a:t>
            </a:r>
            <a:r>
              <a:rPr lang="zh-CN" altLang="en-US" b="1" dirty="0"/>
              <a:t>）</a:t>
            </a:r>
            <a:r>
              <a:rPr lang="zh-CN" altLang="en-US" dirty="0"/>
              <a:t>：</a:t>
            </a:r>
          </a:p>
          <a:p>
            <a:r>
              <a:rPr lang="zh-CN" altLang="en-US" dirty="0"/>
              <a:t>包括现今的阿富汗、巴基斯坦、印度、尼泊尔、不丹、孟加拉国和缅甸（现称“缅甸”）。</a:t>
            </a:r>
          </a:p>
          <a:p>
            <a:r>
              <a:rPr lang="en-US" altLang="zh-CN" dirty="0"/>
              <a:t>7. </a:t>
            </a:r>
            <a:r>
              <a:rPr lang="zh-CN" altLang="en-US" b="1" dirty="0"/>
              <a:t>中华联邦共和国（</a:t>
            </a:r>
            <a:r>
              <a:rPr lang="en-US" altLang="zh-CN" b="1" dirty="0"/>
              <a:t>URC</a:t>
            </a:r>
            <a:r>
              <a:rPr lang="zh-CN" altLang="en-US" b="1" dirty="0"/>
              <a:t>）</a:t>
            </a:r>
            <a:r>
              <a:rPr lang="zh-CN" altLang="en-US" dirty="0"/>
              <a:t>：</a:t>
            </a:r>
          </a:p>
          <a:p>
            <a:r>
              <a:rPr lang="zh-CN" altLang="en-US" dirty="0"/>
              <a:t>一个包括今日中国、朝鲜、曾属于法国殖民地的印度支那（现今的越南、老挝和柬埔寨）、泰国和马来亚的联邦。</a:t>
            </a:r>
          </a:p>
          <a:p>
            <a:r>
              <a:rPr lang="en-US" altLang="zh-CN" dirty="0"/>
              <a:t>8. </a:t>
            </a:r>
            <a:r>
              <a:rPr lang="zh-CN" altLang="en-US" b="1" dirty="0"/>
              <a:t>斯堪的纳维亚合众国（</a:t>
            </a:r>
            <a:r>
              <a:rPr lang="en-US" altLang="zh-CN" b="1" dirty="0"/>
              <a:t>USS</a:t>
            </a:r>
            <a:r>
              <a:rPr lang="zh-CN" altLang="en-US" b="1" dirty="0"/>
              <a:t>）</a:t>
            </a:r>
            <a:r>
              <a:rPr lang="zh-CN" altLang="en-US" dirty="0"/>
              <a:t>：</a:t>
            </a:r>
          </a:p>
          <a:p>
            <a:r>
              <a:rPr lang="zh-CN" altLang="en-US" dirty="0"/>
              <a:t>由挪威、瑞典和丹麦组成。</a:t>
            </a:r>
          </a:p>
          <a:p>
            <a:r>
              <a:rPr lang="en-US" altLang="zh-CN" dirty="0"/>
              <a:t>9. </a:t>
            </a:r>
            <a:r>
              <a:rPr lang="zh-CN" altLang="en-US" b="1" dirty="0"/>
              <a:t>欧洲合众国（</a:t>
            </a:r>
            <a:r>
              <a:rPr lang="en-US" altLang="zh-CN" b="1" dirty="0"/>
              <a:t>USE</a:t>
            </a:r>
            <a:r>
              <a:rPr lang="zh-CN" altLang="en-US" b="1" dirty="0"/>
              <a:t>）</a:t>
            </a:r>
            <a:r>
              <a:rPr lang="zh-CN" altLang="en-US" dirty="0"/>
              <a:t>：</a:t>
            </a:r>
          </a:p>
          <a:p>
            <a:r>
              <a:rPr lang="zh-CN" altLang="en-US" dirty="0"/>
              <a:t>包括比荷卢三国（比利时、荷兰、卢森堡）、德国莱茵地区、法国、瑞士、西班牙、葡萄牙和意大利。</a:t>
            </a:r>
          </a:p>
          <a:p>
            <a:r>
              <a:rPr lang="en-US" altLang="zh-CN" dirty="0"/>
              <a:t>10. </a:t>
            </a:r>
            <a:r>
              <a:rPr lang="zh-CN" altLang="en-US" b="1" dirty="0"/>
              <a:t>大英联邦（</a:t>
            </a:r>
            <a:r>
              <a:rPr lang="en-US" altLang="zh-CN" b="1" dirty="0"/>
              <a:t>BCN</a:t>
            </a:r>
            <a:r>
              <a:rPr lang="zh-CN" altLang="en-US" b="1" dirty="0"/>
              <a:t>）</a:t>
            </a:r>
            <a:r>
              <a:rPr lang="zh-CN" altLang="en-US" dirty="0"/>
              <a:t>：</a:t>
            </a:r>
          </a:p>
          <a:p>
            <a:r>
              <a:rPr lang="zh-CN" altLang="en-US" dirty="0"/>
              <a:t>包括大不列颠、澳大利亚、新西兰、斯里兰卡、马达加斯加以及印尼的大部分地区。</a:t>
            </a:r>
            <a:br>
              <a:rPr lang="zh-CN" altLang="en-US" dirty="0"/>
            </a:br>
            <a:endParaRPr lang="zh-CN" altLang="en-US" dirty="0"/>
          </a:p>
          <a:p>
            <a:r>
              <a:rPr lang="zh-CN" altLang="en-US" dirty="0"/>
              <a:t>此外，还有一些较小的独立实体：</a:t>
            </a:r>
          </a:p>
          <a:p>
            <a:r>
              <a:rPr lang="en-US" altLang="zh-CN" dirty="0"/>
              <a:t>• </a:t>
            </a:r>
            <a:r>
              <a:rPr lang="zh-CN" altLang="en-US" b="1" dirty="0"/>
              <a:t>爱尔兰</a:t>
            </a:r>
            <a:r>
              <a:rPr lang="zh-CN" altLang="en-US" dirty="0"/>
              <a:t>（</a:t>
            </a:r>
            <a:r>
              <a:rPr lang="en-US" altLang="zh-CN" dirty="0"/>
              <a:t>Eire</a:t>
            </a:r>
            <a:r>
              <a:rPr lang="zh-CN" altLang="en-US" dirty="0"/>
              <a:t>）：涵盖整个爱尔兰岛。</a:t>
            </a:r>
          </a:p>
          <a:p>
            <a:r>
              <a:rPr lang="en-US" altLang="zh-CN" dirty="0"/>
              <a:t>• </a:t>
            </a:r>
            <a:r>
              <a:rPr lang="zh-CN" altLang="en-US" b="1" dirty="0"/>
              <a:t>希腊</a:t>
            </a:r>
            <a:r>
              <a:rPr lang="zh-CN" altLang="en-US" dirty="0"/>
              <a:t>（包括阿尔巴尼亚）。</a:t>
            </a:r>
          </a:p>
          <a:p>
            <a:r>
              <a:rPr lang="en-US" altLang="zh-CN" dirty="0"/>
              <a:t>• </a:t>
            </a:r>
            <a:r>
              <a:rPr lang="zh-CN" altLang="en-US" b="1" dirty="0"/>
              <a:t>土耳其</a:t>
            </a:r>
            <a:r>
              <a:rPr lang="zh-CN" altLang="en-US" dirty="0"/>
              <a:t>（不包括欧洲部分的土耳其）。</a:t>
            </a:r>
          </a:p>
          <a:p>
            <a:r>
              <a:rPr lang="en-US" altLang="zh-CN" dirty="0"/>
              <a:t>• </a:t>
            </a:r>
            <a:r>
              <a:rPr lang="zh-CN" altLang="en-US" b="1" dirty="0"/>
              <a:t>希伯来之地（</a:t>
            </a:r>
            <a:r>
              <a:rPr lang="en-US" altLang="zh-CN" b="1" dirty="0" err="1"/>
              <a:t>Hebrewland</a:t>
            </a:r>
            <a:r>
              <a:rPr lang="zh-CN" altLang="en-US" b="1" dirty="0"/>
              <a:t>）</a:t>
            </a:r>
            <a:r>
              <a:rPr lang="zh-CN" altLang="en-US" dirty="0"/>
              <a:t>：涵盖圣地（以色列地区）以及约旦。</a:t>
            </a:r>
          </a:p>
          <a:p>
            <a:r>
              <a:rPr lang="en-US" altLang="zh-CN" dirty="0"/>
              <a:t>• </a:t>
            </a:r>
            <a:r>
              <a:rPr lang="zh-CN" altLang="en-US" b="1" dirty="0"/>
              <a:t>日本</a:t>
            </a:r>
            <a:r>
              <a:rPr lang="zh-CN" altLang="en-US" dirty="0"/>
              <a:t>。</a:t>
            </a:r>
            <a:br>
              <a:rPr lang="zh-CN" altLang="en-US" dirty="0"/>
            </a:br>
            <a:endParaRPr lang="zh-CN" altLang="en-US" dirty="0"/>
          </a:p>
          <a:p>
            <a:r>
              <a:rPr lang="zh-CN" altLang="en-US" b="1" dirty="0"/>
              <a:t>轴心国（德国、意大利、日本）将被“隔离”，直到它们能够被重新接纳为国际大家庭的一部分。</a:t>
            </a:r>
            <a:br>
              <a:rPr lang="zh-CN" altLang="en-US" dirty="0"/>
            </a:br>
            <a:endParaRPr lang="zh-CN" altLang="en-US" dirty="0"/>
          </a:p>
          <a:p>
            <a:r>
              <a:rPr lang="zh-CN" altLang="en-US" dirty="0"/>
              <a:t>来源：</a:t>
            </a:r>
            <a:r>
              <a:rPr lang="en-US" altLang="zh-CN" dirty="0">
                <a:hlinkClick r:id="rId3"/>
              </a:rPr>
              <a:t>Discerning the World</a:t>
            </a:r>
            <a:endParaRPr lang="en-US" altLang="zh-CN"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3B4423-4EBA-464D-8EC3-0F5620AF47AD}" type="slidenum">
              <a:rPr lang="en-US" sz="1200">
                <a:solidFill>
                  <a:srgbClr val="000000"/>
                </a:solidFill>
              </a:rPr>
              <a:pPr/>
              <a:t>127</a:t>
            </a:fld>
            <a:endParaRPr lang="en-US" sz="1200">
              <a:solidFill>
                <a:srgbClr val="000000"/>
              </a:solidFill>
            </a:endParaRPr>
          </a:p>
        </p:txBody>
      </p:sp>
      <p:sp>
        <p:nvSpPr>
          <p:cNvPr id="921603" name="Rectangle 2"/>
          <p:cNvSpPr>
            <a:spLocks noGrp="1" noRot="1" noChangeAspect="1" noChangeArrowheads="1" noTextEdit="1"/>
          </p:cNvSpPr>
          <p:nvPr>
            <p:ph type="sldImg"/>
          </p:nvPr>
        </p:nvSpPr>
        <p:spPr>
          <a:ln/>
        </p:spPr>
      </p:sp>
      <p:sp>
        <p:nvSpPr>
          <p:cNvPr id="921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Satan worship is becoming much more popular in the USA, even though Satan does</a:t>
            </a:r>
            <a:r>
              <a:rPr lang="en-US" baseline="0" dirty="0"/>
              <a:t> not care if people worship him or something or someone else—as long as this is not God!  Every major city in the USA has a Satanic church.  One former Satanic priest, Mike </a:t>
            </a:r>
            <a:r>
              <a:rPr lang="en-US" baseline="0" dirty="0" err="1"/>
              <a:t>Warnke</a:t>
            </a:r>
            <a:r>
              <a:rPr lang="en-US" baseline="0" dirty="0"/>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Not only will there be wonder, but there will also be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worship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(Rev. 13:4). Worship is the one thing Satan has always wanted (Matt. 4:8–10), and he will receive it through “the beast.” The second “beast,” described in the last half of this chapter, will organize and promote the worship of Antichrist, making it the official religion of the world!"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b="1" dirty="0"/>
              <a:t>撒但崇拜在美国变得越来越流行，尽管撒但并不在乎人们是崇拜他，还是崇拜其他事物或人</a:t>
            </a:r>
            <a:r>
              <a:rPr lang="en-US" altLang="zh-CN" b="1" dirty="0"/>
              <a:t>——</a:t>
            </a:r>
            <a:r>
              <a:rPr lang="zh-CN" altLang="en-US" b="1" dirty="0"/>
              <a:t>只要崇拜的对象不是上帝！</a:t>
            </a:r>
            <a:endParaRPr lang="zh-CN" altLang="en-US" dirty="0"/>
          </a:p>
          <a:p>
            <a:br>
              <a:rPr lang="zh-CN" altLang="en-US" dirty="0"/>
            </a:br>
            <a:endParaRPr lang="zh-CN" altLang="en-US" dirty="0"/>
          </a:p>
          <a:p>
            <a:r>
              <a:rPr lang="zh-CN" altLang="en-US" dirty="0"/>
              <a:t>美国的每个主要城市都有撒但教会。一位曾经的撒但祭司 </a:t>
            </a:r>
            <a:r>
              <a:rPr lang="zh-CN" altLang="en-US" b="1" dirty="0"/>
              <a:t>麦克</a:t>
            </a:r>
            <a:r>
              <a:rPr lang="en-US" altLang="zh-CN" b="1" dirty="0"/>
              <a:t>·</a:t>
            </a:r>
            <a:r>
              <a:rPr lang="zh-CN" altLang="en-US" b="1" dirty="0"/>
              <a:t>沃恩克（</a:t>
            </a:r>
            <a:r>
              <a:rPr lang="en-US" altLang="zh-CN" b="1" dirty="0"/>
              <a:t>Mike Warnke</a:t>
            </a:r>
            <a:r>
              <a:rPr lang="zh-CN" altLang="en-US" b="1" dirty="0"/>
              <a:t>）</a:t>
            </a:r>
            <a:r>
              <a:rPr lang="en-US" altLang="zh-CN" dirty="0"/>
              <a:t> </a:t>
            </a:r>
            <a:r>
              <a:rPr lang="zh-CN" altLang="en-US" dirty="0"/>
              <a:t>现在已经成为基督徒。他估计 </a:t>
            </a:r>
            <a:r>
              <a:rPr lang="en-US" altLang="zh-CN" b="1" dirty="0"/>
              <a:t>80% </a:t>
            </a:r>
            <a:r>
              <a:rPr lang="zh-CN" altLang="en-US" b="1" dirty="0"/>
              <a:t>从未被找到的失踪人口</a:t>
            </a:r>
            <a:r>
              <a:rPr lang="zh-CN" altLang="en-US" dirty="0"/>
              <a:t> 可能被用作</a:t>
            </a:r>
            <a:r>
              <a:rPr lang="zh-CN" altLang="en-US" b="1" dirty="0"/>
              <a:t>人祭</a:t>
            </a:r>
            <a:r>
              <a:rPr lang="zh-CN" altLang="en-US" dirty="0"/>
              <a:t>。</a:t>
            </a:r>
          </a:p>
          <a:p>
            <a:br>
              <a:rPr lang="zh-CN" altLang="en-US" dirty="0"/>
            </a:br>
            <a:endParaRPr lang="zh-CN" altLang="en-US" dirty="0"/>
          </a:p>
          <a:p>
            <a:r>
              <a:rPr lang="zh-CN" altLang="en-US" b="1" dirty="0"/>
              <a:t>“不仅会有惊奇，</a:t>
            </a:r>
            <a:r>
              <a:rPr lang="zh-CN" altLang="en-US" dirty="0"/>
              <a:t> 还会有 </a:t>
            </a:r>
            <a:r>
              <a:rPr lang="zh-CN" altLang="en-US" b="1" dirty="0"/>
              <a:t>敬拜</a:t>
            </a:r>
            <a:r>
              <a:rPr lang="zh-CN" altLang="en-US" dirty="0"/>
              <a:t>（启示录 </a:t>
            </a:r>
            <a:r>
              <a:rPr lang="en-US" altLang="zh-CN" dirty="0"/>
              <a:t>13:4</a:t>
            </a:r>
            <a:r>
              <a:rPr lang="zh-CN" altLang="en-US" dirty="0"/>
              <a:t>）。</a:t>
            </a:r>
            <a:r>
              <a:rPr lang="zh-CN" altLang="en-US" b="1" dirty="0"/>
              <a:t>敬拜</a:t>
            </a:r>
            <a:r>
              <a:rPr lang="zh-CN" altLang="en-US" dirty="0"/>
              <a:t> 是撒但一直以来最渴望的东西（马太福音 </a:t>
            </a:r>
            <a:r>
              <a:rPr lang="en-US" altLang="zh-CN" dirty="0"/>
              <a:t>4:8-10</a:t>
            </a:r>
            <a:r>
              <a:rPr lang="zh-CN" altLang="en-US" dirty="0"/>
              <a:t>），而他将借助 </a:t>
            </a:r>
            <a:r>
              <a:rPr lang="zh-CN" altLang="en-US" b="1" dirty="0"/>
              <a:t>“兽”</a:t>
            </a:r>
            <a:r>
              <a:rPr lang="zh-CN" altLang="en-US" dirty="0"/>
              <a:t> 来获得它。本章后半部分描述的</a:t>
            </a:r>
            <a:r>
              <a:rPr lang="zh-CN" altLang="en-US" b="1" dirty="0"/>
              <a:t>第二只“兽”</a:t>
            </a:r>
            <a:r>
              <a:rPr lang="zh-CN" altLang="en-US" dirty="0"/>
              <a:t>，将组织和推动对</a:t>
            </a:r>
            <a:r>
              <a:rPr lang="zh-CN" altLang="en-US" b="1" dirty="0"/>
              <a:t>敌基督</a:t>
            </a:r>
            <a:r>
              <a:rPr lang="zh-CN" altLang="en-US" dirty="0"/>
              <a:t>的崇拜，使其成为全球</a:t>
            </a:r>
            <a:r>
              <a:rPr lang="zh-CN" altLang="en-US" b="1" dirty="0"/>
              <a:t>官方宗教</a:t>
            </a:r>
            <a:r>
              <a:rPr lang="zh-CN" altLang="en-US" dirty="0"/>
              <a:t>！” （</a:t>
            </a:r>
            <a:r>
              <a:rPr lang="en-US" altLang="zh-CN" dirty="0" err="1"/>
              <a:t>Wiersbe</a:t>
            </a:r>
            <a:r>
              <a:rPr lang="zh-CN" alt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9319045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4D02376-1ACC-C34D-960E-B33DBF28A532}" type="slidenum">
              <a:rPr lang="en-US" sz="1200">
                <a:solidFill>
                  <a:srgbClr val="000000"/>
                </a:solidFill>
              </a:rPr>
              <a:pPr/>
              <a:t>128</a:t>
            </a:fld>
            <a:endParaRPr lang="en-US" sz="1200">
              <a:solidFill>
                <a:srgbClr val="000000"/>
              </a:solidFill>
            </a:endParaRPr>
          </a:p>
        </p:txBody>
      </p:sp>
      <p:sp>
        <p:nvSpPr>
          <p:cNvPr id="922627" name="Rectangle 2"/>
          <p:cNvSpPr>
            <a:spLocks noGrp="1" noRot="1" noChangeAspect="1" noChangeArrowheads="1" noTextEdit="1"/>
          </p:cNvSpPr>
          <p:nvPr>
            <p:ph type="sldImg"/>
          </p:nvPr>
        </p:nvSpPr>
        <p:spPr>
          <a:ln/>
        </p:spPr>
      </p:sp>
      <p:sp>
        <p:nvSpPr>
          <p:cNvPr id="922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5F3455-D378-5E4D-9BC1-77E738493A4E}" type="slidenum">
              <a:rPr lang="en-US" sz="1200">
                <a:solidFill>
                  <a:srgbClr val="000000"/>
                </a:solidFill>
              </a:rPr>
              <a:pPr/>
              <a:t>129</a:t>
            </a:fld>
            <a:endParaRPr lang="en-US" sz="1200">
              <a:solidFill>
                <a:srgbClr val="000000"/>
              </a:solidFill>
            </a:endParaRPr>
          </a:p>
        </p:txBody>
      </p:sp>
      <p:sp>
        <p:nvSpPr>
          <p:cNvPr id="923651" name="Rectangle 2"/>
          <p:cNvSpPr>
            <a:spLocks noGrp="1" noRot="1" noChangeAspect="1" noChangeArrowheads="1" noTextEdit="1"/>
          </p:cNvSpPr>
          <p:nvPr>
            <p:ph type="sldImg"/>
          </p:nvPr>
        </p:nvSpPr>
        <p:spPr>
          <a:ln/>
        </p:spPr>
      </p:sp>
      <p:sp>
        <p:nvSpPr>
          <p:cNvPr id="923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她将被敌基督及其十国联盟彻底毁灭（启示录 </a:t>
            </a:r>
            <a:r>
              <a:rPr lang="en-US" altLang="zh-CN" b="1" dirty="0"/>
              <a:t>17:16a</a:t>
            </a:r>
            <a:r>
              <a:rPr lang="zh-CN" altLang="en-US" b="1" dirty="0"/>
              <a:t>），被火焚烧（</a:t>
            </a:r>
            <a:r>
              <a:rPr lang="en-US" altLang="zh-CN" b="1" dirty="0"/>
              <a:t>17:16b</a:t>
            </a:r>
            <a:r>
              <a:rPr lang="zh-CN" altLang="en-US" b="1" dirty="0"/>
              <a:t>；</a:t>
            </a:r>
            <a:r>
              <a:rPr lang="en-US" altLang="zh-CN" b="1" dirty="0"/>
              <a:t>18:8</a:t>
            </a:r>
            <a:r>
              <a:rPr lang="zh-CN" altLang="en-US" b="1" dirty="0"/>
              <a:t>），只需一小时（</a:t>
            </a:r>
            <a:r>
              <a:rPr lang="en-US" altLang="zh-CN" b="1" dirty="0"/>
              <a:t>18:10, 17, 19</a:t>
            </a:r>
            <a:r>
              <a:rPr lang="zh-CN" altLang="en-US" b="1" dirty="0"/>
              <a:t>）。</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B7CC232-82A1-494A-9875-911649E0E3AA}" type="slidenum">
              <a:rPr lang="en-US" sz="1200">
                <a:solidFill>
                  <a:srgbClr val="000000"/>
                </a:solidFill>
              </a:rPr>
              <a:pPr/>
              <a:t>132</a:t>
            </a:fld>
            <a:endParaRPr lang="en-US" sz="1200">
              <a:solidFill>
                <a:srgbClr val="000000"/>
              </a:solidFill>
            </a:endParaRPr>
          </a:p>
        </p:txBody>
      </p:sp>
      <p:sp>
        <p:nvSpPr>
          <p:cNvPr id="924675" name="Rectangle 2"/>
          <p:cNvSpPr>
            <a:spLocks noGrp="1" noRot="1" noChangeAspect="1" noChangeArrowheads="1" noTextEdit="1"/>
          </p:cNvSpPr>
          <p:nvPr>
            <p:ph type="sldImg"/>
          </p:nvPr>
        </p:nvSpPr>
        <p:spPr>
          <a:ln/>
        </p:spPr>
      </p:sp>
      <p:sp>
        <p:nvSpPr>
          <p:cNvPr id="924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331416-AAD6-F147-BD4E-B047BD6DDF07}" type="slidenum">
              <a:rPr lang="en-US" sz="1200">
                <a:solidFill>
                  <a:srgbClr val="000000"/>
                </a:solidFill>
                <a:latin typeface="Times New Roman" charset="0"/>
              </a:rPr>
              <a:pPr/>
              <a:t>133</a:t>
            </a:fld>
            <a:endParaRPr lang="en-US" sz="1200">
              <a:solidFill>
                <a:srgbClr val="000000"/>
              </a:solidFill>
              <a:latin typeface="Times New Roman" charset="0"/>
            </a:endParaRPr>
          </a:p>
        </p:txBody>
      </p:sp>
      <p:sp>
        <p:nvSpPr>
          <p:cNvPr id="925699" name="Rectangle 2"/>
          <p:cNvSpPr>
            <a:spLocks noGrp="1" noRot="1" noChangeAspect="1" noChangeArrowheads="1" noTextEdit="1"/>
          </p:cNvSpPr>
          <p:nvPr>
            <p:ph type="sldImg"/>
          </p:nvPr>
        </p:nvSpPr>
        <p:spPr>
          <a:solidFill>
            <a:srgbClr val="FFFFFF"/>
          </a:solidFill>
          <a:ln/>
        </p:spPr>
      </p:sp>
      <p:sp>
        <p:nvSpPr>
          <p:cNvPr id="92570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6548EBF-32E6-3A4B-B0B9-8CF8950DBC39}" type="slidenum">
              <a:rPr lang="en-US" sz="1200">
                <a:solidFill>
                  <a:srgbClr val="000000"/>
                </a:solidFill>
                <a:latin typeface="Times New Roman" charset="0"/>
              </a:rPr>
              <a:pPr/>
              <a:t>134</a:t>
            </a:fld>
            <a:endParaRPr lang="en-US" sz="1200">
              <a:solidFill>
                <a:srgbClr val="000000"/>
              </a:solidFill>
              <a:latin typeface="Times New Roman" charset="0"/>
            </a:endParaRPr>
          </a:p>
        </p:txBody>
      </p:sp>
      <p:sp>
        <p:nvSpPr>
          <p:cNvPr id="926723" name="Rectangle 2"/>
          <p:cNvSpPr>
            <a:spLocks noGrp="1" noRot="1" noChangeAspect="1" noChangeArrowheads="1" noTextEdit="1"/>
          </p:cNvSpPr>
          <p:nvPr>
            <p:ph type="sldImg"/>
          </p:nvPr>
        </p:nvSpPr>
        <p:spPr>
          <a:solidFill>
            <a:srgbClr val="FFFFFF"/>
          </a:solidFill>
          <a:ln/>
        </p:spPr>
      </p:sp>
      <p:sp>
        <p:nvSpPr>
          <p:cNvPr id="92672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56DCFF-92C4-6149-84FC-A27D149AFE5C}" type="slidenum">
              <a:rPr lang="en-US" sz="1200">
                <a:solidFill>
                  <a:srgbClr val="000000"/>
                </a:solidFill>
                <a:latin typeface="Times New Roman" charset="0"/>
              </a:rPr>
              <a:pPr/>
              <a:t>135</a:t>
            </a:fld>
            <a:endParaRPr lang="en-US" sz="1200">
              <a:solidFill>
                <a:srgbClr val="000000"/>
              </a:solidFill>
              <a:latin typeface="Times New Roman" charset="0"/>
            </a:endParaRPr>
          </a:p>
        </p:txBody>
      </p:sp>
      <p:sp>
        <p:nvSpPr>
          <p:cNvPr id="927747" name="Rectangle 2"/>
          <p:cNvSpPr>
            <a:spLocks noGrp="1" noRot="1" noChangeAspect="1" noChangeArrowheads="1" noTextEdit="1"/>
          </p:cNvSpPr>
          <p:nvPr>
            <p:ph type="sldImg"/>
          </p:nvPr>
        </p:nvSpPr>
        <p:spPr>
          <a:solidFill>
            <a:srgbClr val="FFFFFF"/>
          </a:solidFill>
          <a:ln/>
        </p:spPr>
      </p:sp>
      <p:sp>
        <p:nvSpPr>
          <p:cNvPr id="92774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3F71011-FB8E-5D4C-86CA-A696F2FF1E79}" type="slidenum">
              <a:rPr lang="en-US" sz="1200">
                <a:solidFill>
                  <a:srgbClr val="000000"/>
                </a:solidFill>
                <a:latin typeface="Times New Roman" charset="0"/>
              </a:rPr>
              <a:pPr/>
              <a:t>136</a:t>
            </a:fld>
            <a:endParaRPr lang="en-US" sz="1200">
              <a:solidFill>
                <a:srgbClr val="000000"/>
              </a:solidFill>
              <a:latin typeface="Times New Roman" charset="0"/>
            </a:endParaRPr>
          </a:p>
        </p:txBody>
      </p:sp>
      <p:sp>
        <p:nvSpPr>
          <p:cNvPr id="928771" name="Rectangle 2"/>
          <p:cNvSpPr>
            <a:spLocks noGrp="1" noRot="1" noChangeAspect="1" noChangeArrowheads="1" noTextEdit="1"/>
          </p:cNvSpPr>
          <p:nvPr>
            <p:ph type="sldImg"/>
          </p:nvPr>
        </p:nvSpPr>
        <p:spPr>
          <a:solidFill>
            <a:srgbClr val="FFFFFF"/>
          </a:solidFill>
          <a:ln/>
        </p:spPr>
      </p:sp>
      <p:sp>
        <p:nvSpPr>
          <p:cNvPr id="92877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AFBA20-43A9-4C46-950A-FE4FDDDD7BEB}" type="slidenum">
              <a:rPr lang="en-US" sz="1200">
                <a:solidFill>
                  <a:srgbClr val="000000"/>
                </a:solidFill>
                <a:latin typeface="Times New Roman" charset="0"/>
              </a:rPr>
              <a:pPr/>
              <a:t>137</a:t>
            </a:fld>
            <a:endParaRPr lang="en-US" sz="1200">
              <a:solidFill>
                <a:srgbClr val="000000"/>
              </a:solidFill>
              <a:latin typeface="Times New Roman" charset="0"/>
            </a:endParaRPr>
          </a:p>
        </p:txBody>
      </p:sp>
      <p:sp>
        <p:nvSpPr>
          <p:cNvPr id="929795" name="Rectangle 2"/>
          <p:cNvSpPr>
            <a:spLocks noGrp="1" noRot="1" noChangeAspect="1" noChangeArrowheads="1" noTextEdit="1"/>
          </p:cNvSpPr>
          <p:nvPr>
            <p:ph type="sldImg"/>
          </p:nvPr>
        </p:nvSpPr>
        <p:spPr>
          <a:solidFill>
            <a:srgbClr val="FFFFFF"/>
          </a:solidFill>
          <a:ln/>
        </p:spPr>
      </p:sp>
      <p:sp>
        <p:nvSpPr>
          <p:cNvPr id="92979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C7735E-911E-4A4C-B649-D8684F5D0789}" type="slidenum">
              <a:rPr lang="en-US" sz="1200">
                <a:solidFill>
                  <a:srgbClr val="000000"/>
                </a:solidFill>
                <a:latin typeface="Times New Roman" charset="0"/>
              </a:rPr>
              <a:pPr/>
              <a:t>138</a:t>
            </a:fld>
            <a:endParaRPr lang="en-US" sz="1200">
              <a:solidFill>
                <a:srgbClr val="000000"/>
              </a:solidFill>
              <a:latin typeface="Times New Roman" charset="0"/>
            </a:endParaRPr>
          </a:p>
        </p:txBody>
      </p:sp>
      <p:sp>
        <p:nvSpPr>
          <p:cNvPr id="930819" name="Rectangle 2"/>
          <p:cNvSpPr>
            <a:spLocks noGrp="1" noRot="1" noChangeAspect="1" noChangeArrowheads="1" noTextEdit="1"/>
          </p:cNvSpPr>
          <p:nvPr>
            <p:ph type="sldImg"/>
          </p:nvPr>
        </p:nvSpPr>
        <p:spPr>
          <a:solidFill>
            <a:srgbClr val="FFFFFF"/>
          </a:solidFill>
          <a:ln/>
        </p:spPr>
      </p:sp>
      <p:sp>
        <p:nvSpPr>
          <p:cNvPr id="93082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741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Slide Image Placeholder 1"/>
          <p:cNvSpPr>
            <a:spLocks noGrp="1" noRot="1" noChangeAspect="1" noTextEdit="1"/>
          </p:cNvSpPr>
          <p:nvPr>
            <p:ph type="sldImg"/>
          </p:nvPr>
        </p:nvSpPr>
        <p:spPr>
          <a:ln/>
        </p:spPr>
      </p:sp>
      <p:sp>
        <p:nvSpPr>
          <p:cNvPr id="931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Washington Monument in Washington DC is also an obelisk with origins back to Babylonian Mystery Religion!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华盛顿特区的华盛顿纪念碑也是一座方尖碑，其起源可追溯到巴比伦神秘宗教！</a:t>
            </a:r>
          </a:p>
          <a:p>
            <a:endParaRPr lang="en-US" dirty="0">
              <a:latin typeface="Times New Roman" charset="0"/>
              <a:ea typeface="ＭＳ Ｐゴシック" charset="0"/>
              <a:cs typeface="ＭＳ Ｐゴシック" charset="0"/>
            </a:endParaRPr>
          </a:p>
        </p:txBody>
      </p:sp>
      <p:sp>
        <p:nvSpPr>
          <p:cNvPr id="931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CA87B16-38CC-5740-8984-8AD826C6104D}" type="slidenum">
              <a:rPr lang="en-GB" sz="1200">
                <a:solidFill>
                  <a:srgbClr val="FFFFFF"/>
                </a:solidFill>
              </a:rPr>
              <a:pPr/>
              <a:t>139</a:t>
            </a:fld>
            <a:endParaRPr lang="en-GB" sz="1200">
              <a:solidFill>
                <a:srgbClr val="FFFFFF"/>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12C771-3BAF-7343-85CE-ECB1EE4AA3A9}" type="slidenum">
              <a:rPr lang="en-US" sz="1200">
                <a:solidFill>
                  <a:srgbClr val="000000"/>
                </a:solidFill>
                <a:latin typeface="Times New Roman" charset="0"/>
              </a:rPr>
              <a:pPr/>
              <a:t>140</a:t>
            </a:fld>
            <a:endParaRPr lang="en-US" sz="1200">
              <a:solidFill>
                <a:srgbClr val="000000"/>
              </a:solidFill>
              <a:latin typeface="Times New Roman" charset="0"/>
            </a:endParaRPr>
          </a:p>
        </p:txBody>
      </p:sp>
      <p:sp>
        <p:nvSpPr>
          <p:cNvPr id="932867" name="Rectangle 2"/>
          <p:cNvSpPr>
            <a:spLocks noGrp="1" noRot="1" noChangeAspect="1" noChangeArrowheads="1" noTextEdit="1"/>
          </p:cNvSpPr>
          <p:nvPr>
            <p:ph type="sldImg"/>
          </p:nvPr>
        </p:nvSpPr>
        <p:spPr>
          <a:solidFill>
            <a:srgbClr val="FFFFFF"/>
          </a:solidFill>
          <a:ln/>
        </p:spPr>
      </p:sp>
      <p:sp>
        <p:nvSpPr>
          <p:cNvPr id="93286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1B9B84-F8C8-B04C-8629-86D46EFFD292}" type="slidenum">
              <a:rPr lang="en-US" sz="1200">
                <a:solidFill>
                  <a:srgbClr val="000000"/>
                </a:solidFill>
              </a:rPr>
              <a:pPr/>
              <a:t>141</a:t>
            </a:fld>
            <a:endParaRPr lang="en-US" sz="1200">
              <a:solidFill>
                <a:srgbClr val="000000"/>
              </a:solidFill>
            </a:endParaRPr>
          </a:p>
        </p:txBody>
      </p:sp>
      <p:sp>
        <p:nvSpPr>
          <p:cNvPr id="933891" name="Rectangle 2"/>
          <p:cNvSpPr>
            <a:spLocks noGrp="1" noRot="1" noChangeAspect="1" noChangeArrowheads="1" noTextEdit="1"/>
          </p:cNvSpPr>
          <p:nvPr>
            <p:ph type="sldImg"/>
          </p:nvPr>
        </p:nvSpPr>
        <p:spPr>
          <a:ln/>
        </p:spPr>
      </p:sp>
      <p:sp>
        <p:nvSpPr>
          <p:cNvPr id="933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142</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143</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144</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2A8184-0A50-4A4F-9FE3-DBE48BA2FC0C}" type="slidenum">
              <a:rPr lang="en-US" sz="1200">
                <a:solidFill>
                  <a:srgbClr val="000000"/>
                </a:solidFill>
              </a:rPr>
              <a:pPr/>
              <a:t>145</a:t>
            </a:fld>
            <a:endParaRPr lang="en-US" sz="1200">
              <a:solidFill>
                <a:srgbClr val="000000"/>
              </a:solidFill>
            </a:endParaRPr>
          </a:p>
        </p:txBody>
      </p:sp>
      <p:sp>
        <p:nvSpPr>
          <p:cNvPr id="936963" name="Rectangle 2"/>
          <p:cNvSpPr>
            <a:spLocks noGrp="1" noRot="1" noChangeAspect="1" noChangeArrowheads="1" noTextEdit="1"/>
          </p:cNvSpPr>
          <p:nvPr>
            <p:ph type="sldImg"/>
          </p:nvPr>
        </p:nvSpPr>
        <p:spPr>
          <a:ln/>
        </p:spPr>
      </p:sp>
      <p:sp>
        <p:nvSpPr>
          <p:cNvPr id="936964" name="Rectangle 3"/>
          <p:cNvSpPr>
            <a:spLocks noGrp="1" noChangeArrowheads="1"/>
          </p:cNvSpPr>
          <p:nvPr>
            <p:ph type="body" idx="1"/>
          </p:nvPr>
        </p:nvSpPr>
        <p:spPr>
          <a:xfrm>
            <a:off x="914400" y="4343400"/>
            <a:ext cx="5029200" cy="36036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FFFFFF"/>
                </a:solidFill>
                <a:latin typeface="Arial-BoldMT" charset="0"/>
                <a:ea typeface="ＭＳ Ｐゴシック" charset="0"/>
                <a:cs typeface="ＭＳ Ｐゴシック" charset="0"/>
              </a:rPr>
              <a:t>Recently (June 26, 2000), a charter was signed in Pittsburgh, Pennsylvania. An organization was born which was aptly named, </a:t>
            </a:r>
            <a:r>
              <a:rPr lang="en-US" b="1" i="1" dirty="0">
                <a:solidFill>
                  <a:srgbClr val="FFFFFF"/>
                </a:solidFill>
                <a:latin typeface="Arial-BoldItalicMT" charset="0"/>
                <a:ea typeface="ＭＳ Ｐゴシック" charset="0"/>
                <a:cs typeface="ＭＳ Ｐゴシック" charset="0"/>
              </a:rPr>
              <a:t>United Religions</a:t>
            </a:r>
            <a:r>
              <a:rPr lang="en-US" b="1" dirty="0">
                <a:solidFill>
                  <a:srgbClr val="FFFFFF"/>
                </a:solidFill>
                <a:latin typeface="Arial-BoldMT" charset="0"/>
                <a:ea typeface="ＭＳ Ｐゴシック" charset="0"/>
                <a:cs typeface="ＭＳ Ｐゴシック" charset="0"/>
              </a:rPr>
              <a:t>. The purpose of this organization is to be the spiritual equivalent of the United Nations. Their purpose is to "to end religiously motivated violence" and "respect the uniqueness of each tradition. "While these ideas sound lofty and exalted, they also assert "Members of the URI shall not be coerced to participate in any ritual or be proselytized." Members of this organization come from a variety of traditions, as evidenced by their emblem above. This is not a Biblically based doctrine, which would say "for there is none other name under heaven given among men, whereby we must be saved (Acts 4:12)." This is, indeed, the case. We must now allow ecumenism and </a:t>
            </a:r>
            <a:r>
              <a:rPr lang="en-US" b="1" dirty="0" err="1">
                <a:solidFill>
                  <a:srgbClr val="FFFFFF"/>
                </a:solidFill>
                <a:latin typeface="Arial-BoldMT" charset="0"/>
                <a:ea typeface="ＭＳ Ｐゴシック" charset="0"/>
                <a:cs typeface="ＭＳ Ｐゴシック" charset="0"/>
              </a:rPr>
              <a:t>interfaithism</a:t>
            </a:r>
            <a:r>
              <a:rPr lang="en-US" b="1" dirty="0">
                <a:solidFill>
                  <a:srgbClr val="FFFFFF"/>
                </a:solidFill>
                <a:latin typeface="Arial-BoldMT" charset="0"/>
                <a:ea typeface="ＭＳ Ｐゴシック" charset="0"/>
                <a:cs typeface="ＭＳ Ｐゴシック" charset="0"/>
              </a:rPr>
              <a:t> to destroy the foundation of a Biblically based belief in Jesus Christ as the Savior of the world. No other figure fulfills this position. Absolutely none other! This organization should not be endorsed by any Christian. It is just one in a series of steps that is paving the way for the Antichrist. </a:t>
            </a:r>
            <a:r>
              <a:rPr lang="en-US" b="1" dirty="0" err="1">
                <a:solidFill>
                  <a:srgbClr val="0000CC"/>
                </a:solidFill>
                <a:latin typeface="Arial-BoldMT" charset="0"/>
                <a:ea typeface="ＭＳ Ｐゴシック" charset="0"/>
                <a:cs typeface="ＭＳ Ｐゴシック" charset="0"/>
              </a:rPr>
              <a:t>www.pastorlewis.com</a:t>
            </a:r>
            <a:r>
              <a:rPr lang="en-US" b="1" dirty="0">
                <a:solidFill>
                  <a:srgbClr val="0000CC"/>
                </a:solidFill>
                <a:latin typeface="Arial-BoldMT" charset="0"/>
                <a:ea typeface="ＭＳ Ｐゴシック" charset="0"/>
                <a:cs typeface="ＭＳ Ｐゴシック" charset="0"/>
              </a:rPr>
              <a:t>/ </a:t>
            </a:r>
            <a:r>
              <a:rPr lang="en-US" b="1" dirty="0" err="1">
                <a:solidFill>
                  <a:srgbClr val="0000CC"/>
                </a:solidFill>
                <a:latin typeface="Arial-BoldMT" charset="0"/>
                <a:ea typeface="ＭＳ Ｐゴシック" charset="0"/>
                <a:cs typeface="ＭＳ Ｐゴシック" charset="0"/>
              </a:rPr>
              <a:t>uri</a:t>
            </a:r>
            <a:r>
              <a:rPr lang="en-US" b="1" dirty="0">
                <a:solidFill>
                  <a:srgbClr val="0000CC"/>
                </a:solidFill>
                <a:latin typeface="Arial-BoldMT" charset="0"/>
                <a:ea typeface="ＭＳ Ｐゴシック" charset="0"/>
                <a:cs typeface="ＭＳ Ｐゴシック" charset="0"/>
              </a:rPr>
              <a:t>/</a:t>
            </a:r>
            <a:r>
              <a:rPr lang="en-US" b="1" dirty="0" err="1">
                <a:solidFill>
                  <a:srgbClr val="0000CC"/>
                </a:solidFill>
                <a:latin typeface="Arial-BoldMT" charset="0"/>
                <a:ea typeface="ＭＳ Ｐゴシック" charset="0"/>
                <a:cs typeface="ＭＳ Ｐゴシック" charset="0"/>
              </a:rPr>
              <a:t>uri.html</a:t>
            </a:r>
            <a:endParaRPr lang="en-US" b="1" dirty="0">
              <a:solidFill>
                <a:srgbClr val="0000CC"/>
              </a:solidFill>
              <a:latin typeface="Arial-BoldMT" charset="0"/>
              <a:ea typeface="ＭＳ Ｐゴシック" charset="0"/>
              <a:cs typeface="ＭＳ Ｐゴシック" charset="0"/>
            </a:endParaRPr>
          </a:p>
          <a:p>
            <a:endParaRPr lang="en-US" b="1" dirty="0">
              <a:solidFill>
                <a:srgbClr val="0000CC"/>
              </a:solidFill>
              <a:latin typeface="Arial-BoldMT" charset="0"/>
              <a:ea typeface="ＭＳ Ｐゴシック" charset="0"/>
              <a:cs typeface="ＭＳ Ｐゴシック" charset="0"/>
            </a:endParaRPr>
          </a:p>
          <a:p>
            <a:r>
              <a:rPr lang="zh-CN" altLang="en-US" dirty="0"/>
              <a:t>最近（</a:t>
            </a:r>
            <a:r>
              <a:rPr lang="en-US" altLang="zh-CN" dirty="0"/>
              <a:t>2000</a:t>
            </a:r>
            <a:r>
              <a:rPr lang="zh-CN" altLang="en-US" dirty="0"/>
              <a:t>年</a:t>
            </a:r>
            <a:r>
              <a:rPr lang="en-US" altLang="zh-CN" dirty="0"/>
              <a:t>6</a:t>
            </a:r>
            <a:r>
              <a:rPr lang="zh-CN" altLang="en-US" dirty="0"/>
              <a:t>月</a:t>
            </a:r>
            <a:r>
              <a:rPr lang="en-US" altLang="zh-CN" dirty="0"/>
              <a:t>26</a:t>
            </a:r>
            <a:r>
              <a:rPr lang="zh-CN" altLang="en-US" dirty="0"/>
              <a:t>日），在宾夕法尼亚州匹兹堡签署了一项宪章，一个名为**“联合宗教”（</a:t>
            </a:r>
            <a:r>
              <a:rPr lang="en-US" altLang="zh-CN" dirty="0"/>
              <a:t>United Religions</a:t>
            </a:r>
            <a:r>
              <a:rPr lang="zh-CN" altLang="en-US" dirty="0"/>
              <a:t>）</a:t>
            </a:r>
            <a:r>
              <a:rPr lang="zh-CN" altLang="en-US" b="1" dirty="0"/>
              <a:t>的组织由此诞生。这个组织的目标是成为宗教界的“联合国”。他们的宗旨是</a:t>
            </a:r>
            <a:r>
              <a:rPr lang="zh-CN" altLang="en-US" dirty="0"/>
              <a:t>“消除因宗教引发的暴力”</a:t>
            </a:r>
            <a:r>
              <a:rPr lang="zh-CN" altLang="en-US" b="1" dirty="0"/>
              <a:t>和</a:t>
            </a:r>
            <a:r>
              <a:rPr lang="zh-CN" altLang="en-US" dirty="0"/>
              <a:t>“尊重每个传统的独特性”</a:t>
            </a:r>
            <a:r>
              <a:rPr lang="zh-CN" altLang="en-US" b="1" dirty="0"/>
              <a:t>。这些理念听起来崇高而伟大，但该组织同时声明：</a:t>
            </a:r>
            <a:r>
              <a:rPr lang="zh-CN" altLang="en-US" dirty="0"/>
              <a:t>“联合宗教组织的成员不得被强迫参与任何仪式，也不得被劝诱皈依。”**</a:t>
            </a:r>
          </a:p>
          <a:p>
            <a:endParaRPr lang="zh-CN" altLang="en-US" dirty="0"/>
          </a:p>
          <a:p>
            <a:r>
              <a:rPr lang="zh-CN" altLang="en-US" dirty="0"/>
              <a:t>该组织的成员来自不同的宗教传统，正如其标志所显示的那样。然而，这种理念并非建立在圣经的基础之上。圣经清楚地教导说：</a:t>
            </a:r>
            <a:r>
              <a:rPr lang="zh-CN" altLang="en-US" b="1" dirty="0"/>
              <a:t>“除他以外，别无拯救；因为在天下人间，没有赐下别的名，我们可以靠着得救。”</a:t>
            </a:r>
            <a:r>
              <a:rPr lang="zh-CN" altLang="en-US" dirty="0"/>
              <a:t>（使徒行传 </a:t>
            </a:r>
            <a:r>
              <a:rPr lang="en-US" altLang="zh-CN" dirty="0"/>
              <a:t>4:12</a:t>
            </a:r>
            <a:r>
              <a:rPr lang="zh-CN" altLang="en-US" dirty="0"/>
              <a:t>）</a:t>
            </a:r>
          </a:p>
          <a:p>
            <a:endParaRPr lang="zh-CN" altLang="en-US" dirty="0"/>
          </a:p>
          <a:p>
            <a:r>
              <a:rPr lang="zh-CN" altLang="en-US" dirty="0"/>
              <a:t>的确如此！我们绝不能让**普世主义（</a:t>
            </a:r>
            <a:r>
              <a:rPr lang="en-US" altLang="zh-CN" dirty="0"/>
              <a:t>ecumenism</a:t>
            </a:r>
            <a:r>
              <a:rPr lang="zh-CN" altLang="en-US" dirty="0"/>
              <a:t>）</a:t>
            </a:r>
            <a:r>
              <a:rPr lang="zh-CN" altLang="en-US" b="1" dirty="0"/>
              <a:t>和</a:t>
            </a:r>
            <a:r>
              <a:rPr lang="zh-CN" altLang="en-US" dirty="0"/>
              <a:t>宗教融合（</a:t>
            </a:r>
            <a:r>
              <a:rPr lang="en-US" altLang="zh-CN" dirty="0" err="1"/>
              <a:t>interfaithism</a:t>
            </a:r>
            <a:r>
              <a:rPr lang="zh-CN" altLang="en-US" dirty="0"/>
              <a:t>）**破坏圣经所确立的信仰根基</a:t>
            </a:r>
            <a:r>
              <a:rPr lang="en-US" altLang="zh-CN" dirty="0"/>
              <a:t>——</a:t>
            </a:r>
            <a:r>
              <a:rPr lang="zh-CN" altLang="en-US" b="1" dirty="0"/>
              <a:t>耶稣基督是世界的救主</a:t>
            </a:r>
            <a:r>
              <a:rPr lang="zh-CN" altLang="en-US" dirty="0"/>
              <a:t>。没有其他人能担任这个位置，</a:t>
            </a:r>
            <a:r>
              <a:rPr lang="zh-CN" altLang="en-US" b="1" dirty="0"/>
              <a:t>绝对没有！</a:t>
            </a:r>
            <a:br>
              <a:rPr lang="zh-CN" altLang="en-US" dirty="0"/>
            </a:br>
            <a:endParaRPr lang="zh-CN" altLang="en-US" dirty="0"/>
          </a:p>
          <a:p>
            <a:r>
              <a:rPr lang="zh-CN" altLang="en-US" dirty="0"/>
              <a:t>因此，任何基督徒都不应支持这个组织。它只是</a:t>
            </a:r>
            <a:r>
              <a:rPr lang="zh-CN" altLang="en-US" b="1" dirty="0"/>
              <a:t>为敌基督铺路的众多步骤之一</a:t>
            </a:r>
            <a:r>
              <a:rPr lang="zh-CN" altLang="en-US" dirty="0"/>
              <a:t>。</a:t>
            </a:r>
          </a:p>
          <a:p>
            <a:r>
              <a:rPr lang="en-US" altLang="zh-CN" dirty="0"/>
              <a:t>[</a:t>
            </a:r>
            <a:r>
              <a:rPr lang="zh-CN" altLang="en-US" dirty="0"/>
              <a:t>来源：</a:t>
            </a:r>
            <a:r>
              <a:rPr lang="en-US" altLang="zh-CN" dirty="0" err="1"/>
              <a:t>www.pastorlewis.com</a:t>
            </a:r>
            <a:r>
              <a:rPr lang="en-US" altLang="zh-CN" dirty="0"/>
              <a:t>/ </a:t>
            </a:r>
            <a:r>
              <a:rPr lang="en-US" altLang="zh-CN" dirty="0" err="1"/>
              <a:t>uri</a:t>
            </a:r>
            <a:r>
              <a:rPr lang="en-US" altLang="zh-CN" dirty="0"/>
              <a:t>/</a:t>
            </a:r>
            <a:r>
              <a:rPr lang="en-US" altLang="zh-CN" dirty="0" err="1"/>
              <a:t>uri.html</a:t>
            </a:r>
            <a:r>
              <a:rPr lang="en-US" altLang="zh-CN" dirty="0"/>
              <a:t>]</a:t>
            </a:r>
          </a:p>
          <a:p>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EE00D43-D322-8A4B-B530-67EA10754DA0}" type="slidenum">
              <a:rPr lang="en-US" sz="1200">
                <a:solidFill>
                  <a:srgbClr val="000000"/>
                </a:solidFill>
              </a:rPr>
              <a:pPr/>
              <a:t>146</a:t>
            </a:fld>
            <a:endParaRPr lang="en-US" sz="1200">
              <a:solidFill>
                <a:srgbClr val="000000"/>
              </a:solidFill>
            </a:endParaRPr>
          </a:p>
        </p:txBody>
      </p:sp>
      <p:sp>
        <p:nvSpPr>
          <p:cNvPr id="937987" name="Rectangle 2"/>
          <p:cNvSpPr>
            <a:spLocks noGrp="1" noRot="1" noChangeAspect="1" noChangeArrowheads="1" noTextEdit="1"/>
          </p:cNvSpPr>
          <p:nvPr>
            <p:ph type="sldImg"/>
          </p:nvPr>
        </p:nvSpPr>
        <p:spPr>
          <a:ln/>
        </p:spPr>
      </p:sp>
      <p:sp>
        <p:nvSpPr>
          <p:cNvPr id="937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3D02140-795C-E041-9973-98A47E46A462}" type="slidenum">
              <a:rPr lang="en-US" sz="1200">
                <a:solidFill>
                  <a:srgbClr val="000000"/>
                </a:solidFill>
              </a:rPr>
              <a:pPr/>
              <a:t>147</a:t>
            </a:fld>
            <a:endParaRPr lang="en-US" sz="1200">
              <a:solidFill>
                <a:srgbClr val="000000"/>
              </a:solidFill>
            </a:endParaRPr>
          </a:p>
        </p:txBody>
      </p:sp>
      <p:sp>
        <p:nvSpPr>
          <p:cNvPr id="939011" name="Rectangle 2"/>
          <p:cNvSpPr>
            <a:spLocks noGrp="1" noRot="1" noChangeAspect="1" noChangeArrowheads="1" noTextEdit="1"/>
          </p:cNvSpPr>
          <p:nvPr>
            <p:ph type="sldImg"/>
          </p:nvPr>
        </p:nvSpPr>
        <p:spPr>
          <a:ln/>
        </p:spPr>
      </p:sp>
      <p:sp>
        <p:nvSpPr>
          <p:cNvPr id="939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18DB2E-3347-944A-AFA8-670F26F53F03}" type="slidenum">
              <a:rPr lang="en-US" sz="1200">
                <a:solidFill>
                  <a:srgbClr val="000000"/>
                </a:solidFill>
              </a:rPr>
              <a:pPr/>
              <a:t>148</a:t>
            </a:fld>
            <a:endParaRPr lang="en-US" sz="1200">
              <a:solidFill>
                <a:srgbClr val="000000"/>
              </a:solidFill>
            </a:endParaRPr>
          </a:p>
        </p:txBody>
      </p:sp>
      <p:sp>
        <p:nvSpPr>
          <p:cNvPr id="940035" name="Rectangle 2"/>
          <p:cNvSpPr>
            <a:spLocks noGrp="1" noRot="1" noChangeAspect="1" noChangeArrowheads="1" noTextEdit="1"/>
          </p:cNvSpPr>
          <p:nvPr>
            <p:ph type="sldImg"/>
          </p:nvPr>
        </p:nvSpPr>
        <p:spPr>
          <a:ln/>
        </p:spPr>
      </p:sp>
      <p:sp>
        <p:nvSpPr>
          <p:cNvPr id="940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33770695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1144870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1076283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394022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949277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1467076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7969506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35406850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2579036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40688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21214894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8772304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492593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0960807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995639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4243578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32545127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24694175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3850132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752717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3126240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13281120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3001629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11770144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1497861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7227426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4118243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3483532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3987673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2495619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5212480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DD905D-EF59-2F4C-B59D-30C923BEF52F}" type="slidenum">
              <a:rPr lang="en-US"/>
              <a:pPr>
                <a:defRPr/>
              </a:pPr>
              <a:t>‹#›</a:t>
            </a:fld>
            <a:endParaRPr lang="en-US"/>
          </a:p>
        </p:txBody>
      </p:sp>
    </p:spTree>
    <p:extLst>
      <p:ext uri="{BB962C8B-B14F-4D97-AF65-F5344CB8AC3E}">
        <p14:creationId xmlns:p14="http://schemas.microsoft.com/office/powerpoint/2010/main" val="114302899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B51E1E3-178F-FB44-93F4-CD8E98EABB86}" type="slidenum">
              <a:rPr lang="en-US"/>
              <a:pPr>
                <a:defRPr/>
              </a:pPr>
              <a:t>‹#›</a:t>
            </a:fld>
            <a:endParaRPr lang="en-US"/>
          </a:p>
        </p:txBody>
      </p:sp>
    </p:spTree>
    <p:extLst>
      <p:ext uri="{BB962C8B-B14F-4D97-AF65-F5344CB8AC3E}">
        <p14:creationId xmlns:p14="http://schemas.microsoft.com/office/powerpoint/2010/main" val="191896700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35229EB-AA24-3845-956F-7FA0157CEDBE}" type="slidenum">
              <a:rPr lang="en-US"/>
              <a:pPr>
                <a:defRPr/>
              </a:pPr>
              <a:t>‹#›</a:t>
            </a:fld>
            <a:endParaRPr lang="en-US"/>
          </a:p>
        </p:txBody>
      </p:sp>
    </p:spTree>
    <p:extLst>
      <p:ext uri="{BB962C8B-B14F-4D97-AF65-F5344CB8AC3E}">
        <p14:creationId xmlns:p14="http://schemas.microsoft.com/office/powerpoint/2010/main" val="280216214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55D7DC-8804-4B48-BF66-0B1A6E966334}" type="slidenum">
              <a:rPr lang="en-US"/>
              <a:pPr>
                <a:defRPr/>
              </a:pPr>
              <a:t>‹#›</a:t>
            </a:fld>
            <a:endParaRPr lang="en-US"/>
          </a:p>
        </p:txBody>
      </p:sp>
    </p:spTree>
    <p:extLst>
      <p:ext uri="{BB962C8B-B14F-4D97-AF65-F5344CB8AC3E}">
        <p14:creationId xmlns:p14="http://schemas.microsoft.com/office/powerpoint/2010/main" val="95740265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B4EF6F1-559C-934A-90D5-8451777069A8}" type="slidenum">
              <a:rPr lang="en-US"/>
              <a:pPr>
                <a:defRPr/>
              </a:pPr>
              <a:t>‹#›</a:t>
            </a:fld>
            <a:endParaRPr lang="en-US"/>
          </a:p>
        </p:txBody>
      </p:sp>
    </p:spTree>
    <p:extLst>
      <p:ext uri="{BB962C8B-B14F-4D97-AF65-F5344CB8AC3E}">
        <p14:creationId xmlns:p14="http://schemas.microsoft.com/office/powerpoint/2010/main" val="22313080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C28CE0-F98B-B744-81D9-408344A0BE01}" type="slidenum">
              <a:rPr lang="en-US"/>
              <a:pPr>
                <a:defRPr/>
              </a:pPr>
              <a:t>‹#›</a:t>
            </a:fld>
            <a:endParaRPr lang="en-US"/>
          </a:p>
        </p:txBody>
      </p:sp>
    </p:spTree>
    <p:extLst>
      <p:ext uri="{BB962C8B-B14F-4D97-AF65-F5344CB8AC3E}">
        <p14:creationId xmlns:p14="http://schemas.microsoft.com/office/powerpoint/2010/main" val="34755366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7D0BF99-9A3C-0C44-9E5A-7B3BC96F7568}" type="slidenum">
              <a:rPr lang="en-US"/>
              <a:pPr>
                <a:defRPr/>
              </a:pPr>
              <a:t>‹#›</a:t>
            </a:fld>
            <a:endParaRPr lang="en-US"/>
          </a:p>
        </p:txBody>
      </p:sp>
    </p:spTree>
    <p:extLst>
      <p:ext uri="{BB962C8B-B14F-4D97-AF65-F5344CB8AC3E}">
        <p14:creationId xmlns:p14="http://schemas.microsoft.com/office/powerpoint/2010/main" val="30427378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993CF6D-5312-E649-96C1-B6A9C2682F59}" type="slidenum">
              <a:rPr lang="en-US"/>
              <a:pPr>
                <a:defRPr/>
              </a:pPr>
              <a:t>‹#›</a:t>
            </a:fld>
            <a:endParaRPr lang="en-US"/>
          </a:p>
        </p:txBody>
      </p:sp>
    </p:spTree>
    <p:extLst>
      <p:ext uri="{BB962C8B-B14F-4D97-AF65-F5344CB8AC3E}">
        <p14:creationId xmlns:p14="http://schemas.microsoft.com/office/powerpoint/2010/main" val="211719086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EAC6B20-F9CC-0947-ACB4-83B79D91625C}" type="slidenum">
              <a:rPr lang="en-US"/>
              <a:pPr>
                <a:defRPr/>
              </a:pPr>
              <a:t>‹#›</a:t>
            </a:fld>
            <a:endParaRPr lang="en-US"/>
          </a:p>
        </p:txBody>
      </p:sp>
    </p:spTree>
    <p:extLst>
      <p:ext uri="{BB962C8B-B14F-4D97-AF65-F5344CB8AC3E}">
        <p14:creationId xmlns:p14="http://schemas.microsoft.com/office/powerpoint/2010/main" val="125096306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55787C-C59E-4444-9ABD-635D7A05C4A0}" type="slidenum">
              <a:rPr lang="en-US"/>
              <a:pPr>
                <a:defRPr/>
              </a:pPr>
              <a:t>‹#›</a:t>
            </a:fld>
            <a:endParaRPr lang="en-US"/>
          </a:p>
        </p:txBody>
      </p:sp>
    </p:spTree>
    <p:extLst>
      <p:ext uri="{BB962C8B-B14F-4D97-AF65-F5344CB8AC3E}">
        <p14:creationId xmlns:p14="http://schemas.microsoft.com/office/powerpoint/2010/main" val="138957045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3FA5C86-8070-AD47-BFC7-F0354F12A925}" type="slidenum">
              <a:rPr lang="en-US"/>
              <a:pPr>
                <a:defRPr/>
              </a:pPr>
              <a:t>‹#›</a:t>
            </a:fld>
            <a:endParaRPr lang="en-US"/>
          </a:p>
        </p:txBody>
      </p:sp>
    </p:spTree>
    <p:extLst>
      <p:ext uri="{BB962C8B-B14F-4D97-AF65-F5344CB8AC3E}">
        <p14:creationId xmlns:p14="http://schemas.microsoft.com/office/powerpoint/2010/main" val="309753491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F7B8281-68D9-7847-904C-65F1FBC95D3B}" type="slidenum">
              <a:rPr lang="en-US"/>
              <a:pPr>
                <a:defRPr/>
              </a:pPr>
              <a:t>‹#›</a:t>
            </a:fld>
            <a:endParaRPr lang="en-US"/>
          </a:p>
        </p:txBody>
      </p:sp>
    </p:spTree>
    <p:extLst>
      <p:ext uri="{BB962C8B-B14F-4D97-AF65-F5344CB8AC3E}">
        <p14:creationId xmlns:p14="http://schemas.microsoft.com/office/powerpoint/2010/main" val="149718353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6B12E6-20C9-604A-A086-FF8154A6D039}" type="slidenum">
              <a:rPr lang="en-US"/>
              <a:pPr>
                <a:defRPr/>
              </a:pPr>
              <a:t>‹#›</a:t>
            </a:fld>
            <a:endParaRPr lang="en-US"/>
          </a:p>
        </p:txBody>
      </p:sp>
    </p:spTree>
    <p:extLst>
      <p:ext uri="{BB962C8B-B14F-4D97-AF65-F5344CB8AC3E}">
        <p14:creationId xmlns:p14="http://schemas.microsoft.com/office/powerpoint/2010/main" val="142830224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8800100-C7BB-B241-848C-EB2436D03427}" type="slidenum">
              <a:rPr lang="en-US"/>
              <a:pPr>
                <a:defRPr/>
              </a:pPr>
              <a:t>‹#›</a:t>
            </a:fld>
            <a:endParaRPr lang="en-US"/>
          </a:p>
        </p:txBody>
      </p:sp>
    </p:spTree>
    <p:extLst>
      <p:ext uri="{BB962C8B-B14F-4D97-AF65-F5344CB8AC3E}">
        <p14:creationId xmlns:p14="http://schemas.microsoft.com/office/powerpoint/2010/main" val="60122519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6EBC485-D575-EC4D-92C7-C41A0BFDAC06}" type="slidenum">
              <a:rPr lang="en-US"/>
              <a:pPr>
                <a:defRPr/>
              </a:pPr>
              <a:t>‹#›</a:t>
            </a:fld>
            <a:endParaRPr lang="en-US"/>
          </a:p>
        </p:txBody>
      </p:sp>
    </p:spTree>
    <p:extLst>
      <p:ext uri="{BB962C8B-B14F-4D97-AF65-F5344CB8AC3E}">
        <p14:creationId xmlns:p14="http://schemas.microsoft.com/office/powerpoint/2010/main" val="341061898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8F4E5DC-F9CA-7445-8F27-A48973EF2ABB}" type="slidenum">
              <a:rPr lang="en-US"/>
              <a:pPr>
                <a:defRPr/>
              </a:pPr>
              <a:t>‹#›</a:t>
            </a:fld>
            <a:endParaRPr lang="en-US"/>
          </a:p>
        </p:txBody>
      </p:sp>
    </p:spTree>
    <p:extLst>
      <p:ext uri="{BB962C8B-B14F-4D97-AF65-F5344CB8AC3E}">
        <p14:creationId xmlns:p14="http://schemas.microsoft.com/office/powerpoint/2010/main" val="215084363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674B0CF-5A0F-F749-96E7-9FD4C0BE7049}" type="slidenum">
              <a:rPr lang="en-US"/>
              <a:pPr>
                <a:defRPr/>
              </a:pPr>
              <a:t>‹#›</a:t>
            </a:fld>
            <a:endParaRPr lang="en-US"/>
          </a:p>
        </p:txBody>
      </p:sp>
    </p:spTree>
    <p:extLst>
      <p:ext uri="{BB962C8B-B14F-4D97-AF65-F5344CB8AC3E}">
        <p14:creationId xmlns:p14="http://schemas.microsoft.com/office/powerpoint/2010/main" val="35704299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9B758B6-7D1B-B746-97E1-B50112AFF540}" type="slidenum">
              <a:rPr lang="en-US"/>
              <a:pPr>
                <a:defRPr/>
              </a:pPr>
              <a:t>‹#›</a:t>
            </a:fld>
            <a:endParaRPr lang="en-US"/>
          </a:p>
        </p:txBody>
      </p:sp>
    </p:spTree>
    <p:extLst>
      <p:ext uri="{BB962C8B-B14F-4D97-AF65-F5344CB8AC3E}">
        <p14:creationId xmlns:p14="http://schemas.microsoft.com/office/powerpoint/2010/main" val="398533745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D83A5CD-46B6-5C4A-A719-1B61E52926CD}" type="slidenum">
              <a:rPr lang="en-US"/>
              <a:pPr>
                <a:defRPr/>
              </a:pPr>
              <a:t>‹#›</a:t>
            </a:fld>
            <a:endParaRPr lang="en-US"/>
          </a:p>
        </p:txBody>
      </p:sp>
    </p:spTree>
    <p:extLst>
      <p:ext uri="{BB962C8B-B14F-4D97-AF65-F5344CB8AC3E}">
        <p14:creationId xmlns:p14="http://schemas.microsoft.com/office/powerpoint/2010/main" val="15454756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1DFB775-136B-9B43-8F44-1A3134D30295}" type="slidenum">
              <a:rPr lang="en-US"/>
              <a:pPr>
                <a:defRPr/>
              </a:pPr>
              <a:t>‹#›</a:t>
            </a:fld>
            <a:endParaRPr lang="en-US"/>
          </a:p>
        </p:txBody>
      </p:sp>
    </p:spTree>
    <p:extLst>
      <p:ext uri="{BB962C8B-B14F-4D97-AF65-F5344CB8AC3E}">
        <p14:creationId xmlns:p14="http://schemas.microsoft.com/office/powerpoint/2010/main" val="76789177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ACDEA8C-4EE5-8B43-8A95-7536C7BF0117}" type="slidenum">
              <a:rPr lang="en-US"/>
              <a:pPr>
                <a:defRPr/>
              </a:pPr>
              <a:t>‹#›</a:t>
            </a:fld>
            <a:endParaRPr lang="en-US"/>
          </a:p>
        </p:txBody>
      </p:sp>
    </p:spTree>
    <p:extLst>
      <p:ext uri="{BB962C8B-B14F-4D97-AF65-F5344CB8AC3E}">
        <p14:creationId xmlns:p14="http://schemas.microsoft.com/office/powerpoint/2010/main" val="4115606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82F2657-EBDB-2447-B7FD-A471CB1BED06}" type="slidenum">
              <a:rPr lang="en-US"/>
              <a:pPr>
                <a:defRPr/>
              </a:pPr>
              <a:t>‹#›</a:t>
            </a:fld>
            <a:endParaRPr lang="en-US"/>
          </a:p>
        </p:txBody>
      </p:sp>
    </p:spTree>
    <p:extLst>
      <p:ext uri="{BB962C8B-B14F-4D97-AF65-F5344CB8AC3E}">
        <p14:creationId xmlns:p14="http://schemas.microsoft.com/office/powerpoint/2010/main" val="391237784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E7A39F8-8FCE-AA4C-B436-00A4C99FB011}" type="slidenum">
              <a:rPr lang="en-US"/>
              <a:pPr>
                <a:defRPr/>
              </a:pPr>
              <a:t>‹#›</a:t>
            </a:fld>
            <a:endParaRPr lang="en-US"/>
          </a:p>
        </p:txBody>
      </p:sp>
    </p:spTree>
    <p:extLst>
      <p:ext uri="{BB962C8B-B14F-4D97-AF65-F5344CB8AC3E}">
        <p14:creationId xmlns:p14="http://schemas.microsoft.com/office/powerpoint/2010/main" val="67017227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24D42ED-1239-E548-B261-C08CAED9717A}" type="slidenum">
              <a:rPr lang="en-US"/>
              <a:pPr>
                <a:defRPr/>
              </a:pPr>
              <a:t>‹#›</a:t>
            </a:fld>
            <a:endParaRPr lang="en-US"/>
          </a:p>
        </p:txBody>
      </p:sp>
    </p:spTree>
    <p:extLst>
      <p:ext uri="{BB962C8B-B14F-4D97-AF65-F5344CB8AC3E}">
        <p14:creationId xmlns:p14="http://schemas.microsoft.com/office/powerpoint/2010/main" val="24517903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9A549DA-2836-3745-A355-8E91E463D8E6}" type="slidenum">
              <a:rPr lang="en-US"/>
              <a:pPr>
                <a:defRPr/>
              </a:pPr>
              <a:t>‹#›</a:t>
            </a:fld>
            <a:endParaRPr lang="en-US"/>
          </a:p>
        </p:txBody>
      </p:sp>
    </p:spTree>
    <p:extLst>
      <p:ext uri="{BB962C8B-B14F-4D97-AF65-F5344CB8AC3E}">
        <p14:creationId xmlns:p14="http://schemas.microsoft.com/office/powerpoint/2010/main" val="351158222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37F38C-04B5-2741-94CE-D9C6C01122B2}" type="slidenum">
              <a:rPr lang="en-US"/>
              <a:pPr>
                <a:defRPr/>
              </a:pPr>
              <a:t>‹#›</a:t>
            </a:fld>
            <a:endParaRPr lang="en-US"/>
          </a:p>
        </p:txBody>
      </p:sp>
    </p:spTree>
    <p:extLst>
      <p:ext uri="{BB962C8B-B14F-4D97-AF65-F5344CB8AC3E}">
        <p14:creationId xmlns:p14="http://schemas.microsoft.com/office/powerpoint/2010/main" val="251687404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093F363-83A6-3B4C-90C0-5A671AE8A770}" type="slidenum">
              <a:rPr lang="en-US"/>
              <a:pPr>
                <a:defRPr/>
              </a:pPr>
              <a:t>‹#›</a:t>
            </a:fld>
            <a:endParaRPr lang="en-US"/>
          </a:p>
        </p:txBody>
      </p:sp>
    </p:spTree>
    <p:extLst>
      <p:ext uri="{BB962C8B-B14F-4D97-AF65-F5344CB8AC3E}">
        <p14:creationId xmlns:p14="http://schemas.microsoft.com/office/powerpoint/2010/main" val="244251896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9219BB9-039D-0849-A57B-86B2C0B195AB}" type="slidenum">
              <a:rPr lang="en-US"/>
              <a:pPr>
                <a:defRPr/>
              </a:pPr>
              <a:t>‹#›</a:t>
            </a:fld>
            <a:endParaRPr lang="en-US"/>
          </a:p>
        </p:txBody>
      </p:sp>
    </p:spTree>
    <p:extLst>
      <p:ext uri="{BB962C8B-B14F-4D97-AF65-F5344CB8AC3E}">
        <p14:creationId xmlns:p14="http://schemas.microsoft.com/office/powerpoint/2010/main" val="230101586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0E255DE-386A-584B-88FC-53416C9C262F}" type="slidenum">
              <a:rPr lang="en-US"/>
              <a:pPr>
                <a:defRPr/>
              </a:pPr>
              <a:t>‹#›</a:t>
            </a:fld>
            <a:endParaRPr lang="en-US"/>
          </a:p>
        </p:txBody>
      </p:sp>
    </p:spTree>
    <p:extLst>
      <p:ext uri="{BB962C8B-B14F-4D97-AF65-F5344CB8AC3E}">
        <p14:creationId xmlns:p14="http://schemas.microsoft.com/office/powerpoint/2010/main" val="1639397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CEB46C9-AB46-B344-A755-3FC339D960D7}" type="slidenum">
              <a:rPr lang="en-US"/>
              <a:pPr>
                <a:defRPr/>
              </a:pPr>
              <a:t>‹#›</a:t>
            </a:fld>
            <a:endParaRPr lang="en-US"/>
          </a:p>
        </p:txBody>
      </p:sp>
    </p:spTree>
    <p:extLst>
      <p:ext uri="{BB962C8B-B14F-4D97-AF65-F5344CB8AC3E}">
        <p14:creationId xmlns:p14="http://schemas.microsoft.com/office/powerpoint/2010/main" val="412072723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BFC48D-2CEB-9248-8812-C6CFC2C6AC82}" type="slidenum">
              <a:rPr lang="en-US"/>
              <a:pPr>
                <a:defRPr/>
              </a:pPr>
              <a:t>‹#›</a:t>
            </a:fld>
            <a:endParaRPr lang="en-US"/>
          </a:p>
        </p:txBody>
      </p:sp>
    </p:spTree>
    <p:extLst>
      <p:ext uri="{BB962C8B-B14F-4D97-AF65-F5344CB8AC3E}">
        <p14:creationId xmlns:p14="http://schemas.microsoft.com/office/powerpoint/2010/main" val="310376493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31D40CE-58F9-E34B-BB00-7798FDB23720}" type="slidenum">
              <a:rPr lang="en-US"/>
              <a:pPr>
                <a:defRPr/>
              </a:pPr>
              <a:t>‹#›</a:t>
            </a:fld>
            <a:endParaRPr lang="en-US"/>
          </a:p>
        </p:txBody>
      </p:sp>
    </p:spTree>
    <p:extLst>
      <p:ext uri="{BB962C8B-B14F-4D97-AF65-F5344CB8AC3E}">
        <p14:creationId xmlns:p14="http://schemas.microsoft.com/office/powerpoint/2010/main" val="11328906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F40F00-FBAB-AF4C-9B0B-8984D518E083}" type="slidenum">
              <a:rPr lang="en-US"/>
              <a:pPr>
                <a:defRPr/>
              </a:pPr>
              <a:t>‹#›</a:t>
            </a:fld>
            <a:endParaRPr lang="en-US"/>
          </a:p>
        </p:txBody>
      </p:sp>
    </p:spTree>
    <p:extLst>
      <p:ext uri="{BB962C8B-B14F-4D97-AF65-F5344CB8AC3E}">
        <p14:creationId xmlns:p14="http://schemas.microsoft.com/office/powerpoint/2010/main" val="79452135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42581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0894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0875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6450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8868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666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1788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14577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10162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44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8464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66607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876689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7197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6222492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5125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045186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258354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69418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03888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054598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440332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1830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302256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774914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4740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04255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74140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0885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86838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98527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20865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810502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66606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883787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9075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42651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516448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72428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910413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44138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26631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31764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2918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5773569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7CC45A71-5841-4011-AD34-6F6689C2DC28}" type="slidenum">
              <a:rPr lang="en-US"/>
              <a:pPr/>
              <a:t>‹#›</a:t>
            </a:fld>
            <a:endParaRPr lang="en-US"/>
          </a:p>
        </p:txBody>
      </p:sp>
    </p:spTree>
    <p:extLst>
      <p:ext uri="{BB962C8B-B14F-4D97-AF65-F5344CB8AC3E}">
        <p14:creationId xmlns:p14="http://schemas.microsoft.com/office/powerpoint/2010/main" val="3133531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36093465-39E4-4FC6-9767-21BAD5BE95DC}" type="slidenum">
              <a:rPr lang="en-US"/>
              <a:pPr/>
              <a:t>‹#›</a:t>
            </a:fld>
            <a:endParaRPr lang="en-US"/>
          </a:p>
        </p:txBody>
      </p:sp>
    </p:spTree>
    <p:extLst>
      <p:ext uri="{BB962C8B-B14F-4D97-AF65-F5344CB8AC3E}">
        <p14:creationId xmlns:p14="http://schemas.microsoft.com/office/powerpoint/2010/main" val="10971505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0F20D1D4-479F-4EB1-A747-0DDDEE697741}" type="slidenum">
              <a:rPr lang="en-US"/>
              <a:pPr/>
              <a:t>‹#›</a:t>
            </a:fld>
            <a:endParaRPr lang="en-US"/>
          </a:p>
        </p:txBody>
      </p:sp>
    </p:spTree>
    <p:extLst>
      <p:ext uri="{BB962C8B-B14F-4D97-AF65-F5344CB8AC3E}">
        <p14:creationId xmlns:p14="http://schemas.microsoft.com/office/powerpoint/2010/main" val="4233905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FC21B7FB-2BAF-4410-A6C3-5248ADD20D0D}" type="slidenum">
              <a:rPr lang="en-US"/>
              <a:pPr/>
              <a:t>‹#›</a:t>
            </a:fld>
            <a:endParaRPr lang="en-US"/>
          </a:p>
        </p:txBody>
      </p:sp>
    </p:spTree>
    <p:extLst>
      <p:ext uri="{BB962C8B-B14F-4D97-AF65-F5344CB8AC3E}">
        <p14:creationId xmlns:p14="http://schemas.microsoft.com/office/powerpoint/2010/main" val="23481565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endParaRPr lang="en-US"/>
          </a:p>
        </p:txBody>
      </p:sp>
      <p:sp>
        <p:nvSpPr>
          <p:cNvPr id="8" name="Rectangle 45"/>
          <p:cNvSpPr>
            <a:spLocks noGrp="1" noChangeArrowheads="1"/>
          </p:cNvSpPr>
          <p:nvPr>
            <p:ph type="ftr" sz="quarter" idx="11"/>
          </p:nvPr>
        </p:nvSpPr>
        <p:spPr>
          <a:ln/>
        </p:spPr>
        <p:txBody>
          <a:bodyPr/>
          <a:lstStyle>
            <a:lvl1pPr>
              <a:defRPr/>
            </a:lvl1pPr>
          </a:lstStyle>
          <a:p>
            <a:endParaRPr lang="en-US"/>
          </a:p>
        </p:txBody>
      </p:sp>
      <p:sp>
        <p:nvSpPr>
          <p:cNvPr id="9" name="Rectangle 46"/>
          <p:cNvSpPr>
            <a:spLocks noGrp="1" noChangeArrowheads="1"/>
          </p:cNvSpPr>
          <p:nvPr>
            <p:ph type="sldNum" sz="quarter" idx="12"/>
          </p:nvPr>
        </p:nvSpPr>
        <p:spPr>
          <a:ln/>
        </p:spPr>
        <p:txBody>
          <a:bodyPr/>
          <a:lstStyle>
            <a:lvl1pPr>
              <a:defRPr/>
            </a:lvl1pPr>
          </a:lstStyle>
          <a:p>
            <a:fld id="{912C815C-763D-487F-AC85-1B9EDC836F0B}" type="slidenum">
              <a:rPr lang="en-US"/>
              <a:pPr/>
              <a:t>‹#›</a:t>
            </a:fld>
            <a:endParaRPr lang="en-US"/>
          </a:p>
        </p:txBody>
      </p:sp>
    </p:spTree>
    <p:extLst>
      <p:ext uri="{BB962C8B-B14F-4D97-AF65-F5344CB8AC3E}">
        <p14:creationId xmlns:p14="http://schemas.microsoft.com/office/powerpoint/2010/main" val="34410103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endParaRPr lang="en-US"/>
          </a:p>
        </p:txBody>
      </p:sp>
      <p:sp>
        <p:nvSpPr>
          <p:cNvPr id="4" name="Rectangle 45"/>
          <p:cNvSpPr>
            <a:spLocks noGrp="1" noChangeArrowheads="1"/>
          </p:cNvSpPr>
          <p:nvPr>
            <p:ph type="ftr" sz="quarter" idx="11"/>
          </p:nvPr>
        </p:nvSpPr>
        <p:spPr>
          <a:ln/>
        </p:spPr>
        <p:txBody>
          <a:bodyPr/>
          <a:lstStyle>
            <a:lvl1pPr>
              <a:defRPr/>
            </a:lvl1pPr>
          </a:lstStyle>
          <a:p>
            <a:endParaRPr lang="en-US"/>
          </a:p>
        </p:txBody>
      </p:sp>
      <p:sp>
        <p:nvSpPr>
          <p:cNvPr id="5" name="Rectangle 46"/>
          <p:cNvSpPr>
            <a:spLocks noGrp="1" noChangeArrowheads="1"/>
          </p:cNvSpPr>
          <p:nvPr>
            <p:ph type="sldNum" sz="quarter" idx="12"/>
          </p:nvPr>
        </p:nvSpPr>
        <p:spPr>
          <a:ln/>
        </p:spPr>
        <p:txBody>
          <a:bodyPr/>
          <a:lstStyle>
            <a:lvl1pPr>
              <a:defRPr/>
            </a:lvl1pPr>
          </a:lstStyle>
          <a:p>
            <a:fld id="{45DCA121-682E-43CE-8D38-C76C999AE94E}" type="slidenum">
              <a:rPr lang="en-US"/>
              <a:pPr/>
              <a:t>‹#›</a:t>
            </a:fld>
            <a:endParaRPr lang="en-US"/>
          </a:p>
        </p:txBody>
      </p:sp>
    </p:spTree>
    <p:extLst>
      <p:ext uri="{BB962C8B-B14F-4D97-AF65-F5344CB8AC3E}">
        <p14:creationId xmlns:p14="http://schemas.microsoft.com/office/powerpoint/2010/main" val="24018168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p>
        </p:txBody>
      </p:sp>
      <p:sp>
        <p:nvSpPr>
          <p:cNvPr id="3" name="Rectangle 45"/>
          <p:cNvSpPr>
            <a:spLocks noGrp="1" noChangeArrowheads="1"/>
          </p:cNvSpPr>
          <p:nvPr>
            <p:ph type="ftr" sz="quarter" idx="11"/>
          </p:nvPr>
        </p:nvSpPr>
        <p:spPr>
          <a:ln/>
        </p:spPr>
        <p:txBody>
          <a:bodyPr/>
          <a:lstStyle>
            <a:lvl1pPr>
              <a:defRPr/>
            </a:lvl1pPr>
          </a:lstStyle>
          <a:p>
            <a:endParaRPr lang="en-US"/>
          </a:p>
        </p:txBody>
      </p:sp>
      <p:sp>
        <p:nvSpPr>
          <p:cNvPr id="4" name="Rectangle 46"/>
          <p:cNvSpPr>
            <a:spLocks noGrp="1" noChangeArrowheads="1"/>
          </p:cNvSpPr>
          <p:nvPr>
            <p:ph type="sldNum" sz="quarter" idx="12"/>
          </p:nvPr>
        </p:nvSpPr>
        <p:spPr>
          <a:ln/>
        </p:spPr>
        <p:txBody>
          <a:bodyPr/>
          <a:lstStyle>
            <a:lvl1pPr>
              <a:defRPr/>
            </a:lvl1pPr>
          </a:lstStyle>
          <a:p>
            <a:fld id="{DC8E2518-A66E-4B11-9052-9D6B7EB3FCD8}" type="slidenum">
              <a:rPr lang="en-US"/>
              <a:pPr/>
              <a:t>‹#›</a:t>
            </a:fld>
            <a:endParaRPr lang="en-US"/>
          </a:p>
        </p:txBody>
      </p:sp>
    </p:spTree>
    <p:extLst>
      <p:ext uri="{BB962C8B-B14F-4D97-AF65-F5344CB8AC3E}">
        <p14:creationId xmlns:p14="http://schemas.microsoft.com/office/powerpoint/2010/main" val="17299777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B629D4BC-29EF-4E6C-941A-1367932ED58B}" type="slidenum">
              <a:rPr lang="en-US"/>
              <a:pPr/>
              <a:t>‹#›</a:t>
            </a:fld>
            <a:endParaRPr lang="en-US"/>
          </a:p>
        </p:txBody>
      </p:sp>
    </p:spTree>
    <p:extLst>
      <p:ext uri="{BB962C8B-B14F-4D97-AF65-F5344CB8AC3E}">
        <p14:creationId xmlns:p14="http://schemas.microsoft.com/office/powerpoint/2010/main" val="42821830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8C16FE31-9777-47BA-9532-360A20A22875}" type="slidenum">
              <a:rPr lang="en-US"/>
              <a:pPr/>
              <a:t>‹#›</a:t>
            </a:fld>
            <a:endParaRPr lang="en-US"/>
          </a:p>
        </p:txBody>
      </p:sp>
    </p:spTree>
    <p:extLst>
      <p:ext uri="{BB962C8B-B14F-4D97-AF65-F5344CB8AC3E}">
        <p14:creationId xmlns:p14="http://schemas.microsoft.com/office/powerpoint/2010/main" val="38334899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235117AE-17AF-4347-9B2F-D6B2BD94596A}" type="slidenum">
              <a:rPr lang="en-US"/>
              <a:pPr/>
              <a:t>‹#›</a:t>
            </a:fld>
            <a:endParaRPr lang="en-US"/>
          </a:p>
        </p:txBody>
      </p:sp>
    </p:spTree>
    <p:extLst>
      <p:ext uri="{BB962C8B-B14F-4D97-AF65-F5344CB8AC3E}">
        <p14:creationId xmlns:p14="http://schemas.microsoft.com/office/powerpoint/2010/main" val="11689875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1C00F5EF-3109-497D-A97C-91195070F969}" type="slidenum">
              <a:rPr lang="en-US"/>
              <a:pPr/>
              <a:t>‹#›</a:t>
            </a:fld>
            <a:endParaRPr lang="en-US"/>
          </a:p>
        </p:txBody>
      </p:sp>
    </p:spTree>
    <p:extLst>
      <p:ext uri="{BB962C8B-B14F-4D97-AF65-F5344CB8AC3E}">
        <p14:creationId xmlns:p14="http://schemas.microsoft.com/office/powerpoint/2010/main" val="165914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633053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260410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862525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230692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530317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106439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75535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304953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021749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46946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385570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02720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67399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2869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7664848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20030035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2595750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7460414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40347197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32158502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7207180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18747889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41420244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38713339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35577967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32356803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2312444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6390779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28534101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15003948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23350771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23901757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4424137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20822764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13526343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5013460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3344858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39669258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1132786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3516107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18645695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6439409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8275539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95215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13812897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201641544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31535196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3087435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1044412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42243885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7853190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34CC0C2-D5C5-DE49-A6E5-DDD95A30B109}"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44494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75EB9E-6789-DA4A-B722-E96047309E2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933946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2E661B5-5DDD-8B46-9DF2-7F785D1B506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5310152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C24E4B5-E27F-3E43-893C-846B3AE3103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928227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A0E149D8-D826-6340-9185-0B3ACCFC697A}"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55863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028ED95-554C-1C44-B2D6-73C4EDB7041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257708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17E21F63-B04B-F54A-B9BA-4EB0E83C149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45022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DB4FE25-D27F-2C44-80DB-EB176D19DD1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31273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14151975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745A03B-7069-5C49-B725-595E9330A63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6125703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C1B71F9-9B58-AB45-8589-A593F07AB7C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04699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C87B878-5A89-D444-8A3F-C72272E35739}"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0945213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409845AB-3006-3844-B9A9-1CCD8151E0EB}"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31216750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CD1AC0BA-25FD-2448-B4A5-1D8669369788}"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5146079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D5DF2140-C4F5-4140-8E63-DD4A6B777EDD}"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99270129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17BD11D3-6F15-9842-9E8E-B2608F94BBB9}"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7774180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18EF4195-FD29-8C48-99CD-E4A027E0C973}"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036147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3DA13862-B100-3C4F-B2F9-DFD0414F749D}"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11608708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B4E9E259-0457-0F46-ABF9-CB2F434576B8}"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24666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38938752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AA0CE0C2-26AC-FC47-867D-E3B0276B54BF}"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6837827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094CDA95-E4A7-3446-AA67-864E25051FB2}"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8107581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6A20E503-9C39-9845-A73D-1E0FB495FDCB}"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39672108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984443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880723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241145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667035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600523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291570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22635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4702356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39209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827998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976566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2233914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717383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01852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199652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73719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10705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34387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62443067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51248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14029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1049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01404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85405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EBCD0-5E51-2448-BC32-DCD38CF64B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125589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80C5F6-7F56-074A-8749-263C275EAA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500701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AFA544-36C6-EA46-BF8F-79BCECDF836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837875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41E35-7897-584B-B6E2-12C111B6264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776940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BD37E7-96C7-8946-A2B0-C9EAD29E3A8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9081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249901190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E39939-E465-A240-8AB3-E849C379F07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605771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66E7AF-797F-5A40-83AF-C49E3B079AE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429287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8B08FC-7768-A74C-AE3B-FBB2B74C14A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164016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6706F-4ED8-6241-97AF-D3EA3CE7596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86517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B11C-1B51-3D4E-8752-87B3701FD0E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59469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9621D-0FED-7B44-B908-41AC783977F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98275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472675-9259-DA44-A3EF-660F40AF90B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283195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83503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1866721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15481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2621188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158517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96974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51828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987126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80828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4237891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11850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85946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41382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03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36249843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6710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56456028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42623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7943242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730876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79618521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0337111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1864724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74112749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78623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41584700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375182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3059282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33425465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6943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3948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0408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8573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20306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10138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1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1404253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0492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1733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7870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5616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9EA2DC-BDB5-0A43-A38F-B8CC4CF7E965}" type="slidenum">
              <a:rPr lang="en-US"/>
              <a:pPr/>
              <a:t>‹#›</a:t>
            </a:fld>
            <a:endParaRPr lang="en-US"/>
          </a:p>
        </p:txBody>
      </p:sp>
    </p:spTree>
    <p:extLst>
      <p:ext uri="{BB962C8B-B14F-4D97-AF65-F5344CB8AC3E}">
        <p14:creationId xmlns:p14="http://schemas.microsoft.com/office/powerpoint/2010/main" val="15680777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B49F628-BF80-744C-B88A-70E788CF2B8B}" type="slidenum">
              <a:rPr lang="en-US"/>
              <a:pPr/>
              <a:t>‹#›</a:t>
            </a:fld>
            <a:endParaRPr lang="en-US"/>
          </a:p>
        </p:txBody>
      </p:sp>
    </p:spTree>
    <p:extLst>
      <p:ext uri="{BB962C8B-B14F-4D97-AF65-F5344CB8AC3E}">
        <p14:creationId xmlns:p14="http://schemas.microsoft.com/office/powerpoint/2010/main" val="13442938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A3C70AD-790B-F14E-920C-AF49EDD50AC2}" type="slidenum">
              <a:rPr lang="en-US"/>
              <a:pPr/>
              <a:t>‹#›</a:t>
            </a:fld>
            <a:endParaRPr lang="en-US"/>
          </a:p>
        </p:txBody>
      </p:sp>
    </p:spTree>
    <p:extLst>
      <p:ext uri="{BB962C8B-B14F-4D97-AF65-F5344CB8AC3E}">
        <p14:creationId xmlns:p14="http://schemas.microsoft.com/office/powerpoint/2010/main" val="29696757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F6EA65F-11FB-314B-AF45-0D6F20BD3537}" type="slidenum">
              <a:rPr lang="en-US"/>
              <a:pPr/>
              <a:t>‹#›</a:t>
            </a:fld>
            <a:endParaRPr lang="en-US"/>
          </a:p>
        </p:txBody>
      </p:sp>
    </p:spTree>
    <p:extLst>
      <p:ext uri="{BB962C8B-B14F-4D97-AF65-F5344CB8AC3E}">
        <p14:creationId xmlns:p14="http://schemas.microsoft.com/office/powerpoint/2010/main" val="388974735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DB1BA64-E101-024F-8270-41628BB0DE14}" type="slidenum">
              <a:rPr lang="en-US"/>
              <a:pPr/>
              <a:t>‹#›</a:t>
            </a:fld>
            <a:endParaRPr lang="en-US"/>
          </a:p>
        </p:txBody>
      </p:sp>
    </p:spTree>
    <p:extLst>
      <p:ext uri="{BB962C8B-B14F-4D97-AF65-F5344CB8AC3E}">
        <p14:creationId xmlns:p14="http://schemas.microsoft.com/office/powerpoint/2010/main" val="6761027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3AF4103-2B04-0848-8B1D-B226C065E9D9}" type="slidenum">
              <a:rPr lang="en-US"/>
              <a:pPr/>
              <a:t>‹#›</a:t>
            </a:fld>
            <a:endParaRPr lang="en-US"/>
          </a:p>
        </p:txBody>
      </p:sp>
    </p:spTree>
    <p:extLst>
      <p:ext uri="{BB962C8B-B14F-4D97-AF65-F5344CB8AC3E}">
        <p14:creationId xmlns:p14="http://schemas.microsoft.com/office/powerpoint/2010/main" val="591850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39463356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597EBD4-71ED-8D4C-87E3-2FC3D48FF0BF}" type="slidenum">
              <a:rPr lang="en-US"/>
              <a:pPr/>
              <a:t>‹#›</a:t>
            </a:fld>
            <a:endParaRPr lang="en-US"/>
          </a:p>
        </p:txBody>
      </p:sp>
    </p:spTree>
    <p:extLst>
      <p:ext uri="{BB962C8B-B14F-4D97-AF65-F5344CB8AC3E}">
        <p14:creationId xmlns:p14="http://schemas.microsoft.com/office/powerpoint/2010/main" val="12399386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65CEEF5-55CA-D141-AD7F-99F6CD82D621}" type="slidenum">
              <a:rPr lang="en-US"/>
              <a:pPr/>
              <a:t>‹#›</a:t>
            </a:fld>
            <a:endParaRPr lang="en-US"/>
          </a:p>
        </p:txBody>
      </p:sp>
    </p:spTree>
    <p:extLst>
      <p:ext uri="{BB962C8B-B14F-4D97-AF65-F5344CB8AC3E}">
        <p14:creationId xmlns:p14="http://schemas.microsoft.com/office/powerpoint/2010/main" val="10737854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E95A61-9F00-E044-8815-BEFAD7AF2DD3}" type="slidenum">
              <a:rPr lang="en-US"/>
              <a:pPr/>
              <a:t>‹#›</a:t>
            </a:fld>
            <a:endParaRPr lang="en-US"/>
          </a:p>
        </p:txBody>
      </p:sp>
    </p:spTree>
    <p:extLst>
      <p:ext uri="{BB962C8B-B14F-4D97-AF65-F5344CB8AC3E}">
        <p14:creationId xmlns:p14="http://schemas.microsoft.com/office/powerpoint/2010/main" val="30952217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9AFE66D-DF69-BA4F-8508-D349749724F0}" type="slidenum">
              <a:rPr lang="en-US"/>
              <a:pPr/>
              <a:t>‹#›</a:t>
            </a:fld>
            <a:endParaRPr lang="en-US"/>
          </a:p>
        </p:txBody>
      </p:sp>
    </p:spTree>
    <p:extLst>
      <p:ext uri="{BB962C8B-B14F-4D97-AF65-F5344CB8AC3E}">
        <p14:creationId xmlns:p14="http://schemas.microsoft.com/office/powerpoint/2010/main" val="258243908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AA35E5-5846-4B4E-A327-56D74EAD1C36}" type="slidenum">
              <a:rPr lang="en-US"/>
              <a:pPr/>
              <a:t>‹#›</a:t>
            </a:fld>
            <a:endParaRPr lang="en-US"/>
          </a:p>
        </p:txBody>
      </p:sp>
    </p:spTree>
    <p:extLst>
      <p:ext uri="{BB962C8B-B14F-4D97-AF65-F5344CB8AC3E}">
        <p14:creationId xmlns:p14="http://schemas.microsoft.com/office/powerpoint/2010/main" val="305440226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F57574B-A968-4D48-A61B-E0F2BEABCAA5}" type="slidenum">
              <a:rPr lang="en-US"/>
              <a:pPr/>
              <a:t>‹#›</a:t>
            </a:fld>
            <a:endParaRPr lang="en-US"/>
          </a:p>
        </p:txBody>
      </p:sp>
    </p:spTree>
    <p:extLst>
      <p:ext uri="{BB962C8B-B14F-4D97-AF65-F5344CB8AC3E}">
        <p14:creationId xmlns:p14="http://schemas.microsoft.com/office/powerpoint/2010/main" val="58918510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EE4BB4C5-6F03-FE4B-884E-69EE41F7CE29}" type="slidenum">
              <a:rPr lang="en-US"/>
              <a:pPr/>
              <a:t>‹#›</a:t>
            </a:fld>
            <a:endParaRPr lang="en-US"/>
          </a:p>
        </p:txBody>
      </p:sp>
    </p:spTree>
    <p:extLst>
      <p:ext uri="{BB962C8B-B14F-4D97-AF65-F5344CB8AC3E}">
        <p14:creationId xmlns:p14="http://schemas.microsoft.com/office/powerpoint/2010/main" val="9280586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31455587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24697706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3861264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9B9AF18-4ACD-A241-961F-85C865531BE6}" type="slidenum">
              <a:rPr lang="en-US"/>
              <a:pPr>
                <a:defRPr/>
              </a:pPr>
              <a:t>‹#›</a:t>
            </a:fld>
            <a:endParaRPr lang="en-US"/>
          </a:p>
        </p:txBody>
      </p:sp>
    </p:spTree>
    <p:extLst>
      <p:ext uri="{BB962C8B-B14F-4D97-AF65-F5344CB8AC3E}">
        <p14:creationId xmlns:p14="http://schemas.microsoft.com/office/powerpoint/2010/main" val="1487797000"/>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6971576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29175552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15911520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7960569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287041305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384830919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281142021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379497299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4A5EF15C-BCAA-3248-8EFD-DC3300A9125D}" type="slidenum">
              <a:rPr lang="en-US"/>
              <a:pPr/>
              <a:t>‹#›</a:t>
            </a:fld>
            <a:endParaRPr lang="en-US"/>
          </a:p>
        </p:txBody>
      </p:sp>
    </p:spTree>
    <p:extLst>
      <p:ext uri="{BB962C8B-B14F-4D97-AF65-F5344CB8AC3E}">
        <p14:creationId xmlns:p14="http://schemas.microsoft.com/office/powerpoint/2010/main" val="401504051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3821C809-23BE-8844-A331-20192CABB0B2}" type="slidenum">
              <a:rPr lang="en-US"/>
              <a:pPr/>
              <a:t>‹#›</a:t>
            </a:fld>
            <a:endParaRPr lang="en-US"/>
          </a:p>
        </p:txBody>
      </p:sp>
    </p:spTree>
    <p:extLst>
      <p:ext uri="{BB962C8B-B14F-4D97-AF65-F5344CB8AC3E}">
        <p14:creationId xmlns:p14="http://schemas.microsoft.com/office/powerpoint/2010/main" val="363463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A40DD9B-E48F-7A4E-A763-69CAF448D327}" type="slidenum">
              <a:rPr lang="en-US"/>
              <a:pPr>
                <a:defRPr/>
              </a:pPr>
              <a:t>‹#›</a:t>
            </a:fld>
            <a:endParaRPr lang="en-US"/>
          </a:p>
        </p:txBody>
      </p:sp>
    </p:spTree>
    <p:extLst>
      <p:ext uri="{BB962C8B-B14F-4D97-AF65-F5344CB8AC3E}">
        <p14:creationId xmlns:p14="http://schemas.microsoft.com/office/powerpoint/2010/main" val="814217803"/>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DC8F3F6-6756-1449-B34A-EEE6B277E8B5}" type="slidenum">
              <a:rPr lang="en-US"/>
              <a:pPr/>
              <a:t>‹#›</a:t>
            </a:fld>
            <a:endParaRPr lang="en-US"/>
          </a:p>
        </p:txBody>
      </p:sp>
    </p:spTree>
    <p:extLst>
      <p:ext uri="{BB962C8B-B14F-4D97-AF65-F5344CB8AC3E}">
        <p14:creationId xmlns:p14="http://schemas.microsoft.com/office/powerpoint/2010/main" val="30969153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43F7396-93F7-4B4D-A8FA-8CD548D87B95}" type="slidenum">
              <a:rPr lang="en-US"/>
              <a:pPr/>
              <a:t>‹#›</a:t>
            </a:fld>
            <a:endParaRPr lang="en-US"/>
          </a:p>
        </p:txBody>
      </p:sp>
    </p:spTree>
    <p:extLst>
      <p:ext uri="{BB962C8B-B14F-4D97-AF65-F5344CB8AC3E}">
        <p14:creationId xmlns:p14="http://schemas.microsoft.com/office/powerpoint/2010/main" val="2154367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lgn="l">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F2E3E289-8B8C-A04D-887C-68384F6A850D}" type="slidenum">
              <a:rPr lang="en-US"/>
              <a:pPr/>
              <a:t>‹#›</a:t>
            </a:fld>
            <a:endParaRPr lang="en-US"/>
          </a:p>
        </p:txBody>
      </p:sp>
    </p:spTree>
    <p:extLst>
      <p:ext uri="{BB962C8B-B14F-4D97-AF65-F5344CB8AC3E}">
        <p14:creationId xmlns:p14="http://schemas.microsoft.com/office/powerpoint/2010/main" val="30187806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lgn="l">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50DB65A-B8CF-664B-96C8-A80100A96321}" type="slidenum">
              <a:rPr lang="en-US"/>
              <a:pPr/>
              <a:t>‹#›</a:t>
            </a:fld>
            <a:endParaRPr lang="en-US"/>
          </a:p>
        </p:txBody>
      </p:sp>
    </p:spTree>
    <p:extLst>
      <p:ext uri="{BB962C8B-B14F-4D97-AF65-F5344CB8AC3E}">
        <p14:creationId xmlns:p14="http://schemas.microsoft.com/office/powerpoint/2010/main" val="317990861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lgn="l">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1FB021B9-BAB4-B84D-90A5-93552094B3C7}" type="slidenum">
              <a:rPr lang="en-US"/>
              <a:pPr/>
              <a:t>‹#›</a:t>
            </a:fld>
            <a:endParaRPr lang="en-US"/>
          </a:p>
        </p:txBody>
      </p:sp>
    </p:spTree>
    <p:extLst>
      <p:ext uri="{BB962C8B-B14F-4D97-AF65-F5344CB8AC3E}">
        <p14:creationId xmlns:p14="http://schemas.microsoft.com/office/powerpoint/2010/main" val="285728852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2062DE7F-E8D2-F14A-BEBC-6BAB01B71978}" type="slidenum">
              <a:rPr lang="en-US"/>
              <a:pPr/>
              <a:t>‹#›</a:t>
            </a:fld>
            <a:endParaRPr lang="en-US"/>
          </a:p>
        </p:txBody>
      </p:sp>
    </p:spTree>
    <p:extLst>
      <p:ext uri="{BB962C8B-B14F-4D97-AF65-F5344CB8AC3E}">
        <p14:creationId xmlns:p14="http://schemas.microsoft.com/office/powerpoint/2010/main" val="2697900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DB996A8D-AE8B-1244-BE72-F736EB97CFC2}" type="slidenum">
              <a:rPr lang="en-US"/>
              <a:pPr/>
              <a:t>‹#›</a:t>
            </a:fld>
            <a:endParaRPr lang="en-US"/>
          </a:p>
        </p:txBody>
      </p:sp>
    </p:spTree>
    <p:extLst>
      <p:ext uri="{BB962C8B-B14F-4D97-AF65-F5344CB8AC3E}">
        <p14:creationId xmlns:p14="http://schemas.microsoft.com/office/powerpoint/2010/main" val="66768895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7D8C1A0-C204-0548-8BA4-B45C99FF8D25}" type="slidenum">
              <a:rPr lang="en-US"/>
              <a:pPr/>
              <a:t>‹#›</a:t>
            </a:fld>
            <a:endParaRPr lang="en-US"/>
          </a:p>
        </p:txBody>
      </p:sp>
    </p:spTree>
    <p:extLst>
      <p:ext uri="{BB962C8B-B14F-4D97-AF65-F5344CB8AC3E}">
        <p14:creationId xmlns:p14="http://schemas.microsoft.com/office/powerpoint/2010/main" val="146351198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63395B80-B6E9-C840-AC9F-F636FEEFE163}" type="slidenum">
              <a:rPr lang="en-US"/>
              <a:pPr/>
              <a:t>‹#›</a:t>
            </a:fld>
            <a:endParaRPr lang="en-US"/>
          </a:p>
        </p:txBody>
      </p:sp>
    </p:spTree>
    <p:extLst>
      <p:ext uri="{BB962C8B-B14F-4D97-AF65-F5344CB8AC3E}">
        <p14:creationId xmlns:p14="http://schemas.microsoft.com/office/powerpoint/2010/main" val="13818699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2AD8A3BE-7402-2745-B0BE-EF6AF26AE39E}" type="slidenum">
              <a:rPr lang="en-US"/>
              <a:pPr/>
              <a:t>‹#›</a:t>
            </a:fld>
            <a:endParaRPr lang="en-US"/>
          </a:p>
        </p:txBody>
      </p:sp>
    </p:spTree>
    <p:extLst>
      <p:ext uri="{BB962C8B-B14F-4D97-AF65-F5344CB8AC3E}">
        <p14:creationId xmlns:p14="http://schemas.microsoft.com/office/powerpoint/2010/main" val="1318796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F973371-B932-6046-8C09-B8B92D5573BA}" type="slidenum">
              <a:rPr lang="en-US"/>
              <a:pPr>
                <a:defRPr/>
              </a:pPr>
              <a:t>‹#›</a:t>
            </a:fld>
            <a:endParaRPr lang="en-US"/>
          </a:p>
        </p:txBody>
      </p:sp>
    </p:spTree>
    <p:extLst>
      <p:ext uri="{BB962C8B-B14F-4D97-AF65-F5344CB8AC3E}">
        <p14:creationId xmlns:p14="http://schemas.microsoft.com/office/powerpoint/2010/main" val="2442776620"/>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lgn="l">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7FAF919B-094B-7246-9151-A5C403ABE397}" type="slidenum">
              <a:rPr lang="en-US"/>
              <a:pPr/>
              <a:t>‹#›</a:t>
            </a:fld>
            <a:endParaRPr lang="en-US"/>
          </a:p>
        </p:txBody>
      </p:sp>
    </p:spTree>
    <p:extLst>
      <p:ext uri="{BB962C8B-B14F-4D97-AF65-F5344CB8AC3E}">
        <p14:creationId xmlns:p14="http://schemas.microsoft.com/office/powerpoint/2010/main" val="367029464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4C3B82D-9288-6E48-B0A4-C1E3E38AA8E2}" type="slidenum">
              <a:rPr lang="en-US"/>
              <a:pPr/>
              <a:t>‹#›</a:t>
            </a:fld>
            <a:endParaRPr lang="en-US"/>
          </a:p>
        </p:txBody>
      </p:sp>
    </p:spTree>
    <p:extLst>
      <p:ext uri="{BB962C8B-B14F-4D97-AF65-F5344CB8AC3E}">
        <p14:creationId xmlns:p14="http://schemas.microsoft.com/office/powerpoint/2010/main" val="34503476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FA7B8862-615B-2B43-A2A9-953527AAF347}" type="slidenum">
              <a:rPr lang="en-US"/>
              <a:pPr/>
              <a:t>‹#›</a:t>
            </a:fld>
            <a:endParaRPr lang="en-US"/>
          </a:p>
        </p:txBody>
      </p:sp>
    </p:spTree>
    <p:extLst>
      <p:ext uri="{BB962C8B-B14F-4D97-AF65-F5344CB8AC3E}">
        <p14:creationId xmlns:p14="http://schemas.microsoft.com/office/powerpoint/2010/main" val="19532372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BE0A2955-3310-9845-B0E7-839ECD82009A}" type="slidenum">
              <a:rPr lang="en-US"/>
              <a:pPr/>
              <a:t>‹#›</a:t>
            </a:fld>
            <a:endParaRPr lang="en-US"/>
          </a:p>
        </p:txBody>
      </p:sp>
    </p:spTree>
    <p:extLst>
      <p:ext uri="{BB962C8B-B14F-4D97-AF65-F5344CB8AC3E}">
        <p14:creationId xmlns:p14="http://schemas.microsoft.com/office/powerpoint/2010/main" val="227940859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9ECE67E0-D00B-ED42-BD3C-A0810BE99A10}" type="slidenum">
              <a:rPr lang="en-US"/>
              <a:pPr/>
              <a:t>‹#›</a:t>
            </a:fld>
            <a:endParaRPr lang="en-US"/>
          </a:p>
        </p:txBody>
      </p:sp>
    </p:spTree>
    <p:extLst>
      <p:ext uri="{BB962C8B-B14F-4D97-AF65-F5344CB8AC3E}">
        <p14:creationId xmlns:p14="http://schemas.microsoft.com/office/powerpoint/2010/main" val="288592362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3CFC01FC-65CC-344E-87BB-B73EFB03EBAF}" type="slidenum">
              <a:rPr lang="en-US"/>
              <a:pPr/>
              <a:t>‹#›</a:t>
            </a:fld>
            <a:endParaRPr lang="en-US"/>
          </a:p>
        </p:txBody>
      </p:sp>
    </p:spTree>
    <p:extLst>
      <p:ext uri="{BB962C8B-B14F-4D97-AF65-F5344CB8AC3E}">
        <p14:creationId xmlns:p14="http://schemas.microsoft.com/office/powerpoint/2010/main" val="31434028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99EC3073-435A-B847-8346-EFBFDD318C30}" type="slidenum">
              <a:rPr lang="en-US"/>
              <a:pPr/>
              <a:t>‹#›</a:t>
            </a:fld>
            <a:endParaRPr lang="en-US"/>
          </a:p>
        </p:txBody>
      </p:sp>
    </p:spTree>
    <p:extLst>
      <p:ext uri="{BB962C8B-B14F-4D97-AF65-F5344CB8AC3E}">
        <p14:creationId xmlns:p14="http://schemas.microsoft.com/office/powerpoint/2010/main" val="277629716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322F2742-D768-E54F-8C67-6D3EC57ACDC6}" type="slidenum">
              <a:rPr lang="en-US"/>
              <a:pPr/>
              <a:t>‹#›</a:t>
            </a:fld>
            <a:endParaRPr lang="en-US"/>
          </a:p>
        </p:txBody>
      </p:sp>
    </p:spTree>
    <p:extLst>
      <p:ext uri="{BB962C8B-B14F-4D97-AF65-F5344CB8AC3E}">
        <p14:creationId xmlns:p14="http://schemas.microsoft.com/office/powerpoint/2010/main" val="30660907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93959729-62AA-624A-A567-23D55F2940D0}" type="slidenum">
              <a:rPr lang="en-US"/>
              <a:pPr/>
              <a:t>‹#›</a:t>
            </a:fld>
            <a:endParaRPr lang="en-US"/>
          </a:p>
        </p:txBody>
      </p:sp>
    </p:spTree>
    <p:extLst>
      <p:ext uri="{BB962C8B-B14F-4D97-AF65-F5344CB8AC3E}">
        <p14:creationId xmlns:p14="http://schemas.microsoft.com/office/powerpoint/2010/main" val="380421349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8609861F-A2F1-9B42-8AC7-924ECD50781A}" type="slidenum">
              <a:rPr lang="en-US"/>
              <a:pPr/>
              <a:t>‹#›</a:t>
            </a:fld>
            <a:endParaRPr lang="en-US"/>
          </a:p>
        </p:txBody>
      </p:sp>
    </p:spTree>
    <p:extLst>
      <p:ext uri="{BB962C8B-B14F-4D97-AF65-F5344CB8AC3E}">
        <p14:creationId xmlns:p14="http://schemas.microsoft.com/office/powerpoint/2010/main" val="3028567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53A07B0C-15A3-7848-B0A1-6198C72F6185}" type="slidenum">
              <a:rPr lang="en-US"/>
              <a:pPr>
                <a:defRPr/>
              </a:pPr>
              <a:t>‹#›</a:t>
            </a:fld>
            <a:endParaRPr lang="en-US"/>
          </a:p>
        </p:txBody>
      </p:sp>
    </p:spTree>
    <p:extLst>
      <p:ext uri="{BB962C8B-B14F-4D97-AF65-F5344CB8AC3E}">
        <p14:creationId xmlns:p14="http://schemas.microsoft.com/office/powerpoint/2010/main" val="1019014758"/>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BE383C56-CD7A-0345-A419-73016CC25AA1}" type="slidenum">
              <a:rPr lang="en-US"/>
              <a:pPr/>
              <a:t>‹#›</a:t>
            </a:fld>
            <a:endParaRPr lang="en-US"/>
          </a:p>
        </p:txBody>
      </p:sp>
    </p:spTree>
    <p:extLst>
      <p:ext uri="{BB962C8B-B14F-4D97-AF65-F5344CB8AC3E}">
        <p14:creationId xmlns:p14="http://schemas.microsoft.com/office/powerpoint/2010/main" val="1556781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7ADAF0C-48B8-E344-9A80-B39B59404D5A}" type="slidenum">
              <a:rPr lang="en-US"/>
              <a:pPr/>
              <a:t>‹#›</a:t>
            </a:fld>
            <a:endParaRPr lang="en-US"/>
          </a:p>
        </p:txBody>
      </p:sp>
    </p:spTree>
    <p:extLst>
      <p:ext uri="{BB962C8B-B14F-4D97-AF65-F5344CB8AC3E}">
        <p14:creationId xmlns:p14="http://schemas.microsoft.com/office/powerpoint/2010/main" val="23236195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4"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fld id="{BA095769-DFAE-584D-B505-60E7F64CC1DE}" type="slidenum">
              <a:rPr lang="en-US"/>
              <a:pPr/>
              <a:t>‹#›</a:t>
            </a:fld>
            <a:endParaRPr lang="en-US"/>
          </a:p>
        </p:txBody>
      </p:sp>
    </p:spTree>
    <p:extLst>
      <p:ext uri="{BB962C8B-B14F-4D97-AF65-F5344CB8AC3E}">
        <p14:creationId xmlns:p14="http://schemas.microsoft.com/office/powerpoint/2010/main" val="35296092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fld id="{71FB83F3-274C-4E46-9C2D-2ED139D6EE72}" type="slidenum">
              <a:rPr lang="en-US"/>
              <a:pPr/>
              <a:t>‹#›</a:t>
            </a:fld>
            <a:endParaRPr lang="en-US"/>
          </a:p>
        </p:txBody>
      </p:sp>
    </p:spTree>
    <p:extLst>
      <p:ext uri="{BB962C8B-B14F-4D97-AF65-F5344CB8AC3E}">
        <p14:creationId xmlns:p14="http://schemas.microsoft.com/office/powerpoint/2010/main" val="335418306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defRPr>
            </a:lvl1pPr>
          </a:lstStyle>
          <a:p>
            <a:endParaRPr lang="en-US"/>
          </a:p>
        </p:txBody>
      </p:sp>
      <p:sp>
        <p:nvSpPr>
          <p:cNvPr id="4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fld id="{EA2A907E-2403-DE40-9370-2F4AAA725BC8}" type="slidenum">
              <a:rPr lang="en-US"/>
              <a:pPr/>
              <a:t>‹#›</a:t>
            </a:fld>
            <a:endParaRPr lang="en-US"/>
          </a:p>
        </p:txBody>
      </p:sp>
    </p:spTree>
    <p:extLst>
      <p:ext uri="{BB962C8B-B14F-4D97-AF65-F5344CB8AC3E}">
        <p14:creationId xmlns:p14="http://schemas.microsoft.com/office/powerpoint/2010/main" val="97978826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08544C64-2E54-CE4B-B9A7-33C074DE9E7B}" type="slidenum">
              <a:rPr lang="en-US"/>
              <a:pPr/>
              <a:t>‹#›</a:t>
            </a:fld>
            <a:endParaRPr lang="en-US"/>
          </a:p>
        </p:txBody>
      </p:sp>
    </p:spTree>
    <p:extLst>
      <p:ext uri="{BB962C8B-B14F-4D97-AF65-F5344CB8AC3E}">
        <p14:creationId xmlns:p14="http://schemas.microsoft.com/office/powerpoint/2010/main" val="294206501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BFD29DC-43C8-0F42-93C2-804DFF2CB3DA}" type="slidenum">
              <a:rPr lang="en-US"/>
              <a:pPr/>
              <a:t>‹#›</a:t>
            </a:fld>
            <a:endParaRPr lang="en-US"/>
          </a:p>
        </p:txBody>
      </p:sp>
    </p:spTree>
    <p:extLst>
      <p:ext uri="{BB962C8B-B14F-4D97-AF65-F5344CB8AC3E}">
        <p14:creationId xmlns:p14="http://schemas.microsoft.com/office/powerpoint/2010/main" val="232272145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19A51C6-F5D0-694A-AF71-CD5A3D7DEFA9}" type="slidenum">
              <a:rPr lang="en-US"/>
              <a:pPr/>
              <a:t>‹#›</a:t>
            </a:fld>
            <a:endParaRPr lang="en-US"/>
          </a:p>
        </p:txBody>
      </p:sp>
    </p:spTree>
    <p:extLst>
      <p:ext uri="{BB962C8B-B14F-4D97-AF65-F5344CB8AC3E}">
        <p14:creationId xmlns:p14="http://schemas.microsoft.com/office/powerpoint/2010/main" val="190193477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ECE9A89-F5E3-274F-AFD2-B6A22E1C8931}" type="slidenum">
              <a:rPr lang="en-US"/>
              <a:pPr/>
              <a:t>‹#›</a:t>
            </a:fld>
            <a:endParaRPr lang="en-US"/>
          </a:p>
        </p:txBody>
      </p:sp>
    </p:spTree>
    <p:extLst>
      <p:ext uri="{BB962C8B-B14F-4D97-AF65-F5344CB8AC3E}">
        <p14:creationId xmlns:p14="http://schemas.microsoft.com/office/powerpoint/2010/main" val="220997725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1B04583-8853-2E40-B46B-70DF00FC9754}" type="slidenum">
              <a:rPr lang="en-US"/>
              <a:pPr/>
              <a:t>‹#›</a:t>
            </a:fld>
            <a:endParaRPr lang="en-US"/>
          </a:p>
        </p:txBody>
      </p:sp>
    </p:spTree>
    <p:extLst>
      <p:ext uri="{BB962C8B-B14F-4D97-AF65-F5344CB8AC3E}">
        <p14:creationId xmlns:p14="http://schemas.microsoft.com/office/powerpoint/2010/main" val="2043609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F7D6C347-F5AE-2D40-AEDD-CEEB85B3EE61}" type="slidenum">
              <a:rPr lang="en-US"/>
              <a:pPr>
                <a:defRPr/>
              </a:pPr>
              <a:t>‹#›</a:t>
            </a:fld>
            <a:endParaRPr lang="en-US"/>
          </a:p>
        </p:txBody>
      </p:sp>
    </p:spTree>
    <p:extLst>
      <p:ext uri="{BB962C8B-B14F-4D97-AF65-F5344CB8AC3E}">
        <p14:creationId xmlns:p14="http://schemas.microsoft.com/office/powerpoint/2010/main" val="1290812857"/>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83198B5-57D8-AC4E-A86A-4A89CC5DFB4B}" type="slidenum">
              <a:rPr lang="en-US"/>
              <a:pPr/>
              <a:t>‹#›</a:t>
            </a:fld>
            <a:endParaRPr lang="en-US"/>
          </a:p>
        </p:txBody>
      </p:sp>
    </p:spTree>
    <p:extLst>
      <p:ext uri="{BB962C8B-B14F-4D97-AF65-F5344CB8AC3E}">
        <p14:creationId xmlns:p14="http://schemas.microsoft.com/office/powerpoint/2010/main" val="12554221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B2556AB-E9E1-6F4E-BA2A-2348C68D1F91}" type="slidenum">
              <a:rPr lang="en-US"/>
              <a:pPr/>
              <a:t>‹#›</a:t>
            </a:fld>
            <a:endParaRPr lang="en-US"/>
          </a:p>
        </p:txBody>
      </p:sp>
    </p:spTree>
    <p:extLst>
      <p:ext uri="{BB962C8B-B14F-4D97-AF65-F5344CB8AC3E}">
        <p14:creationId xmlns:p14="http://schemas.microsoft.com/office/powerpoint/2010/main" val="31944151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8A5AA6E-DF10-494E-9362-2948B2D71264}" type="slidenum">
              <a:rPr lang="en-US"/>
              <a:pPr/>
              <a:t>‹#›</a:t>
            </a:fld>
            <a:endParaRPr lang="en-US"/>
          </a:p>
        </p:txBody>
      </p:sp>
    </p:spTree>
    <p:extLst>
      <p:ext uri="{BB962C8B-B14F-4D97-AF65-F5344CB8AC3E}">
        <p14:creationId xmlns:p14="http://schemas.microsoft.com/office/powerpoint/2010/main" val="36679733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B076ACB-C396-DD44-8F04-055F9FFB2E43}" type="slidenum">
              <a:rPr lang="en-US"/>
              <a:pPr/>
              <a:t>‹#›</a:t>
            </a:fld>
            <a:endParaRPr lang="en-US"/>
          </a:p>
        </p:txBody>
      </p:sp>
    </p:spTree>
    <p:extLst>
      <p:ext uri="{BB962C8B-B14F-4D97-AF65-F5344CB8AC3E}">
        <p14:creationId xmlns:p14="http://schemas.microsoft.com/office/powerpoint/2010/main" val="39637910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0B8CC37-0547-E842-AA23-F389522CE60D}" type="slidenum">
              <a:rPr lang="en-US"/>
              <a:pPr/>
              <a:t>‹#›</a:t>
            </a:fld>
            <a:endParaRPr lang="en-US"/>
          </a:p>
        </p:txBody>
      </p:sp>
    </p:spTree>
    <p:extLst>
      <p:ext uri="{BB962C8B-B14F-4D97-AF65-F5344CB8AC3E}">
        <p14:creationId xmlns:p14="http://schemas.microsoft.com/office/powerpoint/2010/main" val="16842338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D55161A-6930-3E49-AE65-859CDA1B3A6E}" type="slidenum">
              <a:rPr lang="en-US"/>
              <a:pPr/>
              <a:t>‹#›</a:t>
            </a:fld>
            <a:endParaRPr lang="en-US"/>
          </a:p>
        </p:txBody>
      </p:sp>
    </p:spTree>
    <p:extLst>
      <p:ext uri="{BB962C8B-B14F-4D97-AF65-F5344CB8AC3E}">
        <p14:creationId xmlns:p14="http://schemas.microsoft.com/office/powerpoint/2010/main" val="22787395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8E0D4C3-5AE1-2E44-91BD-CEDB1DEDC8DA}" type="slidenum">
              <a:rPr lang="en-US"/>
              <a:pPr/>
              <a:t>‹#›</a:t>
            </a:fld>
            <a:endParaRPr lang="en-US"/>
          </a:p>
        </p:txBody>
      </p:sp>
    </p:spTree>
    <p:extLst>
      <p:ext uri="{BB962C8B-B14F-4D97-AF65-F5344CB8AC3E}">
        <p14:creationId xmlns:p14="http://schemas.microsoft.com/office/powerpoint/2010/main" val="329561669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070E7EA-DB01-144E-882E-BB6333CF0BA0}" type="slidenum">
              <a:rPr lang="en-US"/>
              <a:pPr/>
              <a:t>‹#›</a:t>
            </a:fld>
            <a:endParaRPr lang="en-US"/>
          </a:p>
        </p:txBody>
      </p:sp>
    </p:spTree>
    <p:extLst>
      <p:ext uri="{BB962C8B-B14F-4D97-AF65-F5344CB8AC3E}">
        <p14:creationId xmlns:p14="http://schemas.microsoft.com/office/powerpoint/2010/main" val="400387384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634AFF-7E01-AE46-9DDB-AED17FDA3D4A}" type="slidenum">
              <a:rPr lang="en-US"/>
              <a:pPr/>
              <a:t>‹#›</a:t>
            </a:fld>
            <a:endParaRPr lang="en-US"/>
          </a:p>
        </p:txBody>
      </p:sp>
    </p:spTree>
    <p:extLst>
      <p:ext uri="{BB962C8B-B14F-4D97-AF65-F5344CB8AC3E}">
        <p14:creationId xmlns:p14="http://schemas.microsoft.com/office/powerpoint/2010/main" val="132519690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CBFB4E0E-626A-BC4F-A40E-C6083E7D125B}" type="slidenum">
              <a:rPr lang="en-US"/>
              <a:pPr/>
              <a:t>‹#›</a:t>
            </a:fld>
            <a:endParaRPr lang="en-US"/>
          </a:p>
        </p:txBody>
      </p:sp>
    </p:spTree>
    <p:extLst>
      <p:ext uri="{BB962C8B-B14F-4D97-AF65-F5344CB8AC3E}">
        <p14:creationId xmlns:p14="http://schemas.microsoft.com/office/powerpoint/2010/main" val="2669694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6D553738-4693-FA4D-A0B4-5724DB60FEB3}" type="slidenum">
              <a:rPr lang="en-US"/>
              <a:pPr>
                <a:defRPr/>
              </a:pPr>
              <a:t>‹#›</a:t>
            </a:fld>
            <a:endParaRPr lang="en-US"/>
          </a:p>
        </p:txBody>
      </p:sp>
    </p:spTree>
    <p:extLst>
      <p:ext uri="{BB962C8B-B14F-4D97-AF65-F5344CB8AC3E}">
        <p14:creationId xmlns:p14="http://schemas.microsoft.com/office/powerpoint/2010/main" val="3886290496"/>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BC86FADC-C95C-8440-AED9-383FDC3E3699}" type="slidenum">
              <a:rPr lang="en-US"/>
              <a:pPr/>
              <a:t>‹#›</a:t>
            </a:fld>
            <a:endParaRPr lang="en-US"/>
          </a:p>
        </p:txBody>
      </p:sp>
    </p:spTree>
    <p:extLst>
      <p:ext uri="{BB962C8B-B14F-4D97-AF65-F5344CB8AC3E}">
        <p14:creationId xmlns:p14="http://schemas.microsoft.com/office/powerpoint/2010/main" val="15463624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69A0EEA5-5C91-0D49-A167-0FF1D5CD4E72}" type="slidenum">
              <a:rPr lang="en-US"/>
              <a:pPr/>
              <a:t>‹#›</a:t>
            </a:fld>
            <a:endParaRPr lang="en-US"/>
          </a:p>
        </p:txBody>
      </p:sp>
    </p:spTree>
    <p:extLst>
      <p:ext uri="{BB962C8B-B14F-4D97-AF65-F5344CB8AC3E}">
        <p14:creationId xmlns:p14="http://schemas.microsoft.com/office/powerpoint/2010/main" val="371916311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D18BB087-2FF8-E547-9748-AD9C5B5C8CE5}" type="slidenum">
              <a:rPr lang="en-US"/>
              <a:pPr/>
              <a:t>‹#›</a:t>
            </a:fld>
            <a:endParaRPr lang="en-US"/>
          </a:p>
        </p:txBody>
      </p:sp>
    </p:spTree>
    <p:extLst>
      <p:ext uri="{BB962C8B-B14F-4D97-AF65-F5344CB8AC3E}">
        <p14:creationId xmlns:p14="http://schemas.microsoft.com/office/powerpoint/2010/main" val="12421556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fld id="{1D2B5C0F-C1FC-E948-BAB7-E49B01F84191}" type="slidenum">
              <a:rPr lang="en-US"/>
              <a:pPr/>
              <a:t>‹#›</a:t>
            </a:fld>
            <a:endParaRPr lang="en-US"/>
          </a:p>
        </p:txBody>
      </p:sp>
    </p:spTree>
    <p:extLst>
      <p:ext uri="{BB962C8B-B14F-4D97-AF65-F5344CB8AC3E}">
        <p14:creationId xmlns:p14="http://schemas.microsoft.com/office/powerpoint/2010/main" val="414776022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fld id="{7FC5231A-7BE2-8C4B-856F-EC733873544E}" type="slidenum">
              <a:rPr lang="en-US"/>
              <a:pPr/>
              <a:t>‹#›</a:t>
            </a:fld>
            <a:endParaRPr lang="en-US"/>
          </a:p>
        </p:txBody>
      </p:sp>
    </p:spTree>
    <p:extLst>
      <p:ext uri="{BB962C8B-B14F-4D97-AF65-F5344CB8AC3E}">
        <p14:creationId xmlns:p14="http://schemas.microsoft.com/office/powerpoint/2010/main" val="354721010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fld id="{D26D39A6-9326-1342-98EF-5D44736F8F62}" type="slidenum">
              <a:rPr lang="en-US"/>
              <a:pPr/>
              <a:t>‹#›</a:t>
            </a:fld>
            <a:endParaRPr lang="en-US"/>
          </a:p>
        </p:txBody>
      </p:sp>
    </p:spTree>
    <p:extLst>
      <p:ext uri="{BB962C8B-B14F-4D97-AF65-F5344CB8AC3E}">
        <p14:creationId xmlns:p14="http://schemas.microsoft.com/office/powerpoint/2010/main" val="230241588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fld id="{BC8AE74F-97FF-0D45-AC40-C6F50BE6A953}" type="slidenum">
              <a:rPr lang="en-US"/>
              <a:pPr/>
              <a:t>‹#›</a:t>
            </a:fld>
            <a:endParaRPr lang="en-US"/>
          </a:p>
        </p:txBody>
      </p:sp>
    </p:spTree>
    <p:extLst>
      <p:ext uri="{BB962C8B-B14F-4D97-AF65-F5344CB8AC3E}">
        <p14:creationId xmlns:p14="http://schemas.microsoft.com/office/powerpoint/2010/main" val="346857192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fld id="{C3131FCA-605D-8347-8C05-889B58070648}" type="slidenum">
              <a:rPr lang="en-US"/>
              <a:pPr/>
              <a:t>‹#›</a:t>
            </a:fld>
            <a:endParaRPr lang="en-US"/>
          </a:p>
        </p:txBody>
      </p:sp>
    </p:spTree>
    <p:extLst>
      <p:ext uri="{BB962C8B-B14F-4D97-AF65-F5344CB8AC3E}">
        <p14:creationId xmlns:p14="http://schemas.microsoft.com/office/powerpoint/2010/main" val="304001200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fld id="{8B429885-0F8C-AA4A-B18B-75C72680F93E}" type="slidenum">
              <a:rPr lang="en-US"/>
              <a:pPr/>
              <a:t>‹#›</a:t>
            </a:fld>
            <a:endParaRPr lang="en-US"/>
          </a:p>
        </p:txBody>
      </p:sp>
    </p:spTree>
    <p:extLst>
      <p:ext uri="{BB962C8B-B14F-4D97-AF65-F5344CB8AC3E}">
        <p14:creationId xmlns:p14="http://schemas.microsoft.com/office/powerpoint/2010/main" val="91374603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DEAC947A-21AD-0542-AFF9-C1B5FBDF3DA6}" type="slidenum">
              <a:rPr lang="en-US"/>
              <a:pPr/>
              <a:t>‹#›</a:t>
            </a:fld>
            <a:endParaRPr lang="en-US"/>
          </a:p>
        </p:txBody>
      </p:sp>
    </p:spTree>
    <p:extLst>
      <p:ext uri="{BB962C8B-B14F-4D97-AF65-F5344CB8AC3E}">
        <p14:creationId xmlns:p14="http://schemas.microsoft.com/office/powerpoint/2010/main" val="1027472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EEC4DF84-5EBE-FB49-9407-51D7C733064F}" type="slidenum">
              <a:rPr lang="en-US"/>
              <a:pPr>
                <a:defRPr/>
              </a:pPr>
              <a:t>‹#›</a:t>
            </a:fld>
            <a:endParaRPr lang="en-US"/>
          </a:p>
        </p:txBody>
      </p:sp>
    </p:spTree>
    <p:extLst>
      <p:ext uri="{BB962C8B-B14F-4D97-AF65-F5344CB8AC3E}">
        <p14:creationId xmlns:p14="http://schemas.microsoft.com/office/powerpoint/2010/main" val="699489368"/>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3B073EC6-B1BD-6442-AF6D-3B800ED957E5}" type="slidenum">
              <a:rPr lang="en-US"/>
              <a:pPr/>
              <a:t>‹#›</a:t>
            </a:fld>
            <a:endParaRPr lang="en-US"/>
          </a:p>
        </p:txBody>
      </p:sp>
    </p:spTree>
    <p:extLst>
      <p:ext uri="{BB962C8B-B14F-4D97-AF65-F5344CB8AC3E}">
        <p14:creationId xmlns:p14="http://schemas.microsoft.com/office/powerpoint/2010/main" val="413744466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p>
        </p:txBody>
      </p:sp>
      <p:sp>
        <p:nvSpPr>
          <p:cNvPr id="45" name="Rectangle 45"/>
          <p:cNvSpPr>
            <a:spLocks noGrp="1" noChangeArrowheads="1"/>
          </p:cNvSpPr>
          <p:nvPr>
            <p:ph type="ftr" sz="quarter" idx="11"/>
          </p:nvPr>
        </p:nvSpPr>
        <p:spPr/>
        <p:txBody>
          <a:bodyPr/>
          <a:lstStyle>
            <a:lvl1pPr>
              <a:defRPr/>
            </a:lvl1pPr>
          </a:lstStyle>
          <a:p>
            <a:endParaRPr lang="en-US"/>
          </a:p>
        </p:txBody>
      </p:sp>
      <p:sp>
        <p:nvSpPr>
          <p:cNvPr id="46" name="Rectangle 46"/>
          <p:cNvSpPr>
            <a:spLocks noGrp="1" noChangeArrowheads="1"/>
          </p:cNvSpPr>
          <p:nvPr>
            <p:ph type="sldNum" sz="quarter" idx="12"/>
          </p:nvPr>
        </p:nvSpPr>
        <p:spPr/>
        <p:txBody>
          <a:bodyPr/>
          <a:lstStyle>
            <a:lvl1pPr>
              <a:defRPr>
                <a:latin typeface="Comic Sans MS" charset="0"/>
              </a:defRPr>
            </a:lvl1pPr>
          </a:lstStyle>
          <a:p>
            <a:fld id="{D88C004B-4F42-0244-AEF7-44B85B2EECB7}" type="slidenum">
              <a:rPr lang="en-US"/>
              <a:pPr/>
              <a:t>‹#›</a:t>
            </a:fld>
            <a:endParaRPr lang="en-US"/>
          </a:p>
        </p:txBody>
      </p:sp>
    </p:spTree>
    <p:extLst>
      <p:ext uri="{BB962C8B-B14F-4D97-AF65-F5344CB8AC3E}">
        <p14:creationId xmlns:p14="http://schemas.microsoft.com/office/powerpoint/2010/main" val="189471434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F275EE90-5833-6C46-B5D1-964F201B05A9}" type="slidenum">
              <a:rPr lang="en-US"/>
              <a:pPr/>
              <a:t>‹#›</a:t>
            </a:fld>
            <a:endParaRPr lang="en-US"/>
          </a:p>
        </p:txBody>
      </p:sp>
    </p:spTree>
    <p:extLst>
      <p:ext uri="{BB962C8B-B14F-4D97-AF65-F5344CB8AC3E}">
        <p14:creationId xmlns:p14="http://schemas.microsoft.com/office/powerpoint/2010/main" val="29283612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046B1B09-1FD3-3244-A2F1-F7B3585D08A7}" type="slidenum">
              <a:rPr lang="en-US"/>
              <a:pPr/>
              <a:t>‹#›</a:t>
            </a:fld>
            <a:endParaRPr lang="en-US"/>
          </a:p>
        </p:txBody>
      </p:sp>
    </p:spTree>
    <p:extLst>
      <p:ext uri="{BB962C8B-B14F-4D97-AF65-F5344CB8AC3E}">
        <p14:creationId xmlns:p14="http://schemas.microsoft.com/office/powerpoint/2010/main" val="31477112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endParaRPr lang="en-US"/>
          </a:p>
        </p:txBody>
      </p:sp>
      <p:sp>
        <p:nvSpPr>
          <p:cNvPr id="6" name="Rectangle 45"/>
          <p:cNvSpPr>
            <a:spLocks noGrp="1" noChangeArrowheads="1"/>
          </p:cNvSpPr>
          <p:nvPr>
            <p:ph type="ftr" sz="quarter" idx="11"/>
          </p:nvPr>
        </p:nvSpPr>
        <p:spPr/>
        <p:txBody>
          <a:bodyPr/>
          <a:lstStyle>
            <a:lvl1pPr>
              <a:defRPr/>
            </a:lvl1pPr>
          </a:lstStyle>
          <a:p>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fld id="{3D0529C3-6068-AA40-8EE0-3E72D2715AEA}" type="slidenum">
              <a:rPr lang="en-US"/>
              <a:pPr/>
              <a:t>‹#›</a:t>
            </a:fld>
            <a:endParaRPr lang="en-US"/>
          </a:p>
        </p:txBody>
      </p:sp>
    </p:spTree>
    <p:extLst>
      <p:ext uri="{BB962C8B-B14F-4D97-AF65-F5344CB8AC3E}">
        <p14:creationId xmlns:p14="http://schemas.microsoft.com/office/powerpoint/2010/main" val="335602809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endParaRPr lang="en-US"/>
          </a:p>
        </p:txBody>
      </p:sp>
      <p:sp>
        <p:nvSpPr>
          <p:cNvPr id="8" name="Rectangle 45"/>
          <p:cNvSpPr>
            <a:spLocks noGrp="1" noChangeArrowheads="1"/>
          </p:cNvSpPr>
          <p:nvPr>
            <p:ph type="ftr" sz="quarter" idx="11"/>
          </p:nvPr>
        </p:nvSpPr>
        <p:spPr/>
        <p:txBody>
          <a:bodyPr/>
          <a:lstStyle>
            <a:lvl1pPr>
              <a:defRPr/>
            </a:lvl1pPr>
          </a:lstStyle>
          <a:p>
            <a:endParaRPr lang="en-US"/>
          </a:p>
        </p:txBody>
      </p:sp>
      <p:sp>
        <p:nvSpPr>
          <p:cNvPr id="9" name="Rectangle 46"/>
          <p:cNvSpPr>
            <a:spLocks noGrp="1" noChangeArrowheads="1"/>
          </p:cNvSpPr>
          <p:nvPr>
            <p:ph type="sldNum" sz="quarter" idx="12"/>
          </p:nvPr>
        </p:nvSpPr>
        <p:spPr/>
        <p:txBody>
          <a:bodyPr/>
          <a:lstStyle>
            <a:lvl1pPr>
              <a:defRPr>
                <a:latin typeface="Comic Sans MS" charset="0"/>
              </a:defRPr>
            </a:lvl1pPr>
          </a:lstStyle>
          <a:p>
            <a:fld id="{B96EB218-8205-8248-A0A8-24532AA8E04E}" type="slidenum">
              <a:rPr lang="en-US"/>
              <a:pPr/>
              <a:t>‹#›</a:t>
            </a:fld>
            <a:endParaRPr lang="en-US"/>
          </a:p>
        </p:txBody>
      </p:sp>
    </p:spTree>
    <p:extLst>
      <p:ext uri="{BB962C8B-B14F-4D97-AF65-F5344CB8AC3E}">
        <p14:creationId xmlns:p14="http://schemas.microsoft.com/office/powerpoint/2010/main" val="110551500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endParaRPr lang="en-US"/>
          </a:p>
        </p:txBody>
      </p:sp>
      <p:sp>
        <p:nvSpPr>
          <p:cNvPr id="4" name="Rectangle 45"/>
          <p:cNvSpPr>
            <a:spLocks noGrp="1" noChangeArrowheads="1"/>
          </p:cNvSpPr>
          <p:nvPr>
            <p:ph type="ftr" sz="quarter" idx="11"/>
          </p:nvPr>
        </p:nvSpPr>
        <p:spPr/>
        <p:txBody>
          <a:bodyPr/>
          <a:lstStyle>
            <a:lvl1pPr>
              <a:defRPr/>
            </a:lvl1pPr>
          </a:lstStyle>
          <a:p>
            <a:endParaRPr lang="en-US"/>
          </a:p>
        </p:txBody>
      </p:sp>
      <p:sp>
        <p:nvSpPr>
          <p:cNvPr id="5" name="Rectangle 46"/>
          <p:cNvSpPr>
            <a:spLocks noGrp="1" noChangeArrowheads="1"/>
          </p:cNvSpPr>
          <p:nvPr>
            <p:ph type="sldNum" sz="quarter" idx="12"/>
          </p:nvPr>
        </p:nvSpPr>
        <p:spPr/>
        <p:txBody>
          <a:bodyPr/>
          <a:lstStyle>
            <a:lvl1pPr>
              <a:defRPr>
                <a:latin typeface="Comic Sans MS" charset="0"/>
              </a:defRPr>
            </a:lvl1pPr>
          </a:lstStyle>
          <a:p>
            <a:fld id="{7F27A3D6-24A2-A94C-B255-69F797A14857}" type="slidenum">
              <a:rPr lang="en-US"/>
              <a:pPr/>
              <a:t>‹#›</a:t>
            </a:fld>
            <a:endParaRPr lang="en-US"/>
          </a:p>
        </p:txBody>
      </p:sp>
    </p:spTree>
    <p:extLst>
      <p:ext uri="{BB962C8B-B14F-4D97-AF65-F5344CB8AC3E}">
        <p14:creationId xmlns:p14="http://schemas.microsoft.com/office/powerpoint/2010/main" val="352104587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endParaRPr lang="en-US"/>
          </a:p>
        </p:txBody>
      </p:sp>
      <p:sp>
        <p:nvSpPr>
          <p:cNvPr id="3" name="Rectangle 45"/>
          <p:cNvSpPr>
            <a:spLocks noGrp="1" noChangeArrowheads="1"/>
          </p:cNvSpPr>
          <p:nvPr>
            <p:ph type="ftr" sz="quarter" idx="11"/>
          </p:nvPr>
        </p:nvSpPr>
        <p:spPr/>
        <p:txBody>
          <a:bodyPr/>
          <a:lstStyle>
            <a:lvl1pPr>
              <a:defRPr/>
            </a:lvl1pPr>
          </a:lstStyle>
          <a:p>
            <a:endParaRPr lang="en-US"/>
          </a:p>
        </p:txBody>
      </p:sp>
      <p:sp>
        <p:nvSpPr>
          <p:cNvPr id="4" name="Rectangle 46"/>
          <p:cNvSpPr>
            <a:spLocks noGrp="1" noChangeArrowheads="1"/>
          </p:cNvSpPr>
          <p:nvPr>
            <p:ph type="sldNum" sz="quarter" idx="12"/>
          </p:nvPr>
        </p:nvSpPr>
        <p:spPr/>
        <p:txBody>
          <a:bodyPr/>
          <a:lstStyle>
            <a:lvl1pPr>
              <a:defRPr>
                <a:latin typeface="Comic Sans MS" charset="0"/>
              </a:defRPr>
            </a:lvl1pPr>
          </a:lstStyle>
          <a:p>
            <a:fld id="{731F4672-C430-BF42-99D2-C4704970AF27}" type="slidenum">
              <a:rPr lang="en-US"/>
              <a:pPr/>
              <a:t>‹#›</a:t>
            </a:fld>
            <a:endParaRPr lang="en-US"/>
          </a:p>
        </p:txBody>
      </p:sp>
    </p:spTree>
    <p:extLst>
      <p:ext uri="{BB962C8B-B14F-4D97-AF65-F5344CB8AC3E}">
        <p14:creationId xmlns:p14="http://schemas.microsoft.com/office/powerpoint/2010/main" val="13944588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endParaRPr lang="en-US"/>
          </a:p>
        </p:txBody>
      </p:sp>
      <p:sp>
        <p:nvSpPr>
          <p:cNvPr id="6" name="Rectangle 45"/>
          <p:cNvSpPr>
            <a:spLocks noGrp="1" noChangeArrowheads="1"/>
          </p:cNvSpPr>
          <p:nvPr>
            <p:ph type="ftr" sz="quarter" idx="11"/>
          </p:nvPr>
        </p:nvSpPr>
        <p:spPr/>
        <p:txBody>
          <a:bodyPr/>
          <a:lstStyle>
            <a:lvl1pPr>
              <a:defRPr/>
            </a:lvl1pPr>
          </a:lstStyle>
          <a:p>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fld id="{4C0556E6-B0C0-B14D-9CC5-5B6325F446BA}" type="slidenum">
              <a:rPr lang="en-US"/>
              <a:pPr/>
              <a:t>‹#›</a:t>
            </a:fld>
            <a:endParaRPr lang="en-US"/>
          </a:p>
        </p:txBody>
      </p:sp>
    </p:spTree>
    <p:extLst>
      <p:ext uri="{BB962C8B-B14F-4D97-AF65-F5344CB8AC3E}">
        <p14:creationId xmlns:p14="http://schemas.microsoft.com/office/powerpoint/2010/main" val="33412698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endParaRPr lang="en-US"/>
          </a:p>
        </p:txBody>
      </p:sp>
      <p:sp>
        <p:nvSpPr>
          <p:cNvPr id="6" name="Rectangle 45"/>
          <p:cNvSpPr>
            <a:spLocks noGrp="1" noChangeArrowheads="1"/>
          </p:cNvSpPr>
          <p:nvPr>
            <p:ph type="ftr" sz="quarter" idx="11"/>
          </p:nvPr>
        </p:nvSpPr>
        <p:spPr/>
        <p:txBody>
          <a:bodyPr/>
          <a:lstStyle>
            <a:lvl1pPr>
              <a:defRPr/>
            </a:lvl1pPr>
          </a:lstStyle>
          <a:p>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fld id="{266ECB10-E168-8E45-8E2C-BB421E4009B0}" type="slidenum">
              <a:rPr lang="en-US"/>
              <a:pPr/>
              <a:t>‹#›</a:t>
            </a:fld>
            <a:endParaRPr lang="en-US"/>
          </a:p>
        </p:txBody>
      </p:sp>
    </p:spTree>
    <p:extLst>
      <p:ext uri="{BB962C8B-B14F-4D97-AF65-F5344CB8AC3E}">
        <p14:creationId xmlns:p14="http://schemas.microsoft.com/office/powerpoint/2010/main" val="1821341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312A009A-5ABC-5A4F-90E1-D630A92326A1}" type="slidenum">
              <a:rPr lang="en-US"/>
              <a:pPr>
                <a:defRPr/>
              </a:pPr>
              <a:t>‹#›</a:t>
            </a:fld>
            <a:endParaRPr lang="en-US"/>
          </a:p>
        </p:txBody>
      </p:sp>
    </p:spTree>
    <p:extLst>
      <p:ext uri="{BB962C8B-B14F-4D97-AF65-F5344CB8AC3E}">
        <p14:creationId xmlns:p14="http://schemas.microsoft.com/office/powerpoint/2010/main" val="3612915310"/>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83C7BA50-8FD3-B142-808B-359F375A2EF8}" type="slidenum">
              <a:rPr lang="en-US"/>
              <a:pPr/>
              <a:t>‹#›</a:t>
            </a:fld>
            <a:endParaRPr lang="en-US"/>
          </a:p>
        </p:txBody>
      </p:sp>
    </p:spTree>
    <p:extLst>
      <p:ext uri="{BB962C8B-B14F-4D97-AF65-F5344CB8AC3E}">
        <p14:creationId xmlns:p14="http://schemas.microsoft.com/office/powerpoint/2010/main" val="32976003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7DD72D09-FCAC-3E47-BF0E-2D3531A6F21D}" type="slidenum">
              <a:rPr lang="en-US"/>
              <a:pPr/>
              <a:t>‹#›</a:t>
            </a:fld>
            <a:endParaRPr lang="en-US"/>
          </a:p>
        </p:txBody>
      </p:sp>
    </p:spTree>
    <p:extLst>
      <p:ext uri="{BB962C8B-B14F-4D97-AF65-F5344CB8AC3E}">
        <p14:creationId xmlns:p14="http://schemas.microsoft.com/office/powerpoint/2010/main" val="81588595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B6322071-C475-1240-B8E7-EDE68174072E}" type="slidenum">
              <a:rPr lang="en-US"/>
              <a:pPr/>
              <a:t>‹#›</a:t>
            </a:fld>
            <a:endParaRPr lang="en-US"/>
          </a:p>
        </p:txBody>
      </p:sp>
    </p:spTree>
    <p:extLst>
      <p:ext uri="{BB962C8B-B14F-4D97-AF65-F5344CB8AC3E}">
        <p14:creationId xmlns:p14="http://schemas.microsoft.com/office/powerpoint/2010/main" val="198376875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0962684-FBD6-734E-983D-60F1DC61127A}" type="slidenum">
              <a:rPr lang="en-US"/>
              <a:pPr/>
              <a:t>‹#›</a:t>
            </a:fld>
            <a:endParaRPr lang="en-US"/>
          </a:p>
        </p:txBody>
      </p:sp>
    </p:spTree>
    <p:extLst>
      <p:ext uri="{BB962C8B-B14F-4D97-AF65-F5344CB8AC3E}">
        <p14:creationId xmlns:p14="http://schemas.microsoft.com/office/powerpoint/2010/main" val="230887796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3E6FD92-7D3F-8D4E-872A-1534E62619D3}" type="slidenum">
              <a:rPr lang="en-US"/>
              <a:pPr/>
              <a:t>‹#›</a:t>
            </a:fld>
            <a:endParaRPr lang="en-US"/>
          </a:p>
        </p:txBody>
      </p:sp>
    </p:spTree>
    <p:extLst>
      <p:ext uri="{BB962C8B-B14F-4D97-AF65-F5344CB8AC3E}">
        <p14:creationId xmlns:p14="http://schemas.microsoft.com/office/powerpoint/2010/main" val="16135348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A5CA9F-F440-964D-A925-5E009A7C22AE}" type="slidenum">
              <a:rPr lang="en-US"/>
              <a:pPr/>
              <a:t>‹#›</a:t>
            </a:fld>
            <a:endParaRPr lang="en-US"/>
          </a:p>
        </p:txBody>
      </p:sp>
    </p:spTree>
    <p:extLst>
      <p:ext uri="{BB962C8B-B14F-4D97-AF65-F5344CB8AC3E}">
        <p14:creationId xmlns:p14="http://schemas.microsoft.com/office/powerpoint/2010/main" val="15541662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EBB2B3-95BA-7249-B8BA-C9DF19569D31}" type="slidenum">
              <a:rPr lang="en-US"/>
              <a:pPr/>
              <a:t>‹#›</a:t>
            </a:fld>
            <a:endParaRPr lang="en-US"/>
          </a:p>
        </p:txBody>
      </p:sp>
    </p:spTree>
    <p:extLst>
      <p:ext uri="{BB962C8B-B14F-4D97-AF65-F5344CB8AC3E}">
        <p14:creationId xmlns:p14="http://schemas.microsoft.com/office/powerpoint/2010/main" val="160121689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02671C7-A728-1C47-AD85-F93C1D4AF276}" type="slidenum">
              <a:rPr lang="en-US"/>
              <a:pPr/>
              <a:t>‹#›</a:t>
            </a:fld>
            <a:endParaRPr lang="en-US"/>
          </a:p>
        </p:txBody>
      </p:sp>
    </p:spTree>
    <p:extLst>
      <p:ext uri="{BB962C8B-B14F-4D97-AF65-F5344CB8AC3E}">
        <p14:creationId xmlns:p14="http://schemas.microsoft.com/office/powerpoint/2010/main" val="41092471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29E4CF-F1DA-4449-862B-B2440C440DAD}" type="slidenum">
              <a:rPr lang="en-US"/>
              <a:pPr/>
              <a:t>‹#›</a:t>
            </a:fld>
            <a:endParaRPr lang="en-US"/>
          </a:p>
        </p:txBody>
      </p:sp>
    </p:spTree>
    <p:extLst>
      <p:ext uri="{BB962C8B-B14F-4D97-AF65-F5344CB8AC3E}">
        <p14:creationId xmlns:p14="http://schemas.microsoft.com/office/powerpoint/2010/main" val="291347399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0EB9C6E-E51B-3945-AEED-8C69163959A5}" type="slidenum">
              <a:rPr lang="en-US"/>
              <a:pPr/>
              <a:t>‹#›</a:t>
            </a:fld>
            <a:endParaRPr lang="en-US"/>
          </a:p>
        </p:txBody>
      </p:sp>
    </p:spTree>
    <p:extLst>
      <p:ext uri="{BB962C8B-B14F-4D97-AF65-F5344CB8AC3E}">
        <p14:creationId xmlns:p14="http://schemas.microsoft.com/office/powerpoint/2010/main" val="196799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8C59B425-08EA-8049-AC48-10F2A2C6E730}" type="slidenum">
              <a:rPr lang="en-US"/>
              <a:pPr>
                <a:defRPr/>
              </a:pPr>
              <a:t>‹#›</a:t>
            </a:fld>
            <a:endParaRPr lang="en-US"/>
          </a:p>
        </p:txBody>
      </p:sp>
    </p:spTree>
    <p:extLst>
      <p:ext uri="{BB962C8B-B14F-4D97-AF65-F5344CB8AC3E}">
        <p14:creationId xmlns:p14="http://schemas.microsoft.com/office/powerpoint/2010/main" val="682351551"/>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3B095B7-2B7A-6444-A913-554896CD6ECD}" type="slidenum">
              <a:rPr lang="en-US"/>
              <a:pPr/>
              <a:t>‹#›</a:t>
            </a:fld>
            <a:endParaRPr lang="en-US"/>
          </a:p>
        </p:txBody>
      </p:sp>
    </p:spTree>
    <p:extLst>
      <p:ext uri="{BB962C8B-B14F-4D97-AF65-F5344CB8AC3E}">
        <p14:creationId xmlns:p14="http://schemas.microsoft.com/office/powerpoint/2010/main" val="39000539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3D4300B-DCEC-BA43-B062-AEBC9BBA62A1}" type="slidenum">
              <a:rPr lang="en-US"/>
              <a:pPr/>
              <a:t>‹#›</a:t>
            </a:fld>
            <a:endParaRPr lang="en-US"/>
          </a:p>
        </p:txBody>
      </p:sp>
    </p:spTree>
    <p:extLst>
      <p:ext uri="{BB962C8B-B14F-4D97-AF65-F5344CB8AC3E}">
        <p14:creationId xmlns:p14="http://schemas.microsoft.com/office/powerpoint/2010/main" val="4109810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D561581-C4E8-BC4A-90C2-18714FC36067}" type="slidenum">
              <a:rPr lang="en-US"/>
              <a:pPr/>
              <a:t>‹#›</a:t>
            </a:fld>
            <a:endParaRPr lang="en-US"/>
          </a:p>
        </p:txBody>
      </p:sp>
    </p:spTree>
    <p:extLst>
      <p:ext uri="{BB962C8B-B14F-4D97-AF65-F5344CB8AC3E}">
        <p14:creationId xmlns:p14="http://schemas.microsoft.com/office/powerpoint/2010/main" val="51988457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4F56AE7-C21C-9946-924E-AEA3138AB1E6}" type="slidenum">
              <a:rPr lang="en-US"/>
              <a:pPr/>
              <a:t>‹#›</a:t>
            </a:fld>
            <a:endParaRPr lang="en-US"/>
          </a:p>
        </p:txBody>
      </p:sp>
    </p:spTree>
    <p:extLst>
      <p:ext uri="{BB962C8B-B14F-4D97-AF65-F5344CB8AC3E}">
        <p14:creationId xmlns:p14="http://schemas.microsoft.com/office/powerpoint/2010/main" val="204309531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6E38BDE-98B0-DF49-8D0B-3E54A87977F8}" type="slidenum">
              <a:rPr lang="en-US"/>
              <a:pPr/>
              <a:t>‹#›</a:t>
            </a:fld>
            <a:endParaRPr lang="en-US"/>
          </a:p>
        </p:txBody>
      </p:sp>
    </p:spTree>
    <p:extLst>
      <p:ext uri="{BB962C8B-B14F-4D97-AF65-F5344CB8AC3E}">
        <p14:creationId xmlns:p14="http://schemas.microsoft.com/office/powerpoint/2010/main" val="41896910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8F91060B-7784-464C-B151-B99FEFD640EF}" type="slidenum">
              <a:rPr lang="en-US"/>
              <a:pPr/>
              <a:t>‹#›</a:t>
            </a:fld>
            <a:endParaRPr lang="en-US"/>
          </a:p>
        </p:txBody>
      </p:sp>
    </p:spTree>
    <p:extLst>
      <p:ext uri="{BB962C8B-B14F-4D97-AF65-F5344CB8AC3E}">
        <p14:creationId xmlns:p14="http://schemas.microsoft.com/office/powerpoint/2010/main" val="23938677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93CDC78-ED8B-BF41-A802-8E648B8940E4}" type="slidenum">
              <a:rPr lang="en-US"/>
              <a:pPr/>
              <a:t>‹#›</a:t>
            </a:fld>
            <a:endParaRPr lang="en-US"/>
          </a:p>
        </p:txBody>
      </p:sp>
    </p:spTree>
    <p:extLst>
      <p:ext uri="{BB962C8B-B14F-4D97-AF65-F5344CB8AC3E}">
        <p14:creationId xmlns:p14="http://schemas.microsoft.com/office/powerpoint/2010/main" val="263757614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97CFD95-90A6-8242-A5AB-73862846B675}" type="slidenum">
              <a:rPr lang="en-US"/>
              <a:pPr/>
              <a:t>‹#›</a:t>
            </a:fld>
            <a:endParaRPr lang="en-US"/>
          </a:p>
        </p:txBody>
      </p:sp>
    </p:spTree>
    <p:extLst>
      <p:ext uri="{BB962C8B-B14F-4D97-AF65-F5344CB8AC3E}">
        <p14:creationId xmlns:p14="http://schemas.microsoft.com/office/powerpoint/2010/main" val="37897021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CD808B3-08AB-F447-9F03-A0EB70AF24E2}" type="slidenum">
              <a:rPr lang="en-US"/>
              <a:pPr/>
              <a:t>‹#›</a:t>
            </a:fld>
            <a:endParaRPr lang="en-US"/>
          </a:p>
        </p:txBody>
      </p:sp>
    </p:spTree>
    <p:extLst>
      <p:ext uri="{BB962C8B-B14F-4D97-AF65-F5344CB8AC3E}">
        <p14:creationId xmlns:p14="http://schemas.microsoft.com/office/powerpoint/2010/main" val="375208640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75423D2-233A-B049-B59B-0BC5FD3E0255}" type="slidenum">
              <a:rPr lang="en-US"/>
              <a:pPr/>
              <a:t>‹#›</a:t>
            </a:fld>
            <a:endParaRPr lang="en-US"/>
          </a:p>
        </p:txBody>
      </p:sp>
    </p:spTree>
    <p:extLst>
      <p:ext uri="{BB962C8B-B14F-4D97-AF65-F5344CB8AC3E}">
        <p14:creationId xmlns:p14="http://schemas.microsoft.com/office/powerpoint/2010/main" val="3660191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1B03A64-FBE2-7C44-AB3F-16A9801F2A9F}" type="slidenum">
              <a:rPr lang="en-US"/>
              <a:pPr>
                <a:defRPr/>
              </a:pPr>
              <a:t>‹#›</a:t>
            </a:fld>
            <a:endParaRPr lang="en-US"/>
          </a:p>
        </p:txBody>
      </p:sp>
    </p:spTree>
    <p:extLst>
      <p:ext uri="{BB962C8B-B14F-4D97-AF65-F5344CB8AC3E}">
        <p14:creationId xmlns:p14="http://schemas.microsoft.com/office/powerpoint/2010/main" val="1230115388"/>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9D93A60-106E-1E4F-AAA7-6EE87CF8615C}" type="slidenum">
              <a:rPr lang="en-US"/>
              <a:pPr/>
              <a:t>‹#›</a:t>
            </a:fld>
            <a:endParaRPr lang="en-US"/>
          </a:p>
        </p:txBody>
      </p:sp>
    </p:spTree>
    <p:extLst>
      <p:ext uri="{BB962C8B-B14F-4D97-AF65-F5344CB8AC3E}">
        <p14:creationId xmlns:p14="http://schemas.microsoft.com/office/powerpoint/2010/main" val="135021741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4BBD0B8-D935-E54E-99DF-270ED22D16BC}" type="slidenum">
              <a:rPr lang="en-US"/>
              <a:pPr/>
              <a:t>‹#›</a:t>
            </a:fld>
            <a:endParaRPr lang="en-US"/>
          </a:p>
        </p:txBody>
      </p:sp>
    </p:spTree>
    <p:extLst>
      <p:ext uri="{BB962C8B-B14F-4D97-AF65-F5344CB8AC3E}">
        <p14:creationId xmlns:p14="http://schemas.microsoft.com/office/powerpoint/2010/main" val="35289229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DD0CBF0-57E5-9845-A009-BA5E36A554F4}" type="slidenum">
              <a:rPr lang="en-US"/>
              <a:pPr/>
              <a:t>‹#›</a:t>
            </a:fld>
            <a:endParaRPr lang="en-US"/>
          </a:p>
        </p:txBody>
      </p:sp>
    </p:spTree>
    <p:extLst>
      <p:ext uri="{BB962C8B-B14F-4D97-AF65-F5344CB8AC3E}">
        <p14:creationId xmlns:p14="http://schemas.microsoft.com/office/powerpoint/2010/main" val="38574815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2C5A444-DE5D-2B4C-92A4-C3DE7ED3F255}" type="slidenum">
              <a:rPr lang="en-US"/>
              <a:pPr/>
              <a:t>‹#›</a:t>
            </a:fld>
            <a:endParaRPr lang="en-US"/>
          </a:p>
        </p:txBody>
      </p:sp>
    </p:spTree>
    <p:extLst>
      <p:ext uri="{BB962C8B-B14F-4D97-AF65-F5344CB8AC3E}">
        <p14:creationId xmlns:p14="http://schemas.microsoft.com/office/powerpoint/2010/main" val="31242163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6957ADE-2EAB-E445-9A8F-A8EBC52BFCF2}" type="slidenum">
              <a:rPr lang="en-US"/>
              <a:pPr/>
              <a:t>‹#›</a:t>
            </a:fld>
            <a:endParaRPr lang="en-US"/>
          </a:p>
        </p:txBody>
      </p:sp>
    </p:spTree>
    <p:extLst>
      <p:ext uri="{BB962C8B-B14F-4D97-AF65-F5344CB8AC3E}">
        <p14:creationId xmlns:p14="http://schemas.microsoft.com/office/powerpoint/2010/main" val="4099574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53727-C1BC-E84B-ADC6-013458A788ED}" type="slidenum">
              <a:rPr lang="en-US"/>
              <a:pPr/>
              <a:t>‹#›</a:t>
            </a:fld>
            <a:endParaRPr lang="en-US"/>
          </a:p>
        </p:txBody>
      </p:sp>
    </p:spTree>
    <p:extLst>
      <p:ext uri="{BB962C8B-B14F-4D97-AF65-F5344CB8AC3E}">
        <p14:creationId xmlns:p14="http://schemas.microsoft.com/office/powerpoint/2010/main" val="190457799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DAB18B1-9040-4F49-97AF-A1D23726838B}" type="slidenum">
              <a:rPr lang="en-US"/>
              <a:pPr/>
              <a:t>‹#›</a:t>
            </a:fld>
            <a:endParaRPr lang="en-US"/>
          </a:p>
        </p:txBody>
      </p:sp>
    </p:spTree>
    <p:extLst>
      <p:ext uri="{BB962C8B-B14F-4D97-AF65-F5344CB8AC3E}">
        <p14:creationId xmlns:p14="http://schemas.microsoft.com/office/powerpoint/2010/main" val="8899339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ahLst/>
            <a:cxnLst>
              <a:cxn ang="0">
                <a:pos x="26" y="107"/>
              </a:cxn>
              <a:cxn ang="0">
                <a:pos x="42" y="100"/>
              </a:cxn>
              <a:cxn ang="0">
                <a:pos x="717" y="100"/>
              </a:cxn>
              <a:cxn ang="0">
                <a:pos x="767" y="64"/>
              </a:cxn>
              <a:cxn ang="0">
                <a:pos x="801" y="44"/>
              </a:cxn>
              <a:cxn ang="0">
                <a:pos x="835" y="28"/>
              </a:cxn>
              <a:cxn ang="0">
                <a:pos x="877" y="18"/>
              </a:cxn>
              <a:cxn ang="0">
                <a:pos x="917" y="9"/>
              </a:cxn>
              <a:cxn ang="0">
                <a:pos x="960" y="4"/>
              </a:cxn>
              <a:cxn ang="0">
                <a:pos x="1014" y="0"/>
              </a:cxn>
              <a:cxn ang="0">
                <a:pos x="1076" y="9"/>
              </a:cxn>
              <a:cxn ang="0">
                <a:pos x="1133" y="24"/>
              </a:cxn>
              <a:cxn ang="0">
                <a:pos x="1174" y="44"/>
              </a:cxn>
              <a:cxn ang="0">
                <a:pos x="1219" y="64"/>
              </a:cxn>
              <a:cxn ang="0">
                <a:pos x="1247" y="82"/>
              </a:cxn>
              <a:cxn ang="0">
                <a:pos x="1273" y="103"/>
              </a:cxn>
              <a:cxn ang="0">
                <a:pos x="1919" y="100"/>
              </a:cxn>
              <a:cxn ang="0">
                <a:pos x="1941" y="105"/>
              </a:cxn>
              <a:cxn ang="0">
                <a:pos x="1956" y="116"/>
              </a:cxn>
              <a:cxn ang="0">
                <a:pos x="1970" y="146"/>
              </a:cxn>
              <a:cxn ang="0">
                <a:pos x="1978" y="180"/>
              </a:cxn>
              <a:cxn ang="0">
                <a:pos x="1980" y="220"/>
              </a:cxn>
              <a:cxn ang="0">
                <a:pos x="1980" y="559"/>
              </a:cxn>
              <a:cxn ang="0">
                <a:pos x="1284" y="560"/>
              </a:cxn>
              <a:cxn ang="0">
                <a:pos x="1112" y="656"/>
              </a:cxn>
              <a:cxn ang="0">
                <a:pos x="829" y="658"/>
              </a:cxn>
              <a:cxn ang="0">
                <a:pos x="694" y="554"/>
              </a:cxn>
              <a:cxn ang="0">
                <a:pos x="74" y="559"/>
              </a:cxn>
              <a:cxn ang="0">
                <a:pos x="0" y="559"/>
              </a:cxn>
              <a:cxn ang="0">
                <a:pos x="0" y="243"/>
              </a:cxn>
              <a:cxn ang="0">
                <a:pos x="0" y="196"/>
              </a:cxn>
              <a:cxn ang="0">
                <a:pos x="8" y="151"/>
              </a:cxn>
              <a:cxn ang="0">
                <a:pos x="15" y="128"/>
              </a:cxn>
              <a:cxn ang="0">
                <a:pos x="26" y="10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algn="ctr" eaLnBrk="1" hangingPunct="1">
              <a:defRPr/>
            </a:pPr>
            <a:endParaRPr kumimoji="1" lang="en-US">
              <a:solidFill>
                <a:srgbClr val="FFFFCC"/>
              </a:solidFill>
              <a:latin typeface="Times New Roman" pitchFamily="-128" charset="0"/>
              <a:cs typeface="+mn-cs"/>
            </a:endParaRPr>
          </a:p>
        </p:txBody>
      </p:sp>
      <p:sp>
        <p:nvSpPr>
          <p:cNvPr id="6" name="Freeform 9"/>
          <p:cNvSpPr>
            <a:spLocks/>
          </p:cNvSpPr>
          <p:nvPr/>
        </p:nvSpPr>
        <p:spPr bwMode="auto">
          <a:xfrm>
            <a:off x="3022600" y="684213"/>
            <a:ext cx="3146425" cy="485775"/>
          </a:xfrm>
          <a:custGeom>
            <a:avLst/>
            <a:gdLst/>
            <a:ahLst/>
            <a:cxnLst>
              <a:cxn ang="0">
                <a:pos x="96" y="68"/>
              </a:cxn>
              <a:cxn ang="0">
                <a:pos x="156" y="68"/>
              </a:cxn>
              <a:cxn ang="0">
                <a:pos x="203" y="101"/>
              </a:cxn>
              <a:cxn ang="0">
                <a:pos x="279" y="82"/>
              </a:cxn>
              <a:cxn ang="0">
                <a:pos x="366" y="71"/>
              </a:cxn>
              <a:cxn ang="0">
                <a:pos x="427" y="92"/>
              </a:cxn>
              <a:cxn ang="0">
                <a:pos x="493" y="82"/>
              </a:cxn>
              <a:cxn ang="0">
                <a:pos x="599" y="87"/>
              </a:cxn>
              <a:cxn ang="0">
                <a:pos x="667" y="101"/>
              </a:cxn>
              <a:cxn ang="0">
                <a:pos x="766" y="128"/>
              </a:cxn>
              <a:cxn ang="0">
                <a:pos x="814" y="158"/>
              </a:cxn>
              <a:cxn ang="0">
                <a:pos x="850" y="208"/>
              </a:cxn>
              <a:cxn ang="0">
                <a:pos x="917" y="206"/>
              </a:cxn>
              <a:cxn ang="0">
                <a:pos x="979" y="222"/>
              </a:cxn>
              <a:cxn ang="0">
                <a:pos x="1033" y="210"/>
              </a:cxn>
              <a:cxn ang="0">
                <a:pos x="1091" y="194"/>
              </a:cxn>
              <a:cxn ang="0">
                <a:pos x="1156" y="162"/>
              </a:cxn>
              <a:cxn ang="0">
                <a:pos x="1220" y="109"/>
              </a:cxn>
              <a:cxn ang="0">
                <a:pos x="1291" y="83"/>
              </a:cxn>
              <a:cxn ang="0">
                <a:pos x="1339" y="90"/>
              </a:cxn>
              <a:cxn ang="0">
                <a:pos x="1398" y="91"/>
              </a:cxn>
              <a:cxn ang="0">
                <a:pos x="1480" y="111"/>
              </a:cxn>
              <a:cxn ang="0">
                <a:pos x="1527" y="82"/>
              </a:cxn>
              <a:cxn ang="0">
                <a:pos x="1569" y="88"/>
              </a:cxn>
              <a:cxn ang="0">
                <a:pos x="1642" y="53"/>
              </a:cxn>
              <a:cxn ang="0">
                <a:pos x="1687" y="57"/>
              </a:cxn>
              <a:cxn ang="0">
                <a:pos x="1739" y="11"/>
              </a:cxn>
              <a:cxn ang="0">
                <a:pos x="1792" y="51"/>
              </a:cxn>
              <a:cxn ang="0">
                <a:pos x="1847" y="0"/>
              </a:cxn>
              <a:cxn ang="0">
                <a:pos x="1896" y="61"/>
              </a:cxn>
              <a:cxn ang="0">
                <a:pos x="1946" y="26"/>
              </a:cxn>
              <a:cxn ang="0">
                <a:pos x="1981" y="46"/>
              </a:cxn>
              <a:cxn ang="0">
                <a:pos x="1304" y="230"/>
              </a:cxn>
              <a:cxn ang="0">
                <a:pos x="893" y="305"/>
              </a:cxn>
              <a:cxn ang="0">
                <a:pos x="699" y="157"/>
              </a:cxn>
              <a:cxn ang="0">
                <a:pos x="0" y="31"/>
              </a:cxn>
              <a:cxn ang="0">
                <a:pos x="29" y="53"/>
              </a:cxn>
              <a:cxn ang="0">
                <a:pos x="68" y="61"/>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7" name="Freeform 10"/>
          <p:cNvSpPr>
            <a:spLocks/>
          </p:cNvSpPr>
          <p:nvPr/>
        </p:nvSpPr>
        <p:spPr bwMode="auto">
          <a:xfrm>
            <a:off x="3022600" y="771525"/>
            <a:ext cx="3146425" cy="490538"/>
          </a:xfrm>
          <a:custGeom>
            <a:avLst/>
            <a:gdLst/>
            <a:ahLst/>
            <a:cxnLst>
              <a:cxn ang="0">
                <a:pos x="42" y="200"/>
              </a:cxn>
              <a:cxn ang="0">
                <a:pos x="714" y="201"/>
              </a:cxn>
              <a:cxn ang="0">
                <a:pos x="772" y="249"/>
              </a:cxn>
              <a:cxn ang="0">
                <a:pos x="844" y="281"/>
              </a:cxn>
              <a:cxn ang="0">
                <a:pos x="932" y="301"/>
              </a:cxn>
              <a:cxn ang="0">
                <a:pos x="1065" y="301"/>
              </a:cxn>
              <a:cxn ang="0">
                <a:pos x="1221" y="253"/>
              </a:cxn>
              <a:cxn ang="0">
                <a:pos x="1287" y="200"/>
              </a:cxn>
              <a:cxn ang="0">
                <a:pos x="1942" y="199"/>
              </a:cxn>
              <a:cxn ang="0">
                <a:pos x="1971" y="184"/>
              </a:cxn>
              <a:cxn ang="0">
                <a:pos x="1981" y="155"/>
              </a:cxn>
              <a:cxn ang="0">
                <a:pos x="1964" y="0"/>
              </a:cxn>
              <a:cxn ang="0">
                <a:pos x="1946" y="29"/>
              </a:cxn>
              <a:cxn ang="0">
                <a:pos x="1931" y="53"/>
              </a:cxn>
              <a:cxn ang="0">
                <a:pos x="1897" y="38"/>
              </a:cxn>
              <a:cxn ang="0">
                <a:pos x="1856" y="23"/>
              </a:cxn>
              <a:cxn ang="0">
                <a:pos x="1805" y="53"/>
              </a:cxn>
              <a:cxn ang="0">
                <a:pos x="1771" y="38"/>
              </a:cxn>
              <a:cxn ang="0">
                <a:pos x="1727" y="31"/>
              </a:cxn>
              <a:cxn ang="0">
                <a:pos x="1705" y="61"/>
              </a:cxn>
              <a:cxn ang="0">
                <a:pos x="1660" y="53"/>
              </a:cxn>
              <a:cxn ang="0">
                <a:pos x="1597" y="61"/>
              </a:cxn>
              <a:cxn ang="0">
                <a:pos x="1538" y="53"/>
              </a:cxn>
              <a:cxn ang="0">
                <a:pos x="1479" y="76"/>
              </a:cxn>
              <a:cxn ang="0">
                <a:pos x="1429" y="55"/>
              </a:cxn>
              <a:cxn ang="0">
                <a:pos x="1344" y="72"/>
              </a:cxn>
              <a:cxn ang="0">
                <a:pos x="1281" y="69"/>
              </a:cxn>
              <a:cxn ang="0">
                <a:pos x="1242" y="130"/>
              </a:cxn>
              <a:cxn ang="0">
                <a:pos x="1214" y="178"/>
              </a:cxn>
              <a:cxn ang="0">
                <a:pos x="1156" y="196"/>
              </a:cxn>
              <a:cxn ang="0">
                <a:pos x="1106" y="213"/>
              </a:cxn>
              <a:cxn ang="0">
                <a:pos x="1005" y="221"/>
              </a:cxn>
              <a:cxn ang="0">
                <a:pos x="883" y="233"/>
              </a:cxn>
              <a:cxn ang="0">
                <a:pos x="792" y="186"/>
              </a:cxn>
              <a:cxn ang="0">
                <a:pos x="721" y="91"/>
              </a:cxn>
              <a:cxn ang="0">
                <a:pos x="634" y="76"/>
              </a:cxn>
              <a:cxn ang="0">
                <a:pos x="526" y="53"/>
              </a:cxn>
              <a:cxn ang="0">
                <a:pos x="415" y="38"/>
              </a:cxn>
              <a:cxn ang="0">
                <a:pos x="339" y="57"/>
              </a:cxn>
              <a:cxn ang="0">
                <a:pos x="295" y="51"/>
              </a:cxn>
              <a:cxn ang="0">
                <a:pos x="231" y="59"/>
              </a:cxn>
              <a:cxn ang="0">
                <a:pos x="162" y="57"/>
              </a:cxn>
              <a:cxn ang="0">
                <a:pos x="90" y="70"/>
              </a:cxn>
              <a:cxn ang="0">
                <a:pos x="18" y="61"/>
              </a:cxn>
              <a:cxn ang="0">
                <a:pos x="2" y="120"/>
              </a:cxn>
              <a:cxn ang="0">
                <a:pos x="14" y="190"/>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8" name="Freeform 11"/>
          <p:cNvSpPr>
            <a:spLocks/>
          </p:cNvSpPr>
          <p:nvPr/>
        </p:nvSpPr>
        <p:spPr bwMode="auto">
          <a:xfrm>
            <a:off x="3044825" y="850900"/>
            <a:ext cx="3086100" cy="365125"/>
          </a:xfrm>
          <a:custGeom>
            <a:avLst/>
            <a:gdLst/>
            <a:ahLst/>
            <a:cxnLst>
              <a:cxn ang="0">
                <a:pos x="477" y="72"/>
              </a:cxn>
              <a:cxn ang="0">
                <a:pos x="348" y="81"/>
              </a:cxn>
              <a:cxn ang="0">
                <a:pos x="154" y="81"/>
              </a:cxn>
              <a:cxn ang="0">
                <a:pos x="64" y="79"/>
              </a:cxn>
              <a:cxn ang="0">
                <a:pos x="12" y="58"/>
              </a:cxn>
              <a:cxn ang="0">
                <a:pos x="0" y="74"/>
              </a:cxn>
              <a:cxn ang="0">
                <a:pos x="73" y="103"/>
              </a:cxn>
              <a:cxn ang="0">
                <a:pos x="163" y="101"/>
              </a:cxn>
              <a:cxn ang="0">
                <a:pos x="212" y="105"/>
              </a:cxn>
              <a:cxn ang="0">
                <a:pos x="324" y="109"/>
              </a:cxn>
              <a:cxn ang="0">
                <a:pos x="541" y="101"/>
              </a:cxn>
              <a:cxn ang="0">
                <a:pos x="698" y="103"/>
              </a:cxn>
              <a:cxn ang="0">
                <a:pos x="769" y="168"/>
              </a:cxn>
              <a:cxn ang="0">
                <a:pos x="885" y="218"/>
              </a:cxn>
              <a:cxn ang="0">
                <a:pos x="1018" y="229"/>
              </a:cxn>
              <a:cxn ang="0">
                <a:pos x="1154" y="194"/>
              </a:cxn>
              <a:cxn ang="0">
                <a:pos x="1246" y="131"/>
              </a:cxn>
              <a:cxn ang="0">
                <a:pos x="1311" y="107"/>
              </a:cxn>
              <a:cxn ang="0">
                <a:pos x="1485" y="109"/>
              </a:cxn>
              <a:cxn ang="0">
                <a:pos x="1618" y="107"/>
              </a:cxn>
              <a:cxn ang="0">
                <a:pos x="1773" y="107"/>
              </a:cxn>
              <a:cxn ang="0">
                <a:pos x="1919" y="111"/>
              </a:cxn>
              <a:cxn ang="0">
                <a:pos x="1943" y="54"/>
              </a:cxn>
              <a:cxn ang="0">
                <a:pos x="1919" y="60"/>
              </a:cxn>
              <a:cxn ang="0">
                <a:pos x="1857" y="95"/>
              </a:cxn>
              <a:cxn ang="0">
                <a:pos x="1687" y="91"/>
              </a:cxn>
              <a:cxn ang="0">
                <a:pos x="1491" y="93"/>
              </a:cxn>
              <a:cxn ang="0">
                <a:pos x="1349" y="99"/>
              </a:cxn>
              <a:cxn ang="0">
                <a:pos x="1291" y="85"/>
              </a:cxn>
              <a:cxn ang="0">
                <a:pos x="1283" y="52"/>
              </a:cxn>
              <a:cxn ang="0">
                <a:pos x="1265" y="36"/>
              </a:cxn>
              <a:cxn ang="0">
                <a:pos x="1205" y="115"/>
              </a:cxn>
              <a:cxn ang="0">
                <a:pos x="1139" y="162"/>
              </a:cxn>
              <a:cxn ang="0">
                <a:pos x="1063" y="180"/>
              </a:cxn>
              <a:cxn ang="0">
                <a:pos x="980" y="198"/>
              </a:cxn>
              <a:cxn ang="0">
                <a:pos x="883" y="176"/>
              </a:cxn>
              <a:cxn ang="0">
                <a:pos x="825" y="149"/>
              </a:cxn>
              <a:cxn ang="0">
                <a:pos x="771" y="137"/>
              </a:cxn>
              <a:cxn ang="0">
                <a:pos x="730" y="99"/>
              </a:cxn>
              <a:cxn ang="0">
                <a:pos x="685" y="38"/>
              </a:cxn>
              <a:cxn ang="0">
                <a:pos x="655" y="68"/>
              </a:cxn>
              <a:cxn ang="0">
                <a:pos x="537" y="77"/>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9" name="Freeform 12"/>
          <p:cNvSpPr>
            <a:spLocks/>
          </p:cNvSpPr>
          <p:nvPr/>
        </p:nvSpPr>
        <p:spPr bwMode="auto">
          <a:xfrm>
            <a:off x="5057775" y="358775"/>
            <a:ext cx="193675" cy="649288"/>
          </a:xfrm>
          <a:custGeom>
            <a:avLst/>
            <a:gdLst/>
            <a:ahLst/>
            <a:cxnLst>
              <a:cxn ang="0">
                <a:pos x="82" y="10"/>
              </a:cxn>
              <a:cxn ang="0">
                <a:pos x="75" y="40"/>
              </a:cxn>
              <a:cxn ang="0">
                <a:pos x="121" y="44"/>
              </a:cxn>
              <a:cxn ang="0">
                <a:pos x="103" y="98"/>
              </a:cxn>
              <a:cxn ang="0">
                <a:pos x="105" y="140"/>
              </a:cxn>
              <a:cxn ang="0">
                <a:pos x="116" y="176"/>
              </a:cxn>
              <a:cxn ang="0">
                <a:pos x="97" y="214"/>
              </a:cxn>
              <a:cxn ang="0">
                <a:pos x="90" y="252"/>
              </a:cxn>
              <a:cxn ang="0">
                <a:pos x="82" y="290"/>
              </a:cxn>
              <a:cxn ang="0">
                <a:pos x="66" y="316"/>
              </a:cxn>
              <a:cxn ang="0">
                <a:pos x="51" y="342"/>
              </a:cxn>
              <a:cxn ang="0">
                <a:pos x="32" y="368"/>
              </a:cxn>
              <a:cxn ang="0">
                <a:pos x="21" y="386"/>
              </a:cxn>
              <a:cxn ang="0">
                <a:pos x="0" y="408"/>
              </a:cxn>
              <a:cxn ang="0">
                <a:pos x="12" y="368"/>
              </a:cxn>
              <a:cxn ang="0">
                <a:pos x="38" y="340"/>
              </a:cxn>
              <a:cxn ang="0">
                <a:pos x="34" y="308"/>
              </a:cxn>
              <a:cxn ang="0">
                <a:pos x="58" y="268"/>
              </a:cxn>
              <a:cxn ang="0">
                <a:pos x="71" y="220"/>
              </a:cxn>
              <a:cxn ang="0">
                <a:pos x="64" y="174"/>
              </a:cxn>
              <a:cxn ang="0">
                <a:pos x="69" y="136"/>
              </a:cxn>
              <a:cxn ang="0">
                <a:pos x="64" y="110"/>
              </a:cxn>
              <a:cxn ang="0">
                <a:pos x="30" y="58"/>
              </a:cxn>
              <a:cxn ang="0">
                <a:pos x="10" y="6"/>
              </a:cxn>
              <a:cxn ang="0">
                <a:pos x="79" y="0"/>
              </a:cxn>
              <a:cxn ang="0">
                <a:pos x="82" y="10"/>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0" name="Freeform 13"/>
          <p:cNvSpPr>
            <a:spLocks/>
          </p:cNvSpPr>
          <p:nvPr/>
        </p:nvSpPr>
        <p:spPr bwMode="auto">
          <a:xfrm>
            <a:off x="3052763" y="4763"/>
            <a:ext cx="3092450" cy="642937"/>
          </a:xfrm>
          <a:custGeom>
            <a:avLst/>
            <a:gdLst/>
            <a:ahLst/>
            <a:cxnLst>
              <a:cxn ang="0">
                <a:pos x="0" y="405"/>
              </a:cxn>
              <a:cxn ang="0">
                <a:pos x="8" y="238"/>
              </a:cxn>
              <a:cxn ang="0">
                <a:pos x="37" y="199"/>
              </a:cxn>
              <a:cxn ang="0">
                <a:pos x="88" y="224"/>
              </a:cxn>
              <a:cxn ang="0">
                <a:pos x="135" y="195"/>
              </a:cxn>
              <a:cxn ang="0">
                <a:pos x="185" y="222"/>
              </a:cxn>
              <a:cxn ang="0">
                <a:pos x="242" y="222"/>
              </a:cxn>
              <a:cxn ang="0">
                <a:pos x="330" y="211"/>
              </a:cxn>
              <a:cxn ang="0">
                <a:pos x="395" y="186"/>
              </a:cxn>
              <a:cxn ang="0">
                <a:pos x="458" y="211"/>
              </a:cxn>
              <a:cxn ang="0">
                <a:pos x="495" y="219"/>
              </a:cxn>
              <a:cxn ang="0">
                <a:pos x="573" y="210"/>
              </a:cxn>
              <a:cxn ang="0">
                <a:pos x="712" y="184"/>
              </a:cxn>
              <a:cxn ang="0">
                <a:pos x="791" y="124"/>
              </a:cxn>
              <a:cxn ang="0">
                <a:pos x="776" y="181"/>
              </a:cxn>
              <a:cxn ang="0">
                <a:pos x="842" y="203"/>
              </a:cxn>
              <a:cxn ang="0">
                <a:pos x="887" y="243"/>
              </a:cxn>
              <a:cxn ang="0">
                <a:pos x="929" y="275"/>
              </a:cxn>
              <a:cxn ang="0">
                <a:pos x="955" y="275"/>
              </a:cxn>
              <a:cxn ang="0">
                <a:pos x="921" y="223"/>
              </a:cxn>
              <a:cxn ang="0">
                <a:pos x="889" y="156"/>
              </a:cxn>
              <a:cxn ang="0">
                <a:pos x="867" y="122"/>
              </a:cxn>
              <a:cxn ang="0">
                <a:pos x="910" y="90"/>
              </a:cxn>
              <a:cxn ang="0">
                <a:pos x="849" y="80"/>
              </a:cxn>
              <a:cxn ang="0">
                <a:pos x="951" y="58"/>
              </a:cxn>
              <a:cxn ang="0">
                <a:pos x="1072" y="78"/>
              </a:cxn>
              <a:cxn ang="0">
                <a:pos x="1142" y="86"/>
              </a:cxn>
              <a:cxn ang="0">
                <a:pos x="1225" y="164"/>
              </a:cxn>
              <a:cxn ang="0">
                <a:pos x="1313" y="214"/>
              </a:cxn>
              <a:cxn ang="0">
                <a:pos x="1394" y="217"/>
              </a:cxn>
              <a:cxn ang="0">
                <a:pos x="1471" y="195"/>
              </a:cxn>
              <a:cxn ang="0">
                <a:pos x="1517" y="214"/>
              </a:cxn>
              <a:cxn ang="0">
                <a:pos x="1555" y="198"/>
              </a:cxn>
              <a:cxn ang="0">
                <a:pos x="1608" y="224"/>
              </a:cxn>
              <a:cxn ang="0">
                <a:pos x="1651" y="222"/>
              </a:cxn>
              <a:cxn ang="0">
                <a:pos x="1686" y="199"/>
              </a:cxn>
              <a:cxn ang="0">
                <a:pos x="1742" y="225"/>
              </a:cxn>
              <a:cxn ang="0">
                <a:pos x="1789" y="214"/>
              </a:cxn>
              <a:cxn ang="0">
                <a:pos x="1830" y="229"/>
              </a:cxn>
              <a:cxn ang="0">
                <a:pos x="1898" y="211"/>
              </a:cxn>
              <a:cxn ang="0">
                <a:pos x="1936" y="254"/>
              </a:cxn>
              <a:cxn ang="0">
                <a:pos x="1948" y="238"/>
              </a:cxn>
              <a:cxn ang="0">
                <a:pos x="1940" y="170"/>
              </a:cxn>
              <a:cxn ang="0">
                <a:pos x="1881" y="140"/>
              </a:cxn>
              <a:cxn ang="0">
                <a:pos x="1807" y="152"/>
              </a:cxn>
              <a:cxn ang="0">
                <a:pos x="1742" y="140"/>
              </a:cxn>
              <a:cxn ang="0">
                <a:pos x="1648" y="142"/>
              </a:cxn>
              <a:cxn ang="0">
                <a:pos x="1580" y="140"/>
              </a:cxn>
              <a:cxn ang="0">
                <a:pos x="1514" y="145"/>
              </a:cxn>
              <a:cxn ang="0">
                <a:pos x="1442" y="145"/>
              </a:cxn>
              <a:cxn ang="0">
                <a:pos x="1365" y="146"/>
              </a:cxn>
              <a:cxn ang="0">
                <a:pos x="1310" y="145"/>
              </a:cxn>
              <a:cxn ang="0">
                <a:pos x="1244" y="102"/>
              </a:cxn>
              <a:cxn ang="0">
                <a:pos x="1153" y="39"/>
              </a:cxn>
              <a:cxn ang="0">
                <a:pos x="1008" y="0"/>
              </a:cxn>
              <a:cxn ang="0">
                <a:pos x="821" y="31"/>
              </a:cxn>
              <a:cxn ang="0">
                <a:pos x="676" y="130"/>
              </a:cxn>
              <a:cxn ang="0">
                <a:pos x="558" y="152"/>
              </a:cxn>
              <a:cxn ang="0">
                <a:pos x="395" y="147"/>
              </a:cxn>
              <a:cxn ang="0">
                <a:pos x="234" y="147"/>
              </a:cxn>
              <a:cxn ang="0">
                <a:pos x="51" y="142"/>
              </a:cxn>
              <a:cxn ang="0">
                <a:pos x="4" y="172"/>
              </a:cxn>
              <a:cxn ang="0">
                <a:pos x="0" y="271"/>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1" name="Freeform 14"/>
          <p:cNvSpPr>
            <a:spLocks/>
          </p:cNvSpPr>
          <p:nvPr/>
        </p:nvSpPr>
        <p:spPr bwMode="auto">
          <a:xfrm>
            <a:off x="3981450" y="334963"/>
            <a:ext cx="142875" cy="638175"/>
          </a:xfrm>
          <a:custGeom>
            <a:avLst/>
            <a:gdLst/>
            <a:ahLst/>
            <a:cxnLst>
              <a:cxn ang="0">
                <a:pos x="21" y="10"/>
              </a:cxn>
              <a:cxn ang="0">
                <a:pos x="28" y="40"/>
              </a:cxn>
              <a:cxn ang="0">
                <a:pos x="21" y="54"/>
              </a:cxn>
              <a:cxn ang="0">
                <a:pos x="10" y="99"/>
              </a:cxn>
              <a:cxn ang="0">
                <a:pos x="2" y="138"/>
              </a:cxn>
              <a:cxn ang="0">
                <a:pos x="0" y="173"/>
              </a:cxn>
              <a:cxn ang="0">
                <a:pos x="8" y="215"/>
              </a:cxn>
              <a:cxn ang="0">
                <a:pos x="13" y="256"/>
              </a:cxn>
              <a:cxn ang="0">
                <a:pos x="21" y="295"/>
              </a:cxn>
              <a:cxn ang="0">
                <a:pos x="43" y="319"/>
              </a:cxn>
              <a:cxn ang="0">
                <a:pos x="52" y="348"/>
              </a:cxn>
              <a:cxn ang="0">
                <a:pos x="71" y="374"/>
              </a:cxn>
              <a:cxn ang="0">
                <a:pos x="89" y="401"/>
              </a:cxn>
              <a:cxn ang="0">
                <a:pos x="82" y="376"/>
              </a:cxn>
              <a:cxn ang="0">
                <a:pos x="65" y="346"/>
              </a:cxn>
              <a:cxn ang="0">
                <a:pos x="69" y="313"/>
              </a:cxn>
              <a:cxn ang="0">
                <a:pos x="45" y="272"/>
              </a:cxn>
              <a:cxn ang="0">
                <a:pos x="23" y="223"/>
              </a:cxn>
              <a:cxn ang="0">
                <a:pos x="19" y="150"/>
              </a:cxn>
              <a:cxn ang="0">
                <a:pos x="28" y="103"/>
              </a:cxn>
              <a:cxn ang="0">
                <a:pos x="41" y="54"/>
              </a:cxn>
              <a:cxn ang="0">
                <a:pos x="43" y="20"/>
              </a:cxn>
              <a:cxn ang="0">
                <a:pos x="23" y="0"/>
              </a:cxn>
              <a:cxn ang="0">
                <a:pos x="21" y="10"/>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ahLst/>
              <a:cxnLst>
                <a:cxn ang="0">
                  <a:pos x="23" y="6"/>
                </a:cxn>
                <a:cxn ang="0">
                  <a:pos x="37" y="0"/>
                </a:cxn>
                <a:cxn ang="0">
                  <a:pos x="1706" y="0"/>
                </a:cxn>
                <a:cxn ang="0">
                  <a:pos x="1725" y="4"/>
                </a:cxn>
                <a:cxn ang="0">
                  <a:pos x="1739" y="15"/>
                </a:cxn>
                <a:cxn ang="0">
                  <a:pos x="1751" y="42"/>
                </a:cxn>
                <a:cxn ang="0">
                  <a:pos x="1758" y="74"/>
                </a:cxn>
                <a:cxn ang="0">
                  <a:pos x="1760" y="110"/>
                </a:cxn>
                <a:cxn ang="0">
                  <a:pos x="1760" y="426"/>
                </a:cxn>
                <a:cxn ang="0">
                  <a:pos x="66" y="426"/>
                </a:cxn>
                <a:cxn ang="0">
                  <a:pos x="0" y="426"/>
                </a:cxn>
                <a:cxn ang="0">
                  <a:pos x="0" y="132"/>
                </a:cxn>
                <a:cxn ang="0">
                  <a:pos x="0" y="89"/>
                </a:cxn>
                <a:cxn ang="0">
                  <a:pos x="7" y="47"/>
                </a:cxn>
                <a:cxn ang="0">
                  <a:pos x="13" y="25"/>
                </a:cxn>
                <a:cxn ang="0">
                  <a:pos x="23" y="6"/>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4" name="Freeform 17"/>
            <p:cNvSpPr>
              <a:spLocks/>
            </p:cNvSpPr>
            <p:nvPr/>
          </p:nvSpPr>
          <p:spPr bwMode="auto">
            <a:xfrm>
              <a:off x="85" y="412"/>
              <a:ext cx="1761" cy="185"/>
            </a:xfrm>
            <a:custGeom>
              <a:avLst/>
              <a:gdLst/>
              <a:ahLst/>
              <a:cxnLst>
                <a:cxn ang="0">
                  <a:pos x="85" y="63"/>
                </a:cxn>
                <a:cxn ang="0">
                  <a:pos x="138" y="63"/>
                </a:cxn>
                <a:cxn ang="0">
                  <a:pos x="180" y="95"/>
                </a:cxn>
                <a:cxn ang="0">
                  <a:pos x="248" y="76"/>
                </a:cxn>
                <a:cxn ang="0">
                  <a:pos x="325" y="67"/>
                </a:cxn>
                <a:cxn ang="0">
                  <a:pos x="379" y="86"/>
                </a:cxn>
                <a:cxn ang="0">
                  <a:pos x="438" y="76"/>
                </a:cxn>
                <a:cxn ang="0">
                  <a:pos x="532" y="82"/>
                </a:cxn>
                <a:cxn ang="0">
                  <a:pos x="592" y="95"/>
                </a:cxn>
                <a:cxn ang="0">
                  <a:pos x="663" y="57"/>
                </a:cxn>
                <a:cxn ang="0">
                  <a:pos x="716" y="90"/>
                </a:cxn>
                <a:cxn ang="0">
                  <a:pos x="787" y="85"/>
                </a:cxn>
                <a:cxn ang="0">
                  <a:pos x="824" y="90"/>
                </a:cxn>
                <a:cxn ang="0">
                  <a:pos x="857" y="57"/>
                </a:cxn>
                <a:cxn ang="0">
                  <a:pos x="899" y="34"/>
                </a:cxn>
                <a:cxn ang="0">
                  <a:pos x="949" y="31"/>
                </a:cxn>
                <a:cxn ang="0">
                  <a:pos x="991" y="22"/>
                </a:cxn>
                <a:cxn ang="0">
                  <a:pos x="1030" y="48"/>
                </a:cxn>
                <a:cxn ang="0">
                  <a:pos x="1071" y="67"/>
                </a:cxn>
                <a:cxn ang="0">
                  <a:pos x="1138" y="53"/>
                </a:cxn>
                <a:cxn ang="0">
                  <a:pos x="1168" y="89"/>
                </a:cxn>
                <a:cxn ang="0">
                  <a:pos x="1215" y="95"/>
                </a:cxn>
                <a:cxn ang="0">
                  <a:pos x="1293" y="95"/>
                </a:cxn>
                <a:cxn ang="0">
                  <a:pos x="1340" y="79"/>
                </a:cxn>
                <a:cxn ang="0">
                  <a:pos x="1376" y="86"/>
                </a:cxn>
                <a:cxn ang="0">
                  <a:pos x="1418" y="57"/>
                </a:cxn>
                <a:cxn ang="0">
                  <a:pos x="1478" y="53"/>
                </a:cxn>
                <a:cxn ang="0">
                  <a:pos x="1528" y="22"/>
                </a:cxn>
                <a:cxn ang="0">
                  <a:pos x="1567" y="15"/>
                </a:cxn>
                <a:cxn ang="0">
                  <a:pos x="1617" y="27"/>
                </a:cxn>
                <a:cxn ang="0">
                  <a:pos x="1661" y="1"/>
                </a:cxn>
                <a:cxn ang="0">
                  <a:pos x="1703" y="48"/>
                </a:cxn>
                <a:cxn ang="0">
                  <a:pos x="1750" y="24"/>
                </a:cxn>
                <a:cxn ang="0">
                  <a:pos x="1760" y="184"/>
                </a:cxn>
                <a:cxn ang="0">
                  <a:pos x="727" y="149"/>
                </a:cxn>
                <a:cxn ang="0">
                  <a:pos x="0" y="29"/>
                </a:cxn>
                <a:cxn ang="0">
                  <a:pos x="26" y="50"/>
                </a:cxn>
                <a:cxn ang="0">
                  <a:pos x="61" y="57"/>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5" name="Freeform 18"/>
            <p:cNvSpPr>
              <a:spLocks/>
            </p:cNvSpPr>
            <p:nvPr/>
          </p:nvSpPr>
          <p:spPr bwMode="auto">
            <a:xfrm>
              <a:off x="85" y="476"/>
              <a:ext cx="1761" cy="188"/>
            </a:xfrm>
            <a:custGeom>
              <a:avLst/>
              <a:gdLst/>
              <a:ahLst/>
              <a:cxnLst>
                <a:cxn ang="0">
                  <a:pos x="37" y="185"/>
                </a:cxn>
                <a:cxn ang="0">
                  <a:pos x="1706" y="187"/>
                </a:cxn>
                <a:cxn ang="0">
                  <a:pos x="1739" y="181"/>
                </a:cxn>
                <a:cxn ang="0">
                  <a:pos x="1758" y="158"/>
                </a:cxn>
                <a:cxn ang="0">
                  <a:pos x="1760" y="22"/>
                </a:cxn>
                <a:cxn ang="0">
                  <a:pos x="1736" y="6"/>
                </a:cxn>
                <a:cxn ang="0">
                  <a:pos x="1723" y="51"/>
                </a:cxn>
                <a:cxn ang="0">
                  <a:pos x="1706" y="47"/>
                </a:cxn>
                <a:cxn ang="0">
                  <a:pos x="1671" y="25"/>
                </a:cxn>
                <a:cxn ang="0">
                  <a:pos x="1625" y="32"/>
                </a:cxn>
                <a:cxn ang="0">
                  <a:pos x="1588" y="37"/>
                </a:cxn>
                <a:cxn ang="0">
                  <a:pos x="1554" y="25"/>
                </a:cxn>
                <a:cxn ang="0">
                  <a:pos x="1520" y="40"/>
                </a:cxn>
                <a:cxn ang="0">
                  <a:pos x="1498" y="49"/>
                </a:cxn>
                <a:cxn ang="0">
                  <a:pos x="1445" y="43"/>
                </a:cxn>
                <a:cxn ang="0">
                  <a:pos x="1396" y="36"/>
                </a:cxn>
                <a:cxn ang="0">
                  <a:pos x="1337" y="82"/>
                </a:cxn>
                <a:cxn ang="0">
                  <a:pos x="1293" y="58"/>
                </a:cxn>
                <a:cxn ang="0">
                  <a:pos x="1240" y="56"/>
                </a:cxn>
                <a:cxn ang="0">
                  <a:pos x="1153" y="55"/>
                </a:cxn>
                <a:cxn ang="0">
                  <a:pos x="1112" y="49"/>
                </a:cxn>
                <a:cxn ang="0">
                  <a:pos x="1079" y="36"/>
                </a:cxn>
                <a:cxn ang="0">
                  <a:pos x="1006" y="65"/>
                </a:cxn>
                <a:cxn ang="0">
                  <a:pos x="943" y="50"/>
                </a:cxn>
                <a:cxn ang="0">
                  <a:pos x="866" y="58"/>
                </a:cxn>
                <a:cxn ang="0">
                  <a:pos x="804" y="58"/>
                </a:cxn>
                <a:cxn ang="0">
                  <a:pos x="730" y="78"/>
                </a:cxn>
                <a:cxn ang="0">
                  <a:pos x="652" y="68"/>
                </a:cxn>
                <a:cxn ang="0">
                  <a:pos x="563" y="70"/>
                </a:cxn>
                <a:cxn ang="0">
                  <a:pos x="468" y="49"/>
                </a:cxn>
                <a:cxn ang="0">
                  <a:pos x="369" y="35"/>
                </a:cxn>
                <a:cxn ang="0">
                  <a:pos x="301" y="53"/>
                </a:cxn>
                <a:cxn ang="0">
                  <a:pos x="262" y="47"/>
                </a:cxn>
                <a:cxn ang="0">
                  <a:pos x="205" y="55"/>
                </a:cxn>
                <a:cxn ang="0">
                  <a:pos x="143" y="53"/>
                </a:cxn>
                <a:cxn ang="0">
                  <a:pos x="80" y="65"/>
                </a:cxn>
                <a:cxn ang="0">
                  <a:pos x="16" y="56"/>
                </a:cxn>
                <a:cxn ang="0">
                  <a:pos x="2" y="111"/>
                </a:cxn>
                <a:cxn ang="0">
                  <a:pos x="13" y="175"/>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6" name="Freeform 19"/>
            <p:cNvSpPr>
              <a:spLocks/>
            </p:cNvSpPr>
            <p:nvPr/>
          </p:nvSpPr>
          <p:spPr bwMode="auto">
            <a:xfrm>
              <a:off x="95" y="151"/>
              <a:ext cx="1733" cy="245"/>
            </a:xfrm>
            <a:custGeom>
              <a:avLst/>
              <a:gdLst/>
              <a:ahLst/>
              <a:cxnLst>
                <a:cxn ang="0">
                  <a:pos x="0" y="185"/>
                </a:cxn>
                <a:cxn ang="0">
                  <a:pos x="4" y="196"/>
                </a:cxn>
                <a:cxn ang="0">
                  <a:pos x="7" y="88"/>
                </a:cxn>
                <a:cxn ang="0">
                  <a:pos x="22" y="44"/>
                </a:cxn>
                <a:cxn ang="0">
                  <a:pos x="82" y="39"/>
                </a:cxn>
                <a:cxn ang="0">
                  <a:pos x="198" y="45"/>
                </a:cxn>
                <a:cxn ang="0">
                  <a:pos x="308" y="42"/>
                </a:cxn>
                <a:cxn ang="0">
                  <a:pos x="437" y="45"/>
                </a:cxn>
                <a:cxn ang="0">
                  <a:pos x="525" y="39"/>
                </a:cxn>
                <a:cxn ang="0">
                  <a:pos x="598" y="39"/>
                </a:cxn>
                <a:cxn ang="0">
                  <a:pos x="708" y="51"/>
                </a:cxn>
                <a:cxn ang="0">
                  <a:pos x="788" y="53"/>
                </a:cxn>
                <a:cxn ang="0">
                  <a:pos x="878" y="45"/>
                </a:cxn>
                <a:cxn ang="0">
                  <a:pos x="986" y="61"/>
                </a:cxn>
                <a:cxn ang="0">
                  <a:pos x="1071" y="57"/>
                </a:cxn>
                <a:cxn ang="0">
                  <a:pos x="1150" y="49"/>
                </a:cxn>
                <a:cxn ang="0">
                  <a:pos x="1241" y="54"/>
                </a:cxn>
                <a:cxn ang="0">
                  <a:pos x="1319" y="49"/>
                </a:cxn>
                <a:cxn ang="0">
                  <a:pos x="1395" y="44"/>
                </a:cxn>
                <a:cxn ang="0">
                  <a:pos x="1449" y="48"/>
                </a:cxn>
                <a:cxn ang="0">
                  <a:pos x="1557" y="39"/>
                </a:cxn>
                <a:cxn ang="0">
                  <a:pos x="1665" y="51"/>
                </a:cxn>
                <a:cxn ang="0">
                  <a:pos x="1703" y="71"/>
                </a:cxn>
                <a:cxn ang="0">
                  <a:pos x="1721" y="104"/>
                </a:cxn>
                <a:cxn ang="0">
                  <a:pos x="1732" y="189"/>
                </a:cxn>
                <a:cxn ang="0">
                  <a:pos x="1732" y="63"/>
                </a:cxn>
                <a:cxn ang="0">
                  <a:pos x="1725" y="25"/>
                </a:cxn>
                <a:cxn ang="0">
                  <a:pos x="1606" y="9"/>
                </a:cxn>
                <a:cxn ang="0">
                  <a:pos x="1510" y="2"/>
                </a:cxn>
                <a:cxn ang="0">
                  <a:pos x="1443" y="5"/>
                </a:cxn>
                <a:cxn ang="0">
                  <a:pos x="1349" y="12"/>
                </a:cxn>
                <a:cxn ang="0">
                  <a:pos x="1182" y="9"/>
                </a:cxn>
                <a:cxn ang="0">
                  <a:pos x="1067" y="10"/>
                </a:cxn>
                <a:cxn ang="0">
                  <a:pos x="986" y="9"/>
                </a:cxn>
                <a:cxn ang="0">
                  <a:pos x="923" y="6"/>
                </a:cxn>
                <a:cxn ang="0">
                  <a:pos x="813" y="9"/>
                </a:cxn>
                <a:cxn ang="0">
                  <a:pos x="681" y="10"/>
                </a:cxn>
                <a:cxn ang="0">
                  <a:pos x="531" y="6"/>
                </a:cxn>
                <a:cxn ang="0">
                  <a:pos x="463" y="4"/>
                </a:cxn>
                <a:cxn ang="0">
                  <a:pos x="351" y="4"/>
                </a:cxn>
                <a:cxn ang="0">
                  <a:pos x="208" y="4"/>
                </a:cxn>
                <a:cxn ang="0">
                  <a:pos x="87" y="0"/>
                </a:cxn>
                <a:cxn ang="0">
                  <a:pos x="28" y="2"/>
                </a:cxn>
                <a:cxn ang="0">
                  <a:pos x="4" y="27"/>
                </a:cxn>
                <a:cxn ang="0">
                  <a:pos x="0" y="86"/>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7" name="Freeform 20"/>
            <p:cNvSpPr>
              <a:spLocks/>
            </p:cNvSpPr>
            <p:nvPr/>
          </p:nvSpPr>
          <p:spPr bwMode="auto">
            <a:xfrm>
              <a:off x="98" y="539"/>
              <a:ext cx="1733" cy="100"/>
            </a:xfrm>
            <a:custGeom>
              <a:avLst/>
              <a:gdLst/>
              <a:ahLst/>
              <a:cxnLst>
                <a:cxn ang="0">
                  <a:pos x="0" y="24"/>
                </a:cxn>
                <a:cxn ang="0">
                  <a:pos x="4" y="19"/>
                </a:cxn>
                <a:cxn ang="0">
                  <a:pos x="6" y="63"/>
                </a:cxn>
                <a:cxn ang="0">
                  <a:pos x="22" y="80"/>
                </a:cxn>
                <a:cxn ang="0">
                  <a:pos x="48" y="76"/>
                </a:cxn>
                <a:cxn ang="0">
                  <a:pos x="90" y="76"/>
                </a:cxn>
                <a:cxn ang="0">
                  <a:pos x="132" y="78"/>
                </a:cxn>
                <a:cxn ang="0">
                  <a:pos x="156" y="80"/>
                </a:cxn>
                <a:cxn ang="0">
                  <a:pos x="202" y="75"/>
                </a:cxn>
                <a:cxn ang="0">
                  <a:pos x="266" y="80"/>
                </a:cxn>
                <a:cxn ang="0">
                  <a:pos x="336" y="79"/>
                </a:cxn>
                <a:cxn ang="0">
                  <a:pos x="390" y="82"/>
                </a:cxn>
                <a:cxn ang="0">
                  <a:pos x="421" y="81"/>
                </a:cxn>
                <a:cxn ang="0">
                  <a:pos x="525" y="83"/>
                </a:cxn>
                <a:cxn ang="0">
                  <a:pos x="590" y="76"/>
                </a:cxn>
                <a:cxn ang="0">
                  <a:pos x="656" y="78"/>
                </a:cxn>
                <a:cxn ang="0">
                  <a:pos x="708" y="78"/>
                </a:cxn>
                <a:cxn ang="0">
                  <a:pos x="788" y="77"/>
                </a:cxn>
                <a:cxn ang="0">
                  <a:pos x="850" y="71"/>
                </a:cxn>
                <a:cxn ang="0">
                  <a:pos x="942" y="73"/>
                </a:cxn>
                <a:cxn ang="0">
                  <a:pos x="1055" y="76"/>
                </a:cxn>
                <a:cxn ang="0">
                  <a:pos x="1121" y="71"/>
                </a:cxn>
                <a:cxn ang="0">
                  <a:pos x="1150" y="79"/>
                </a:cxn>
                <a:cxn ang="0">
                  <a:pos x="1237" y="79"/>
                </a:cxn>
                <a:cxn ang="0">
                  <a:pos x="1308" y="79"/>
                </a:cxn>
                <a:cxn ang="0">
                  <a:pos x="1332" y="75"/>
                </a:cxn>
                <a:cxn ang="0">
                  <a:pos x="1373" y="80"/>
                </a:cxn>
                <a:cxn ang="0">
                  <a:pos x="1394" y="80"/>
                </a:cxn>
                <a:cxn ang="0">
                  <a:pos x="1451" y="80"/>
                </a:cxn>
                <a:cxn ang="0">
                  <a:pos x="1499" y="77"/>
                </a:cxn>
                <a:cxn ang="0">
                  <a:pos x="1578" y="74"/>
                </a:cxn>
                <a:cxn ang="0">
                  <a:pos x="1687" y="73"/>
                </a:cxn>
                <a:cxn ang="0">
                  <a:pos x="1713" y="65"/>
                </a:cxn>
                <a:cxn ang="0">
                  <a:pos x="1727" y="42"/>
                </a:cxn>
                <a:cxn ang="0">
                  <a:pos x="1732" y="63"/>
                </a:cxn>
                <a:cxn ang="0">
                  <a:pos x="1730" y="80"/>
                </a:cxn>
                <a:cxn ang="0">
                  <a:pos x="1716" y="95"/>
                </a:cxn>
                <a:cxn ang="0">
                  <a:pos x="1606" y="95"/>
                </a:cxn>
                <a:cxn ang="0">
                  <a:pos x="1510" y="97"/>
                </a:cxn>
                <a:cxn ang="0">
                  <a:pos x="1466" y="99"/>
                </a:cxn>
                <a:cxn ang="0">
                  <a:pos x="1416" y="99"/>
                </a:cxn>
                <a:cxn ang="0">
                  <a:pos x="1325" y="93"/>
                </a:cxn>
                <a:cxn ang="0">
                  <a:pos x="1216" y="92"/>
                </a:cxn>
                <a:cxn ang="0">
                  <a:pos x="1125" y="94"/>
                </a:cxn>
                <a:cxn ang="0">
                  <a:pos x="1067" y="94"/>
                </a:cxn>
                <a:cxn ang="0">
                  <a:pos x="1022" y="95"/>
                </a:cxn>
                <a:cxn ang="0">
                  <a:pos x="987" y="97"/>
                </a:cxn>
                <a:cxn ang="0">
                  <a:pos x="947" y="93"/>
                </a:cxn>
                <a:cxn ang="0">
                  <a:pos x="901" y="97"/>
                </a:cxn>
                <a:cxn ang="0">
                  <a:pos x="839" y="97"/>
                </a:cxn>
                <a:cxn ang="0">
                  <a:pos x="791" y="95"/>
                </a:cxn>
                <a:cxn ang="0">
                  <a:pos x="720" y="99"/>
                </a:cxn>
                <a:cxn ang="0">
                  <a:pos x="638" y="99"/>
                </a:cxn>
                <a:cxn ang="0">
                  <a:pos x="563" y="99"/>
                </a:cxn>
                <a:cxn ang="0">
                  <a:pos x="496" y="95"/>
                </a:cxn>
                <a:cxn ang="0">
                  <a:pos x="435" y="97"/>
                </a:cxn>
                <a:cxn ang="0">
                  <a:pos x="326" y="97"/>
                </a:cxn>
                <a:cxn ang="0">
                  <a:pos x="208" y="97"/>
                </a:cxn>
                <a:cxn ang="0">
                  <a:pos x="15" y="95"/>
                </a:cxn>
                <a:cxn ang="0">
                  <a:pos x="0" y="76"/>
                </a:cxn>
                <a:cxn ang="0">
                  <a:pos x="0" y="50"/>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ahLst/>
              <a:cxnLst>
                <a:cxn ang="0">
                  <a:pos x="23" y="6"/>
                </a:cxn>
                <a:cxn ang="0">
                  <a:pos x="37" y="0"/>
                </a:cxn>
                <a:cxn ang="0">
                  <a:pos x="1706" y="0"/>
                </a:cxn>
                <a:cxn ang="0">
                  <a:pos x="1725" y="4"/>
                </a:cxn>
                <a:cxn ang="0">
                  <a:pos x="1739" y="15"/>
                </a:cxn>
                <a:cxn ang="0">
                  <a:pos x="1751" y="44"/>
                </a:cxn>
                <a:cxn ang="0">
                  <a:pos x="1758" y="77"/>
                </a:cxn>
                <a:cxn ang="0">
                  <a:pos x="1760" y="115"/>
                </a:cxn>
                <a:cxn ang="0">
                  <a:pos x="1760" y="444"/>
                </a:cxn>
                <a:cxn ang="0">
                  <a:pos x="66" y="444"/>
                </a:cxn>
                <a:cxn ang="0">
                  <a:pos x="0" y="444"/>
                </a:cxn>
                <a:cxn ang="0">
                  <a:pos x="0" y="138"/>
                </a:cxn>
                <a:cxn ang="0">
                  <a:pos x="0" y="93"/>
                </a:cxn>
                <a:cxn ang="0">
                  <a:pos x="7" y="49"/>
                </a:cxn>
                <a:cxn ang="0">
                  <a:pos x="13" y="26"/>
                </a:cxn>
                <a:cxn ang="0">
                  <a:pos x="23" y="6"/>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 name="Freeform 23"/>
            <p:cNvSpPr>
              <a:spLocks/>
            </p:cNvSpPr>
            <p:nvPr/>
          </p:nvSpPr>
          <p:spPr bwMode="auto">
            <a:xfrm>
              <a:off x="3933" y="425"/>
              <a:ext cx="1761" cy="190"/>
            </a:xfrm>
            <a:custGeom>
              <a:avLst/>
              <a:gdLst/>
              <a:ahLst/>
              <a:cxnLst>
                <a:cxn ang="0">
                  <a:pos x="85" y="65"/>
                </a:cxn>
                <a:cxn ang="0">
                  <a:pos x="138" y="65"/>
                </a:cxn>
                <a:cxn ang="0">
                  <a:pos x="180" y="97"/>
                </a:cxn>
                <a:cxn ang="0">
                  <a:pos x="248" y="78"/>
                </a:cxn>
                <a:cxn ang="0">
                  <a:pos x="325" y="69"/>
                </a:cxn>
                <a:cxn ang="0">
                  <a:pos x="379" y="88"/>
                </a:cxn>
                <a:cxn ang="0">
                  <a:pos x="438" y="78"/>
                </a:cxn>
                <a:cxn ang="0">
                  <a:pos x="532" y="84"/>
                </a:cxn>
                <a:cxn ang="0">
                  <a:pos x="592" y="97"/>
                </a:cxn>
                <a:cxn ang="0">
                  <a:pos x="663" y="59"/>
                </a:cxn>
                <a:cxn ang="0">
                  <a:pos x="716" y="93"/>
                </a:cxn>
                <a:cxn ang="0">
                  <a:pos x="787" y="87"/>
                </a:cxn>
                <a:cxn ang="0">
                  <a:pos x="824" y="93"/>
                </a:cxn>
                <a:cxn ang="0">
                  <a:pos x="857" y="59"/>
                </a:cxn>
                <a:cxn ang="0">
                  <a:pos x="899" y="35"/>
                </a:cxn>
                <a:cxn ang="0">
                  <a:pos x="949" y="32"/>
                </a:cxn>
                <a:cxn ang="0">
                  <a:pos x="991" y="23"/>
                </a:cxn>
                <a:cxn ang="0">
                  <a:pos x="1030" y="49"/>
                </a:cxn>
                <a:cxn ang="0">
                  <a:pos x="1071" y="69"/>
                </a:cxn>
                <a:cxn ang="0">
                  <a:pos x="1138" y="55"/>
                </a:cxn>
                <a:cxn ang="0">
                  <a:pos x="1168" y="92"/>
                </a:cxn>
                <a:cxn ang="0">
                  <a:pos x="1215" y="97"/>
                </a:cxn>
                <a:cxn ang="0">
                  <a:pos x="1293" y="97"/>
                </a:cxn>
                <a:cxn ang="0">
                  <a:pos x="1340" y="81"/>
                </a:cxn>
                <a:cxn ang="0">
                  <a:pos x="1376" y="88"/>
                </a:cxn>
                <a:cxn ang="0">
                  <a:pos x="1418" y="59"/>
                </a:cxn>
                <a:cxn ang="0">
                  <a:pos x="1478" y="55"/>
                </a:cxn>
                <a:cxn ang="0">
                  <a:pos x="1528" y="23"/>
                </a:cxn>
                <a:cxn ang="0">
                  <a:pos x="1567" y="15"/>
                </a:cxn>
                <a:cxn ang="0">
                  <a:pos x="1617" y="28"/>
                </a:cxn>
                <a:cxn ang="0">
                  <a:pos x="1661" y="1"/>
                </a:cxn>
                <a:cxn ang="0">
                  <a:pos x="1703" y="49"/>
                </a:cxn>
                <a:cxn ang="0">
                  <a:pos x="1750" y="24"/>
                </a:cxn>
                <a:cxn ang="0">
                  <a:pos x="1760" y="189"/>
                </a:cxn>
                <a:cxn ang="0">
                  <a:pos x="727" y="153"/>
                </a:cxn>
                <a:cxn ang="0">
                  <a:pos x="0" y="30"/>
                </a:cxn>
                <a:cxn ang="0">
                  <a:pos x="26" y="51"/>
                </a:cxn>
                <a:cxn ang="0">
                  <a:pos x="61" y="59"/>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1" name="Freeform 24"/>
            <p:cNvSpPr>
              <a:spLocks/>
            </p:cNvSpPr>
            <p:nvPr/>
          </p:nvSpPr>
          <p:spPr bwMode="auto">
            <a:xfrm>
              <a:off x="3933" y="489"/>
              <a:ext cx="1761" cy="197"/>
            </a:xfrm>
            <a:custGeom>
              <a:avLst/>
              <a:gdLst/>
              <a:ahLst/>
              <a:cxnLst>
                <a:cxn ang="0">
                  <a:pos x="37" y="194"/>
                </a:cxn>
                <a:cxn ang="0">
                  <a:pos x="1706" y="196"/>
                </a:cxn>
                <a:cxn ang="0">
                  <a:pos x="1739" y="189"/>
                </a:cxn>
                <a:cxn ang="0">
                  <a:pos x="1758" y="165"/>
                </a:cxn>
                <a:cxn ang="0">
                  <a:pos x="1760" y="23"/>
                </a:cxn>
                <a:cxn ang="0">
                  <a:pos x="1736" y="7"/>
                </a:cxn>
                <a:cxn ang="0">
                  <a:pos x="1723" y="53"/>
                </a:cxn>
                <a:cxn ang="0">
                  <a:pos x="1706" y="50"/>
                </a:cxn>
                <a:cxn ang="0">
                  <a:pos x="1671" y="26"/>
                </a:cxn>
                <a:cxn ang="0">
                  <a:pos x="1625" y="34"/>
                </a:cxn>
                <a:cxn ang="0">
                  <a:pos x="1588" y="39"/>
                </a:cxn>
                <a:cxn ang="0">
                  <a:pos x="1554" y="26"/>
                </a:cxn>
                <a:cxn ang="0">
                  <a:pos x="1520" y="42"/>
                </a:cxn>
                <a:cxn ang="0">
                  <a:pos x="1498" y="52"/>
                </a:cxn>
                <a:cxn ang="0">
                  <a:pos x="1445" y="45"/>
                </a:cxn>
                <a:cxn ang="0">
                  <a:pos x="1396" y="37"/>
                </a:cxn>
                <a:cxn ang="0">
                  <a:pos x="1337" y="86"/>
                </a:cxn>
                <a:cxn ang="0">
                  <a:pos x="1293" y="61"/>
                </a:cxn>
                <a:cxn ang="0">
                  <a:pos x="1240" y="59"/>
                </a:cxn>
                <a:cxn ang="0">
                  <a:pos x="1153" y="58"/>
                </a:cxn>
                <a:cxn ang="0">
                  <a:pos x="1112" y="52"/>
                </a:cxn>
                <a:cxn ang="0">
                  <a:pos x="1079" y="37"/>
                </a:cxn>
                <a:cxn ang="0">
                  <a:pos x="1006" y="68"/>
                </a:cxn>
                <a:cxn ang="0">
                  <a:pos x="943" y="53"/>
                </a:cxn>
                <a:cxn ang="0">
                  <a:pos x="866" y="61"/>
                </a:cxn>
                <a:cxn ang="0">
                  <a:pos x="804" y="61"/>
                </a:cxn>
                <a:cxn ang="0">
                  <a:pos x="730" y="82"/>
                </a:cxn>
                <a:cxn ang="0">
                  <a:pos x="652" y="71"/>
                </a:cxn>
                <a:cxn ang="0">
                  <a:pos x="563" y="73"/>
                </a:cxn>
                <a:cxn ang="0">
                  <a:pos x="468" y="52"/>
                </a:cxn>
                <a:cxn ang="0">
                  <a:pos x="369" y="37"/>
                </a:cxn>
                <a:cxn ang="0">
                  <a:pos x="301" y="55"/>
                </a:cxn>
                <a:cxn ang="0">
                  <a:pos x="262" y="50"/>
                </a:cxn>
                <a:cxn ang="0">
                  <a:pos x="205" y="57"/>
                </a:cxn>
                <a:cxn ang="0">
                  <a:pos x="143" y="55"/>
                </a:cxn>
                <a:cxn ang="0">
                  <a:pos x="80" y="68"/>
                </a:cxn>
                <a:cxn ang="0">
                  <a:pos x="16" y="59"/>
                </a:cxn>
                <a:cxn ang="0">
                  <a:pos x="2" y="116"/>
                </a:cxn>
                <a:cxn ang="0">
                  <a:pos x="13" y="184"/>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2" name="Freeform 25"/>
            <p:cNvSpPr>
              <a:spLocks/>
            </p:cNvSpPr>
            <p:nvPr/>
          </p:nvSpPr>
          <p:spPr bwMode="auto">
            <a:xfrm>
              <a:off x="3943" y="152"/>
              <a:ext cx="1733" cy="254"/>
            </a:xfrm>
            <a:custGeom>
              <a:avLst/>
              <a:gdLst/>
              <a:ahLst/>
              <a:cxnLst>
                <a:cxn ang="0">
                  <a:pos x="0" y="191"/>
                </a:cxn>
                <a:cxn ang="0">
                  <a:pos x="4" y="203"/>
                </a:cxn>
                <a:cxn ang="0">
                  <a:pos x="7" y="92"/>
                </a:cxn>
                <a:cxn ang="0">
                  <a:pos x="22" y="46"/>
                </a:cxn>
                <a:cxn ang="0">
                  <a:pos x="82" y="40"/>
                </a:cxn>
                <a:cxn ang="0">
                  <a:pos x="198" y="46"/>
                </a:cxn>
                <a:cxn ang="0">
                  <a:pos x="308" y="44"/>
                </a:cxn>
                <a:cxn ang="0">
                  <a:pos x="437" y="46"/>
                </a:cxn>
                <a:cxn ang="0">
                  <a:pos x="525" y="40"/>
                </a:cxn>
                <a:cxn ang="0">
                  <a:pos x="598" y="40"/>
                </a:cxn>
                <a:cxn ang="0">
                  <a:pos x="708" y="53"/>
                </a:cxn>
                <a:cxn ang="0">
                  <a:pos x="788" y="55"/>
                </a:cxn>
                <a:cxn ang="0">
                  <a:pos x="878" y="46"/>
                </a:cxn>
                <a:cxn ang="0">
                  <a:pos x="986" y="63"/>
                </a:cxn>
                <a:cxn ang="0">
                  <a:pos x="1071" y="59"/>
                </a:cxn>
                <a:cxn ang="0">
                  <a:pos x="1150" y="51"/>
                </a:cxn>
                <a:cxn ang="0">
                  <a:pos x="1241" y="56"/>
                </a:cxn>
                <a:cxn ang="0">
                  <a:pos x="1319" y="51"/>
                </a:cxn>
                <a:cxn ang="0">
                  <a:pos x="1395" y="46"/>
                </a:cxn>
                <a:cxn ang="0">
                  <a:pos x="1449" y="50"/>
                </a:cxn>
                <a:cxn ang="0">
                  <a:pos x="1557" y="40"/>
                </a:cxn>
                <a:cxn ang="0">
                  <a:pos x="1665" y="53"/>
                </a:cxn>
                <a:cxn ang="0">
                  <a:pos x="1703" y="74"/>
                </a:cxn>
                <a:cxn ang="0">
                  <a:pos x="1721" y="107"/>
                </a:cxn>
                <a:cxn ang="0">
                  <a:pos x="1732" y="196"/>
                </a:cxn>
                <a:cxn ang="0">
                  <a:pos x="1732" y="65"/>
                </a:cxn>
                <a:cxn ang="0">
                  <a:pos x="1725" y="26"/>
                </a:cxn>
                <a:cxn ang="0">
                  <a:pos x="1606" y="9"/>
                </a:cxn>
                <a:cxn ang="0">
                  <a:pos x="1510" y="2"/>
                </a:cxn>
                <a:cxn ang="0">
                  <a:pos x="1443" y="6"/>
                </a:cxn>
                <a:cxn ang="0">
                  <a:pos x="1349" y="13"/>
                </a:cxn>
                <a:cxn ang="0">
                  <a:pos x="1182" y="9"/>
                </a:cxn>
                <a:cxn ang="0">
                  <a:pos x="1067" y="10"/>
                </a:cxn>
                <a:cxn ang="0">
                  <a:pos x="986" y="9"/>
                </a:cxn>
                <a:cxn ang="0">
                  <a:pos x="923" y="7"/>
                </a:cxn>
                <a:cxn ang="0">
                  <a:pos x="813" y="9"/>
                </a:cxn>
                <a:cxn ang="0">
                  <a:pos x="681" y="10"/>
                </a:cxn>
                <a:cxn ang="0">
                  <a:pos x="531" y="7"/>
                </a:cxn>
                <a:cxn ang="0">
                  <a:pos x="463" y="4"/>
                </a:cxn>
                <a:cxn ang="0">
                  <a:pos x="351" y="4"/>
                </a:cxn>
                <a:cxn ang="0">
                  <a:pos x="208" y="4"/>
                </a:cxn>
                <a:cxn ang="0">
                  <a:pos x="87" y="0"/>
                </a:cxn>
                <a:cxn ang="0">
                  <a:pos x="28" y="2"/>
                </a:cxn>
                <a:cxn ang="0">
                  <a:pos x="4" y="28"/>
                </a:cxn>
                <a:cxn ang="0">
                  <a:pos x="0" y="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3" name="Freeform 26"/>
            <p:cNvSpPr>
              <a:spLocks/>
            </p:cNvSpPr>
            <p:nvPr/>
          </p:nvSpPr>
          <p:spPr bwMode="auto">
            <a:xfrm>
              <a:off x="3946" y="556"/>
              <a:ext cx="1733" cy="103"/>
            </a:xfrm>
            <a:custGeom>
              <a:avLst/>
              <a:gdLst/>
              <a:ahLst/>
              <a:cxnLst>
                <a:cxn ang="0">
                  <a:pos x="0" y="24"/>
                </a:cxn>
                <a:cxn ang="0">
                  <a:pos x="4" y="20"/>
                </a:cxn>
                <a:cxn ang="0">
                  <a:pos x="6" y="65"/>
                </a:cxn>
                <a:cxn ang="0">
                  <a:pos x="22" y="83"/>
                </a:cxn>
                <a:cxn ang="0">
                  <a:pos x="48" y="78"/>
                </a:cxn>
                <a:cxn ang="0">
                  <a:pos x="90" y="78"/>
                </a:cxn>
                <a:cxn ang="0">
                  <a:pos x="132" y="80"/>
                </a:cxn>
                <a:cxn ang="0">
                  <a:pos x="156" y="82"/>
                </a:cxn>
                <a:cxn ang="0">
                  <a:pos x="202" y="77"/>
                </a:cxn>
                <a:cxn ang="0">
                  <a:pos x="266" y="82"/>
                </a:cxn>
                <a:cxn ang="0">
                  <a:pos x="336" y="82"/>
                </a:cxn>
                <a:cxn ang="0">
                  <a:pos x="390" y="85"/>
                </a:cxn>
                <a:cxn ang="0">
                  <a:pos x="421" y="83"/>
                </a:cxn>
                <a:cxn ang="0">
                  <a:pos x="525" y="85"/>
                </a:cxn>
                <a:cxn ang="0">
                  <a:pos x="590" y="78"/>
                </a:cxn>
                <a:cxn ang="0">
                  <a:pos x="656" y="80"/>
                </a:cxn>
                <a:cxn ang="0">
                  <a:pos x="708" y="80"/>
                </a:cxn>
                <a:cxn ang="0">
                  <a:pos x="788" y="79"/>
                </a:cxn>
                <a:cxn ang="0">
                  <a:pos x="850" y="74"/>
                </a:cxn>
                <a:cxn ang="0">
                  <a:pos x="942" y="75"/>
                </a:cxn>
                <a:cxn ang="0">
                  <a:pos x="1055" y="78"/>
                </a:cxn>
                <a:cxn ang="0">
                  <a:pos x="1121" y="74"/>
                </a:cxn>
                <a:cxn ang="0">
                  <a:pos x="1150" y="81"/>
                </a:cxn>
                <a:cxn ang="0">
                  <a:pos x="1237" y="81"/>
                </a:cxn>
                <a:cxn ang="0">
                  <a:pos x="1308" y="81"/>
                </a:cxn>
                <a:cxn ang="0">
                  <a:pos x="1332" y="77"/>
                </a:cxn>
                <a:cxn ang="0">
                  <a:pos x="1373" y="82"/>
                </a:cxn>
                <a:cxn ang="0">
                  <a:pos x="1394" y="83"/>
                </a:cxn>
                <a:cxn ang="0">
                  <a:pos x="1451" y="82"/>
                </a:cxn>
                <a:cxn ang="0">
                  <a:pos x="1499" y="80"/>
                </a:cxn>
                <a:cxn ang="0">
                  <a:pos x="1578" y="76"/>
                </a:cxn>
                <a:cxn ang="0">
                  <a:pos x="1687" y="75"/>
                </a:cxn>
                <a:cxn ang="0">
                  <a:pos x="1713" y="67"/>
                </a:cxn>
                <a:cxn ang="0">
                  <a:pos x="1727" y="43"/>
                </a:cxn>
                <a:cxn ang="0">
                  <a:pos x="1732" y="65"/>
                </a:cxn>
                <a:cxn ang="0">
                  <a:pos x="1730" y="82"/>
                </a:cxn>
                <a:cxn ang="0">
                  <a:pos x="1716" y="98"/>
                </a:cxn>
                <a:cxn ang="0">
                  <a:pos x="1606" y="98"/>
                </a:cxn>
                <a:cxn ang="0">
                  <a:pos x="1510" y="100"/>
                </a:cxn>
                <a:cxn ang="0">
                  <a:pos x="1466" y="102"/>
                </a:cxn>
                <a:cxn ang="0">
                  <a:pos x="1416" y="102"/>
                </a:cxn>
                <a:cxn ang="0">
                  <a:pos x="1325" y="96"/>
                </a:cxn>
                <a:cxn ang="0">
                  <a:pos x="1216" y="95"/>
                </a:cxn>
                <a:cxn ang="0">
                  <a:pos x="1125" y="97"/>
                </a:cxn>
                <a:cxn ang="0">
                  <a:pos x="1067" y="97"/>
                </a:cxn>
                <a:cxn ang="0">
                  <a:pos x="1022" y="98"/>
                </a:cxn>
                <a:cxn ang="0">
                  <a:pos x="987" y="100"/>
                </a:cxn>
                <a:cxn ang="0">
                  <a:pos x="947" y="96"/>
                </a:cxn>
                <a:cxn ang="0">
                  <a:pos x="901" y="100"/>
                </a:cxn>
                <a:cxn ang="0">
                  <a:pos x="839" y="100"/>
                </a:cxn>
                <a:cxn ang="0">
                  <a:pos x="791" y="98"/>
                </a:cxn>
                <a:cxn ang="0">
                  <a:pos x="720" y="102"/>
                </a:cxn>
                <a:cxn ang="0">
                  <a:pos x="638" y="102"/>
                </a:cxn>
                <a:cxn ang="0">
                  <a:pos x="563" y="102"/>
                </a:cxn>
                <a:cxn ang="0">
                  <a:pos x="496" y="98"/>
                </a:cxn>
                <a:cxn ang="0">
                  <a:pos x="435" y="100"/>
                </a:cxn>
                <a:cxn ang="0">
                  <a:pos x="326" y="100"/>
                </a:cxn>
                <a:cxn ang="0">
                  <a:pos x="208" y="100"/>
                </a:cxn>
                <a:cxn ang="0">
                  <a:pos x="15" y="98"/>
                </a:cxn>
                <a:cxn ang="0">
                  <a:pos x="0" y="78"/>
                </a:cxn>
                <a:cxn ang="0">
                  <a:pos x="0" y="52"/>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smtClean="0"/>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smtClean="0"/>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fld id="{F9A78A00-2560-8249-BE04-7471525435A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0275897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2C43C625-F981-4A41-BC1F-A99B05B04EB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8208740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CDDDDFA9-90DA-C94C-AFE7-9CA19333550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07552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6CBD83DE-1931-5E4C-9BFB-C37651F4F1AE}" type="slidenum">
              <a:rPr lang="en-US"/>
              <a:pPr>
                <a:defRPr/>
              </a:pPr>
              <a:t>‹#›</a:t>
            </a:fld>
            <a:endParaRPr lang="en-US"/>
          </a:p>
        </p:txBody>
      </p:sp>
    </p:spTree>
    <p:extLst>
      <p:ext uri="{BB962C8B-B14F-4D97-AF65-F5344CB8AC3E}">
        <p14:creationId xmlns:p14="http://schemas.microsoft.com/office/powerpoint/2010/main" val="3063028851"/>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15849016-B71E-F44E-9DB0-F21EB33B81C0}"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5972173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fld id="{6E74B34D-4DCA-6D4B-926A-3747F5AEBC30}"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180732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fld id="{4E762255-3866-7749-B0AE-0E2DAA6A75E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7272851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fld id="{CF1A9F7B-F569-D546-A83F-BEA7F0023295}"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714122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4534A2E5-AA7B-B947-B02F-DE5FFE7F705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835202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12E6E5D0-F89B-6D41-BD09-6C2FD87556DF}"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5391027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20EEE611-FE80-6341-BFF9-880B22BF057F}"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2700136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43529F55-586A-534B-98C3-9EE970F9047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8633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3253215D-F7EE-E64A-88D0-630275268CA2}" type="slidenum">
              <a:rPr lang="en-US"/>
              <a:pPr/>
              <a:t>‹#›</a:t>
            </a:fld>
            <a:endParaRPr lang="en-US"/>
          </a:p>
        </p:txBody>
      </p:sp>
    </p:spTree>
    <p:extLst>
      <p:ext uri="{BB962C8B-B14F-4D97-AF65-F5344CB8AC3E}">
        <p14:creationId xmlns:p14="http://schemas.microsoft.com/office/powerpoint/2010/main" val="10735866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6DA6D90F-4BB5-E64F-BBF3-2E67DF85689F}" type="slidenum">
              <a:rPr lang="en-US"/>
              <a:pPr/>
              <a:t>‹#›</a:t>
            </a:fld>
            <a:endParaRPr lang="en-US"/>
          </a:p>
        </p:txBody>
      </p:sp>
    </p:spTree>
    <p:extLst>
      <p:ext uri="{BB962C8B-B14F-4D97-AF65-F5344CB8AC3E}">
        <p14:creationId xmlns:p14="http://schemas.microsoft.com/office/powerpoint/2010/main" val="325729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4B3F8-3BCF-2C49-B525-86C39DE3F021}" type="slidenum">
              <a:rPr lang="en-US"/>
              <a:pPr>
                <a:defRPr/>
              </a:pPr>
              <a:t>‹#›</a:t>
            </a:fld>
            <a:endParaRPr lang="en-US"/>
          </a:p>
        </p:txBody>
      </p:sp>
    </p:spTree>
    <p:extLst>
      <p:ext uri="{BB962C8B-B14F-4D97-AF65-F5344CB8AC3E}">
        <p14:creationId xmlns:p14="http://schemas.microsoft.com/office/powerpoint/2010/main" val="223632853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E68D4F4E-220B-F24D-AB80-051D2FDFF16B}" type="slidenum">
              <a:rPr lang="en-US"/>
              <a:pPr/>
              <a:t>‹#›</a:t>
            </a:fld>
            <a:endParaRPr lang="en-US"/>
          </a:p>
        </p:txBody>
      </p:sp>
    </p:spTree>
    <p:extLst>
      <p:ext uri="{BB962C8B-B14F-4D97-AF65-F5344CB8AC3E}">
        <p14:creationId xmlns:p14="http://schemas.microsoft.com/office/powerpoint/2010/main" val="41920488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41B60985-4880-BA4D-A28D-431CED0B4577}" type="slidenum">
              <a:rPr lang="en-US"/>
              <a:pPr/>
              <a:t>‹#›</a:t>
            </a:fld>
            <a:endParaRPr lang="en-US"/>
          </a:p>
        </p:txBody>
      </p:sp>
    </p:spTree>
    <p:extLst>
      <p:ext uri="{BB962C8B-B14F-4D97-AF65-F5344CB8AC3E}">
        <p14:creationId xmlns:p14="http://schemas.microsoft.com/office/powerpoint/2010/main" val="429226011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p>
        </p:txBody>
      </p:sp>
      <p:sp>
        <p:nvSpPr>
          <p:cNvPr id="9" name="Rectangle 6"/>
          <p:cNvSpPr>
            <a:spLocks noGrp="1" noChangeArrowheads="1"/>
          </p:cNvSpPr>
          <p:nvPr>
            <p:ph type="sldNum" sz="quarter" idx="12"/>
          </p:nvPr>
        </p:nvSpPr>
        <p:spPr/>
        <p:txBody>
          <a:bodyPr/>
          <a:lstStyle>
            <a:lvl1pPr eaLnBrk="0" hangingPunct="0">
              <a:defRPr>
                <a:cs typeface="ＭＳ Ｐゴシック" charset="0"/>
              </a:defRPr>
            </a:lvl1pPr>
          </a:lstStyle>
          <a:p>
            <a:fld id="{201E59AE-91B8-2C45-BF8C-CC276679FA78}" type="slidenum">
              <a:rPr lang="en-US"/>
              <a:pPr/>
              <a:t>‹#›</a:t>
            </a:fld>
            <a:endParaRPr lang="en-US"/>
          </a:p>
        </p:txBody>
      </p:sp>
    </p:spTree>
    <p:extLst>
      <p:ext uri="{BB962C8B-B14F-4D97-AF65-F5344CB8AC3E}">
        <p14:creationId xmlns:p14="http://schemas.microsoft.com/office/powerpoint/2010/main" val="243128232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cs typeface="ＭＳ Ｐゴシック" charset="0"/>
              </a:defRPr>
            </a:lvl1pPr>
          </a:lstStyle>
          <a:p>
            <a:fld id="{7986532A-685E-A246-9116-8D4EA755E129}" type="slidenum">
              <a:rPr lang="en-US"/>
              <a:pPr/>
              <a:t>‹#›</a:t>
            </a:fld>
            <a:endParaRPr lang="en-US"/>
          </a:p>
        </p:txBody>
      </p:sp>
    </p:spTree>
    <p:extLst>
      <p:ext uri="{BB962C8B-B14F-4D97-AF65-F5344CB8AC3E}">
        <p14:creationId xmlns:p14="http://schemas.microsoft.com/office/powerpoint/2010/main" val="294816868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04979779-C484-8F4E-A289-8098621EBB2E}" type="slidenum">
              <a:rPr lang="en-US"/>
              <a:pPr/>
              <a:t>‹#›</a:t>
            </a:fld>
            <a:endParaRPr lang="en-US"/>
          </a:p>
        </p:txBody>
      </p:sp>
    </p:spTree>
    <p:extLst>
      <p:ext uri="{BB962C8B-B14F-4D97-AF65-F5344CB8AC3E}">
        <p14:creationId xmlns:p14="http://schemas.microsoft.com/office/powerpoint/2010/main" val="25499521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1464A3CE-B2E0-414B-BFC5-36979B5A9831}" type="slidenum">
              <a:rPr lang="en-US"/>
              <a:pPr/>
              <a:t>‹#›</a:t>
            </a:fld>
            <a:endParaRPr lang="en-US"/>
          </a:p>
        </p:txBody>
      </p:sp>
    </p:spTree>
    <p:extLst>
      <p:ext uri="{BB962C8B-B14F-4D97-AF65-F5344CB8AC3E}">
        <p14:creationId xmlns:p14="http://schemas.microsoft.com/office/powerpoint/2010/main" val="158365794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BD4C9766-2FA3-9E4E-AA9B-940584CDE8CA}" type="slidenum">
              <a:rPr lang="en-US"/>
              <a:pPr/>
              <a:t>‹#›</a:t>
            </a:fld>
            <a:endParaRPr lang="en-US"/>
          </a:p>
        </p:txBody>
      </p:sp>
    </p:spTree>
    <p:extLst>
      <p:ext uri="{BB962C8B-B14F-4D97-AF65-F5344CB8AC3E}">
        <p14:creationId xmlns:p14="http://schemas.microsoft.com/office/powerpoint/2010/main" val="7957725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B5A5FCA1-6D5F-BA41-A1FF-9F6BE972195A}" type="slidenum">
              <a:rPr lang="en-US"/>
              <a:pPr/>
              <a:t>‹#›</a:t>
            </a:fld>
            <a:endParaRPr lang="en-US"/>
          </a:p>
        </p:txBody>
      </p:sp>
    </p:spTree>
    <p:extLst>
      <p:ext uri="{BB962C8B-B14F-4D97-AF65-F5344CB8AC3E}">
        <p14:creationId xmlns:p14="http://schemas.microsoft.com/office/powerpoint/2010/main" val="35150639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777DDC43-BD5A-9F4C-B4B3-8E3C813473DD}" type="slidenum">
              <a:rPr lang="en-US"/>
              <a:pPr/>
              <a:t>‹#›</a:t>
            </a:fld>
            <a:endParaRPr lang="en-US"/>
          </a:p>
        </p:txBody>
      </p:sp>
    </p:spTree>
    <p:extLst>
      <p:ext uri="{BB962C8B-B14F-4D97-AF65-F5344CB8AC3E}">
        <p14:creationId xmlns:p14="http://schemas.microsoft.com/office/powerpoint/2010/main" val="157681726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B1389B87-687C-4C4D-B2A4-26D826CCFC2A}" type="slidenum">
              <a:rPr lang="en-US"/>
              <a:pPr/>
              <a:t>‹#›</a:t>
            </a:fld>
            <a:endParaRPr lang="en-US"/>
          </a:p>
        </p:txBody>
      </p:sp>
    </p:spTree>
    <p:extLst>
      <p:ext uri="{BB962C8B-B14F-4D97-AF65-F5344CB8AC3E}">
        <p14:creationId xmlns:p14="http://schemas.microsoft.com/office/powerpoint/2010/main" val="3740338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D6836-32DB-514A-923E-F20819D4EA13}" type="slidenum">
              <a:rPr lang="en-US"/>
              <a:pPr>
                <a:defRPr/>
              </a:pPr>
              <a:t>‹#›</a:t>
            </a:fld>
            <a:endParaRPr lang="en-US"/>
          </a:p>
        </p:txBody>
      </p:sp>
    </p:spTree>
    <p:extLst>
      <p:ext uri="{BB962C8B-B14F-4D97-AF65-F5344CB8AC3E}">
        <p14:creationId xmlns:p14="http://schemas.microsoft.com/office/powerpoint/2010/main" val="150689088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cs typeface="ＭＳ Ｐゴシック" charset="0"/>
              </a:defRPr>
            </a:lvl1pPr>
          </a:lstStyle>
          <a:p>
            <a:fld id="{78E48103-17A9-0B42-AD03-78CFC8456EBA}" type="slidenum">
              <a:rPr lang="en-US"/>
              <a:pPr/>
              <a:t>‹#›</a:t>
            </a:fld>
            <a:endParaRPr lang="en-US"/>
          </a:p>
        </p:txBody>
      </p:sp>
    </p:spTree>
    <p:extLst>
      <p:ext uri="{BB962C8B-B14F-4D97-AF65-F5344CB8AC3E}">
        <p14:creationId xmlns:p14="http://schemas.microsoft.com/office/powerpoint/2010/main" val="77358943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49042799"/>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9728540"/>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5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2753998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9921781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15370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8024375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1908741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42979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82323-BB87-9B44-A760-F7C8454487E0}" type="slidenum">
              <a:rPr lang="en-US"/>
              <a:pPr>
                <a:defRPr/>
              </a:pPr>
              <a:t>‹#›</a:t>
            </a:fld>
            <a:endParaRPr lang="en-US"/>
          </a:p>
        </p:txBody>
      </p:sp>
    </p:spTree>
    <p:extLst>
      <p:ext uri="{BB962C8B-B14F-4D97-AF65-F5344CB8AC3E}">
        <p14:creationId xmlns:p14="http://schemas.microsoft.com/office/powerpoint/2010/main" val="144282981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604684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3523569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50676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897742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73058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470688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59071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97478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249825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14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C8CFF-B252-464F-9E8F-EC03AF475F7D}" type="slidenum">
              <a:rPr lang="en-US"/>
              <a:pPr>
                <a:defRPr/>
              </a:pPr>
              <a:t>‹#›</a:t>
            </a:fld>
            <a:endParaRPr lang="en-US"/>
          </a:p>
        </p:txBody>
      </p:sp>
    </p:spTree>
    <p:extLst>
      <p:ext uri="{BB962C8B-B14F-4D97-AF65-F5344CB8AC3E}">
        <p14:creationId xmlns:p14="http://schemas.microsoft.com/office/powerpoint/2010/main" val="202712928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568285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34377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97998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2479566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3304656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8845609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5036708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9733771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257534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46617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C3A11E-A6EE-AB4A-A855-5215C5017062}" type="slidenum">
              <a:rPr lang="en-US"/>
              <a:pPr>
                <a:defRPr/>
              </a:pPr>
              <a:t>‹#›</a:t>
            </a:fld>
            <a:endParaRPr lang="en-US"/>
          </a:p>
        </p:txBody>
      </p:sp>
    </p:spTree>
    <p:extLst>
      <p:ext uri="{BB962C8B-B14F-4D97-AF65-F5344CB8AC3E}">
        <p14:creationId xmlns:p14="http://schemas.microsoft.com/office/powerpoint/2010/main" val="19099426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9471313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1413385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6447660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3463618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83720606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45442907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50694626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12911107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8602300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566766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BC0E7-4EC4-ED44-A7D5-89F3D5963928}" type="slidenum">
              <a:rPr lang="en-US"/>
              <a:pPr>
                <a:defRPr/>
              </a:pPr>
              <a:t>‹#›</a:t>
            </a:fld>
            <a:endParaRPr lang="en-US"/>
          </a:p>
        </p:txBody>
      </p:sp>
    </p:spTree>
    <p:extLst>
      <p:ext uri="{BB962C8B-B14F-4D97-AF65-F5344CB8AC3E}">
        <p14:creationId xmlns:p14="http://schemas.microsoft.com/office/powerpoint/2010/main" val="254310002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4099762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75717289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55257224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91164620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65928393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069778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4605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10800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013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3903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5AA53C-F235-BB48-A120-C8FFDB78D89F}" type="slidenum">
              <a:rPr lang="en-US"/>
              <a:pPr>
                <a:defRPr/>
              </a:pPr>
              <a:t>‹#›</a:t>
            </a:fld>
            <a:endParaRPr lang="en-US"/>
          </a:p>
        </p:txBody>
      </p:sp>
    </p:spTree>
    <p:extLst>
      <p:ext uri="{BB962C8B-B14F-4D97-AF65-F5344CB8AC3E}">
        <p14:creationId xmlns:p14="http://schemas.microsoft.com/office/powerpoint/2010/main" val="323236360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076993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044034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77779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47048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23266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65910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45929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67419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47185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594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CEA077-B8EF-B64E-BE34-3FBEA4261B59}" type="slidenum">
              <a:rPr lang="en-US"/>
              <a:pPr>
                <a:defRPr/>
              </a:pPr>
              <a:t>‹#›</a:t>
            </a:fld>
            <a:endParaRPr lang="en-US"/>
          </a:p>
        </p:txBody>
      </p:sp>
    </p:spTree>
    <p:extLst>
      <p:ext uri="{BB962C8B-B14F-4D97-AF65-F5344CB8AC3E}">
        <p14:creationId xmlns:p14="http://schemas.microsoft.com/office/powerpoint/2010/main" val="281035541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1993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16308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43856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134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68010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1817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32509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50410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87115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998082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73721A-1796-1542-B142-4005C3AB1E42}" type="slidenum">
              <a:rPr lang="en-US"/>
              <a:pPr>
                <a:defRPr/>
              </a:pPr>
              <a:t>‹#›</a:t>
            </a:fld>
            <a:endParaRPr lang="en-US"/>
          </a:p>
        </p:txBody>
      </p:sp>
    </p:spTree>
    <p:extLst>
      <p:ext uri="{BB962C8B-B14F-4D97-AF65-F5344CB8AC3E}">
        <p14:creationId xmlns:p14="http://schemas.microsoft.com/office/powerpoint/2010/main" val="370217456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269294664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269756756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79994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47012962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215406543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400493237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64340301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79580965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59516915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7704379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3C10E-076A-5643-B0B4-5BCB86EFC4A7}" type="slidenum">
              <a:rPr lang="en-US"/>
              <a:pPr>
                <a:defRPr/>
              </a:pPr>
              <a:t>‹#›</a:t>
            </a:fld>
            <a:endParaRPr lang="en-US"/>
          </a:p>
        </p:txBody>
      </p:sp>
    </p:spTree>
    <p:extLst>
      <p:ext uri="{BB962C8B-B14F-4D97-AF65-F5344CB8AC3E}">
        <p14:creationId xmlns:p14="http://schemas.microsoft.com/office/powerpoint/2010/main" val="189032376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84171297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270118500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4198766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79366773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12447226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365472470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302053422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30464691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7266388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95969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68CA-E979-AB47-AEF4-94671D46B82D}" type="slidenum">
              <a:rPr lang="en-US"/>
              <a:pPr>
                <a:defRPr/>
              </a:pPr>
              <a:t>‹#›</a:t>
            </a:fld>
            <a:endParaRPr lang="en-US"/>
          </a:p>
        </p:txBody>
      </p:sp>
    </p:spTree>
    <p:extLst>
      <p:ext uri="{BB962C8B-B14F-4D97-AF65-F5344CB8AC3E}">
        <p14:creationId xmlns:p14="http://schemas.microsoft.com/office/powerpoint/2010/main" val="281602790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29541253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39605834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81937106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79908990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380898900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17982952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8191165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53130225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5884229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86617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426838919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07430163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50215014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4846598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76807999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94601260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24032951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94260764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00346286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1452070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1866907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569536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48233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1543546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3086153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3868130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553029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110448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2195922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705370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2100570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1863002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3056348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4391465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389392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2224529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1107605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116316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4822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1115076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4082916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2623426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956790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2679101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2426145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39865840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294710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384426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23506683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0966454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544866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2971779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2449576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7163325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1141100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2940346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15327972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157258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0.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1.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6.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6" Type="http://schemas.openxmlformats.org/officeDocument/2006/relationships/theme" Target="../theme/theme1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6" Type="http://schemas.openxmlformats.org/officeDocument/2006/relationships/theme" Target="../theme/theme18.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1.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image" Target="../media/image13.png"/><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theme" Target="../theme/theme20.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4.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15.jpe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6.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27.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8.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9.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6" Type="http://schemas.openxmlformats.org/officeDocument/2006/relationships/theme" Target="../theme/theme31.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8.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1.pn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slideLayout" Target="../slideLayouts/slideLayout4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image" Target="../media/image1.png"/><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7.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424.xml"/><Relationship Id="rId7" Type="http://schemas.openxmlformats.org/officeDocument/2006/relationships/image" Target="../media/image13.png"/><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theme" Target="../theme/theme42.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2" Type="http://schemas.openxmlformats.org/officeDocument/2006/relationships/slideLayout" Target="../slideLayouts/slideLayout452.xml"/><Relationship Id="rId16" Type="http://schemas.openxmlformats.org/officeDocument/2006/relationships/image" Target="../media/image13.png"/><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5" Type="http://schemas.openxmlformats.org/officeDocument/2006/relationships/image" Target="../media/image12.png"/><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image" Target="../media/image11.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19.jpe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5.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7.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8.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49.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20.jpe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0.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2.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1.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slideLayout" Target="../slideLayouts/slideLayout578.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7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slideLayout" Target="../slideLayouts/slideLayout592.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slideLayout" Target="../slideLayouts/slideLayout591.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5" Type="http://schemas.openxmlformats.org/officeDocument/2006/relationships/theme" Target="../theme/theme5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 Id="rId14"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5" Type="http://schemas.openxmlformats.org/officeDocument/2006/relationships/theme" Target="../theme/theme55.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slideLayout" Target="../slideLayouts/slideLayout60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56.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4.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6.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9.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A9F1FCEB-347A-ED43-BFCA-1B2D59DE99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215" r:id="rId1"/>
    <p:sldLayoutId id="2147505216" r:id="rId2"/>
    <p:sldLayoutId id="2147505217" r:id="rId3"/>
    <p:sldLayoutId id="2147505218" r:id="rId4"/>
    <p:sldLayoutId id="2147505219" r:id="rId5"/>
    <p:sldLayoutId id="2147505220" r:id="rId6"/>
    <p:sldLayoutId id="2147505221" r:id="rId7"/>
    <p:sldLayoutId id="2147505222" r:id="rId8"/>
    <p:sldLayoutId id="2147505223" r:id="rId9"/>
    <p:sldLayoutId id="2147505224" r:id="rId10"/>
    <p:sldLayoutId id="2147505225" r:id="rId11"/>
    <p:sldLayoutId id="2147505226"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F70997B0-9994-7849-B874-61D378DDFC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48" r:id="rId1"/>
    <p:sldLayoutId id="2147505349" r:id="rId2"/>
    <p:sldLayoutId id="2147505350" r:id="rId3"/>
    <p:sldLayoutId id="2147505351" r:id="rId4"/>
    <p:sldLayoutId id="2147505352" r:id="rId5"/>
    <p:sldLayoutId id="2147505353" r:id="rId6"/>
    <p:sldLayoutId id="2147505354" r:id="rId7"/>
    <p:sldLayoutId id="2147505355" r:id="rId8"/>
    <p:sldLayoutId id="2147505356" r:id="rId9"/>
    <p:sldLayoutId id="2147505357" r:id="rId10"/>
    <p:sldLayoutId id="2147505358" r:id="rId11"/>
    <p:sldLayoutId id="2147505359" r:id="rId12"/>
    <p:sldLayoutId id="214750536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4CD5B50-C309-A74C-B0D8-E0C788AC09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84"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7514BE88-76CF-A94E-9A2A-455D975BB3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85" r:id="rId1"/>
    <p:sldLayoutId id="2147505386" r:id="rId2"/>
    <p:sldLayoutId id="2147505387" r:id="rId3"/>
    <p:sldLayoutId id="2147505388" r:id="rId4"/>
    <p:sldLayoutId id="2147505389" r:id="rId5"/>
    <p:sldLayoutId id="2147505390" r:id="rId6"/>
    <p:sldLayoutId id="2147505391" r:id="rId7"/>
    <p:sldLayoutId id="2147505392" r:id="rId8"/>
    <p:sldLayoutId id="2147505393" r:id="rId9"/>
    <p:sldLayoutId id="2147505394" r:id="rId10"/>
    <p:sldLayoutId id="214750539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1D9842B4-65AA-C448-A8EE-7D995AD1C2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96" r:id="rId1"/>
    <p:sldLayoutId id="2147505397" r:id="rId2"/>
    <p:sldLayoutId id="2147505398" r:id="rId3"/>
    <p:sldLayoutId id="2147505399" r:id="rId4"/>
    <p:sldLayoutId id="2147505400" r:id="rId5"/>
    <p:sldLayoutId id="2147505401" r:id="rId6"/>
    <p:sldLayoutId id="2147505402" r:id="rId7"/>
    <p:sldLayoutId id="2147505403" r:id="rId8"/>
    <p:sldLayoutId id="2147505404" r:id="rId9"/>
    <p:sldLayoutId id="2147505405" r:id="rId10"/>
    <p:sldLayoutId id="214750540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D81F91D4-C1A8-714D-84C8-2B5C411C24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407" r:id="rId1"/>
    <p:sldLayoutId id="2147505408" r:id="rId2"/>
    <p:sldLayoutId id="2147505409" r:id="rId3"/>
    <p:sldLayoutId id="2147505410" r:id="rId4"/>
    <p:sldLayoutId id="2147505411" r:id="rId5"/>
    <p:sldLayoutId id="2147505412" r:id="rId6"/>
    <p:sldLayoutId id="2147505413" r:id="rId7"/>
    <p:sldLayoutId id="2147505414" r:id="rId8"/>
    <p:sldLayoutId id="2147505415" r:id="rId9"/>
    <p:sldLayoutId id="2147505416" r:id="rId10"/>
    <p:sldLayoutId id="214750541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43290118"/>
      </p:ext>
    </p:extLst>
  </p:cSld>
  <p:clrMap bg1="lt1" tx1="dk1" bg2="lt2" tx2="dk2" accent1="accent1" accent2="accent2" accent3="accent3" accent4="accent4" accent5="accent5" accent6="accent6" hlink="hlink" folHlink="folHlink"/>
  <p:sldLayoutIdLst>
    <p:sldLayoutId id="2147505951" r:id="rId1"/>
    <p:sldLayoutId id="2147505952" r:id="rId2"/>
    <p:sldLayoutId id="2147505953" r:id="rId3"/>
    <p:sldLayoutId id="2147505954" r:id="rId4"/>
    <p:sldLayoutId id="2147505955" r:id="rId5"/>
    <p:sldLayoutId id="2147505956" r:id="rId6"/>
    <p:sldLayoutId id="2147505957" r:id="rId7"/>
    <p:sldLayoutId id="2147505958" r:id="rId8"/>
    <p:sldLayoutId id="2147505959" r:id="rId9"/>
    <p:sldLayoutId id="2147505960" r:id="rId10"/>
    <p:sldLayoutId id="2147505961" r:id="rId11"/>
    <p:sldLayoutId id="2147505962" r:id="rId12"/>
    <p:sldLayoutId id="2147505963" r:id="rId13"/>
    <p:sldLayoutId id="2147505964" r:id="rId14"/>
    <p:sldLayoutId id="214750596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849672240"/>
      </p:ext>
    </p:extLst>
  </p:cSld>
  <p:clrMap bg1="lt1" tx1="dk1" bg2="lt2" tx2="dk2" accent1="accent1" accent2="accent2" accent3="accent3" accent4="accent4" accent5="accent5" accent6="accent6" hlink="hlink" folHlink="folHlink"/>
  <p:sldLayoutIdLst>
    <p:sldLayoutId id="2147506843" r:id="rId1"/>
    <p:sldLayoutId id="2147506844" r:id="rId2"/>
    <p:sldLayoutId id="2147506845" r:id="rId3"/>
    <p:sldLayoutId id="2147506846" r:id="rId4"/>
    <p:sldLayoutId id="2147506847" r:id="rId5"/>
    <p:sldLayoutId id="2147506848" r:id="rId6"/>
    <p:sldLayoutId id="2147506849" r:id="rId7"/>
    <p:sldLayoutId id="2147506850" r:id="rId8"/>
    <p:sldLayoutId id="2147506851" r:id="rId9"/>
    <p:sldLayoutId id="2147506852" r:id="rId10"/>
    <p:sldLayoutId id="2147506853" r:id="rId11"/>
    <p:sldLayoutId id="2147506854" r:id="rId12"/>
    <p:sldLayoutId id="2147506855" r:id="rId13"/>
    <p:sldLayoutId id="2147506856" r:id="rId14"/>
    <p:sldLayoutId id="214750685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136188246"/>
      </p:ext>
    </p:extLst>
  </p:cSld>
  <p:clrMap bg1="lt1" tx1="dk1" bg2="lt2" tx2="dk2" accent1="accent1" accent2="accent2" accent3="accent3" accent4="accent4" accent5="accent5" accent6="accent6" hlink="hlink" folHlink="folHlink"/>
  <p:sldLayoutIdLst>
    <p:sldLayoutId id="2147506859" r:id="rId1"/>
    <p:sldLayoutId id="2147506860" r:id="rId2"/>
    <p:sldLayoutId id="2147506861" r:id="rId3"/>
    <p:sldLayoutId id="2147506862" r:id="rId4"/>
    <p:sldLayoutId id="2147506863" r:id="rId5"/>
    <p:sldLayoutId id="2147506864" r:id="rId6"/>
    <p:sldLayoutId id="2147506865" r:id="rId7"/>
    <p:sldLayoutId id="2147506866" r:id="rId8"/>
    <p:sldLayoutId id="2147506867" r:id="rId9"/>
    <p:sldLayoutId id="2147506868" r:id="rId10"/>
    <p:sldLayoutId id="2147506869" r:id="rId11"/>
    <p:sldLayoutId id="2147506870" r:id="rId12"/>
    <p:sldLayoutId id="2147506871" r:id="rId13"/>
    <p:sldLayoutId id="2147506872" r:id="rId14"/>
    <p:sldLayoutId id="214750687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27"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dirty="0">
                <a:solidFill>
                  <a:srgbClr val="FFFFFF"/>
                </a:solidFill>
                <a:latin typeface="Arial" pitchFamily="34" charset="0"/>
                <a:ea typeface="ＭＳ Ｐゴシック"/>
              </a:endParaRPr>
            </a:p>
          </p:txBody>
        </p:sp>
        <p:sp>
          <p:nvSpPr>
            <p:cNvPr id="111629"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111630"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32"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34"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36"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dirty="0">
                <a:solidFill>
                  <a:srgbClr val="FFFFFF"/>
                </a:solidFill>
                <a:latin typeface="Arial" pitchFamily="34" charset="0"/>
                <a:ea typeface="ＭＳ Ｐゴシック"/>
              </a:endParaRPr>
            </a:p>
          </p:txBody>
        </p:sp>
        <p:sp>
          <p:nvSpPr>
            <p:cNvPr id="3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9"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grpSp>
          <p:nvGrpSpPr>
            <p:cNvPr id="111660"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grpSp>
      </p:grpSp>
      <p:sp>
        <p:nvSpPr>
          <p:cNvPr id="111619"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34" charset="0"/>
              </a:defRPr>
            </a:lvl1pPr>
          </a:lstStyle>
          <a:p>
            <a:endParaRPr lang="en-US">
              <a:ea typeface="MS PGothic" pitchFamily="34" charset="-128"/>
            </a:endParaRPr>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34" charset="0"/>
              </a:defRPr>
            </a:lvl1pPr>
          </a:lstStyle>
          <a:p>
            <a:endParaRPr lang="en-US">
              <a:ea typeface="MS PGothic" pitchFamily="34" charset="-128"/>
            </a:endParaRPr>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itchFamily="34" charset="0"/>
              </a:defRPr>
            </a:lvl1pPr>
          </a:lstStyle>
          <a:p>
            <a:fld id="{14461A3C-30D2-4EE1-9260-66CA90590906}"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971940645"/>
      </p:ext>
    </p:extLst>
  </p:cSld>
  <p:clrMap bg1="dk2" tx1="lt1" bg2="dk1" tx2="lt2" accent1="accent1" accent2="accent2" accent3="accent3" accent4="accent4" accent5="accent5" accent6="accent6" hlink="hlink" folHlink="folHlink"/>
  <p:sldLayoutIdLst>
    <p:sldLayoutId id="2147506875" r:id="rId1"/>
    <p:sldLayoutId id="2147506876" r:id="rId2"/>
    <p:sldLayoutId id="2147506877" r:id="rId3"/>
    <p:sldLayoutId id="2147506878" r:id="rId4"/>
    <p:sldLayoutId id="2147506879" r:id="rId5"/>
    <p:sldLayoutId id="2147506880" r:id="rId6"/>
    <p:sldLayoutId id="2147506881" r:id="rId7"/>
    <p:sldLayoutId id="2147506882" r:id="rId8"/>
    <p:sldLayoutId id="2147506883" r:id="rId9"/>
    <p:sldLayoutId id="2147506884" r:id="rId10"/>
    <p:sldLayoutId id="214750688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190573762"/>
      </p:ext>
    </p:extLst>
  </p:cSld>
  <p:clrMap bg1="lt1" tx1="dk1" bg2="lt2" tx2="dk2" accent1="accent1" accent2="accent2" accent3="accent3" accent4="accent4" accent5="accent5" accent6="accent6" hlink="hlink" folHlink="folHlink"/>
  <p:sldLayoutIdLst>
    <p:sldLayoutId id="2147506887" r:id="rId1"/>
    <p:sldLayoutId id="2147506888" r:id="rId2"/>
    <p:sldLayoutId id="2147506889" r:id="rId3"/>
    <p:sldLayoutId id="2147506890" r:id="rId4"/>
    <p:sldLayoutId id="2147506891" r:id="rId5"/>
    <p:sldLayoutId id="2147506892" r:id="rId6"/>
    <p:sldLayoutId id="2147506893" r:id="rId7"/>
    <p:sldLayoutId id="2147506894" r:id="rId8"/>
    <p:sldLayoutId id="2147506895" r:id="rId9"/>
    <p:sldLayoutId id="2147506896" r:id="rId10"/>
    <p:sldLayoutId id="2147506897" r:id="rId11"/>
    <p:sldLayoutId id="2147506898" r:id="rId12"/>
    <p:sldLayoutId id="2147506899" r:id="rId13"/>
    <p:sldLayoutId id="2147506900" r:id="rId14"/>
    <p:sldLayoutId id="2147506901"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E0BD644-6CB7-E649-9792-AB7D20B0E379}"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844297366"/>
      </p:ext>
    </p:extLst>
  </p:cSld>
  <p:clrMap bg1="lt1" tx1="dk1" bg2="lt2" tx2="dk2" accent1="accent1" accent2="accent2" accent3="accent3" accent4="accent4" accent5="accent5" accent6="accent6" hlink="hlink" folHlink="folHlink"/>
  <p:sldLayoutIdLst>
    <p:sldLayoutId id="214750780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a:defRPr/>
            </a:pPr>
            <a:fld id="{8215AF22-96A6-0346-A714-1B4E4964E764}" type="slidenum">
              <a:rPr lang="en-US"/>
              <a:pPr>
                <a:defRPr/>
              </a:pPr>
              <a:t>‹#›</a:t>
            </a:fld>
            <a:endParaRPr lang="en-US"/>
          </a:p>
        </p:txBody>
      </p:sp>
    </p:spTree>
    <p:extLst>
      <p:ext uri="{BB962C8B-B14F-4D97-AF65-F5344CB8AC3E}">
        <p14:creationId xmlns:p14="http://schemas.microsoft.com/office/powerpoint/2010/main" val="2353691676"/>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826E4055-5238-5F46-BD4B-0E14237491FA}" type="slidenum">
              <a:rPr lang="en-US"/>
              <a:pPr>
                <a:defRPr/>
              </a:pPr>
              <a:t>‹#›</a:t>
            </a:fld>
            <a:endParaRPr lang="en-US"/>
          </a:p>
        </p:txBody>
      </p:sp>
    </p:spTree>
    <p:extLst>
      <p:ext uri="{BB962C8B-B14F-4D97-AF65-F5344CB8AC3E}">
        <p14:creationId xmlns:p14="http://schemas.microsoft.com/office/powerpoint/2010/main" val="1241326246"/>
      </p:ext>
    </p:extLst>
  </p:cSld>
  <p:clrMap bg1="lt1" tx1="dk1" bg2="lt2" tx2="dk2" accent1="accent1" accent2="accent2" accent3="accent3" accent4="accent4" accent5="accent5" accent6="accent6" hlink="hlink" folHlink="folHlink"/>
  <p:sldLayoutIdLst>
    <p:sldLayoutId id="2147508008" r:id="rId1"/>
    <p:sldLayoutId id="2147508009" r:id="rId2"/>
    <p:sldLayoutId id="2147508010" r:id="rId3"/>
    <p:sldLayoutId id="2147508011" r:id="rId4"/>
    <p:sldLayoutId id="2147508012" r:id="rId5"/>
    <p:sldLayoutId id="2147508013" r:id="rId6"/>
    <p:sldLayoutId id="2147508014" r:id="rId7"/>
    <p:sldLayoutId id="2147508015" r:id="rId8"/>
    <p:sldLayoutId id="2147508016" r:id="rId9"/>
    <p:sldLayoutId id="2147508017" r:id="rId10"/>
    <p:sldLayoutId id="214750801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77C89D62-77B6-174A-82BB-3466B4263326}" type="slidenum">
              <a:rPr lang="en-US"/>
              <a:pPr>
                <a:defRPr/>
              </a:pPr>
              <a:t>‹#›</a:t>
            </a:fld>
            <a:endParaRPr lang="en-US"/>
          </a:p>
        </p:txBody>
      </p:sp>
    </p:spTree>
    <p:extLst>
      <p:ext uri="{BB962C8B-B14F-4D97-AF65-F5344CB8AC3E}">
        <p14:creationId xmlns:p14="http://schemas.microsoft.com/office/powerpoint/2010/main" val="1142990854"/>
      </p:ext>
    </p:extLst>
  </p:cSld>
  <p:clrMap bg1="lt1" tx1="dk1" bg2="lt2" tx2="dk2" accent1="accent1" accent2="accent2" accent3="accent3" accent4="accent4" accent5="accent5" accent6="accent6" hlink="hlink" folHlink="folHlink"/>
  <p:sldLayoutIdLst>
    <p:sldLayoutId id="2147508020" r:id="rId1"/>
    <p:sldLayoutId id="2147508021" r:id="rId2"/>
    <p:sldLayoutId id="2147508022" r:id="rId3"/>
    <p:sldLayoutId id="2147508023" r:id="rId4"/>
    <p:sldLayoutId id="2147508024" r:id="rId5"/>
    <p:sldLayoutId id="2147508025" r:id="rId6"/>
    <p:sldLayoutId id="2147508026" r:id="rId7"/>
    <p:sldLayoutId id="2147508027" r:id="rId8"/>
    <p:sldLayoutId id="2147508028" r:id="rId9"/>
    <p:sldLayoutId id="2147508029" r:id="rId10"/>
    <p:sldLayoutId id="214750803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fld id="{2E12DA57-9B83-4B4A-973A-2991E7020F63}" type="slidenum">
              <a:rPr lang="zh-CN" altLang="en-US" smtClean="0">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40756761"/>
      </p:ext>
    </p:extLst>
  </p:cSld>
  <p:clrMap bg1="dk2" tx1="lt1" bg2="dk1" tx2="lt2" accent1="accent1" accent2="accent2" accent3="accent3" accent4="accent4" accent5="accent5" accent6="accent6" hlink="hlink" folHlink="folHlink"/>
  <p:sldLayoutIdLst>
    <p:sldLayoutId id="2147508032" r:id="rId1"/>
    <p:sldLayoutId id="2147508033" r:id="rId2"/>
    <p:sldLayoutId id="2147508034" r:id="rId3"/>
    <p:sldLayoutId id="2147508035" r:id="rId4"/>
    <p:sldLayoutId id="2147508036" r:id="rId5"/>
    <p:sldLayoutId id="2147508037" r:id="rId6"/>
    <p:sldLayoutId id="2147508038" r:id="rId7"/>
    <p:sldLayoutId id="2147508039" r:id="rId8"/>
    <p:sldLayoutId id="2147508040" r:id="rId9"/>
    <p:sldLayoutId id="2147508041" r:id="rId10"/>
    <p:sldLayoutId id="214750804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254000" y="-50800"/>
            <a:ext cx="9518650" cy="7229475"/>
            <a:chOff x="-160" y="-32"/>
            <a:chExt cx="5996" cy="4554"/>
          </a:xfrm>
        </p:grpSpPr>
        <p:grpSp>
          <p:nvGrpSpPr>
            <p:cNvPr id="253960" name="Group 3"/>
            <p:cNvGrpSpPr>
              <a:grpSpLocks/>
            </p:cNvGrpSpPr>
            <p:nvPr userDrawn="1"/>
          </p:nvGrpSpPr>
          <p:grpSpPr bwMode="auto">
            <a:xfrm>
              <a:off x="-160" y="-32"/>
              <a:ext cx="5996" cy="4554"/>
              <a:chOff x="-160" y="-32"/>
              <a:chExt cx="5996" cy="4554"/>
            </a:xfrm>
          </p:grpSpPr>
          <p:sp>
            <p:nvSpPr>
              <p:cNvPr id="22550"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1"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2"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3"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4"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5"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6"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7"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8"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9"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0"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1"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2"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3"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4"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5"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6"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7"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8"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9"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0"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1"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2"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3"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4"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5"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6"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7"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8"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9"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0"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1"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2"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3"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4"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5"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6"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7"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8"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9"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0"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1"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2"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3"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4"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5"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6"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7"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8"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9"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0"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1"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2"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3"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4"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5"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6"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7"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8"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9"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0"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1"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2"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3"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4"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5"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6"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7"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8"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9"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0"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1"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2"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3"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4"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5"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6"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7"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8"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9"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30"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grpSp>
        <p:grpSp>
          <p:nvGrpSpPr>
            <p:cNvPr id="253961" name="Group 85"/>
            <p:cNvGrpSpPr>
              <a:grpSpLocks/>
            </p:cNvGrpSpPr>
            <p:nvPr userDrawn="1"/>
          </p:nvGrpSpPr>
          <p:grpSpPr bwMode="auto">
            <a:xfrm>
              <a:off x="120" y="298"/>
              <a:ext cx="5509" cy="141"/>
              <a:chOff x="150" y="543"/>
              <a:chExt cx="5309" cy="200"/>
            </a:xfrm>
          </p:grpSpPr>
          <p:sp>
            <p:nvSpPr>
              <p:cNvPr id="22548"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sp>
            <p:nvSpPr>
              <p:cNvPr id="22549"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grpSp>
        <p:grpSp>
          <p:nvGrpSpPr>
            <p:cNvPr id="253962" name="Group 88"/>
            <p:cNvGrpSpPr>
              <a:grpSpLocks/>
            </p:cNvGrpSpPr>
            <p:nvPr userDrawn="1"/>
          </p:nvGrpSpPr>
          <p:grpSpPr bwMode="auto">
            <a:xfrm>
              <a:off x="52" y="241"/>
              <a:ext cx="5509" cy="141"/>
              <a:chOff x="150" y="543"/>
              <a:chExt cx="5309" cy="200"/>
            </a:xfrm>
          </p:grpSpPr>
          <p:sp>
            <p:nvSpPr>
              <p:cNvPr id="22546"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sp>
            <p:nvSpPr>
              <p:cNvPr id="22547"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grpSp>
        <p:sp>
          <p:nvSpPr>
            <p:cNvPr id="22539"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grpSp>
          <p:nvGrpSpPr>
            <p:cNvPr id="253964" name="Group 92"/>
            <p:cNvGrpSpPr>
              <a:grpSpLocks/>
            </p:cNvGrpSpPr>
            <p:nvPr userDrawn="1"/>
          </p:nvGrpSpPr>
          <p:grpSpPr bwMode="auto">
            <a:xfrm>
              <a:off x="136" y="94"/>
              <a:ext cx="790" cy="737"/>
              <a:chOff x="138" y="104"/>
              <a:chExt cx="790" cy="737"/>
            </a:xfrm>
          </p:grpSpPr>
          <p:sp>
            <p:nvSpPr>
              <p:cNvPr id="22541"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grpSp>
      </p:grpSp>
      <p:sp>
        <p:nvSpPr>
          <p:cNvPr id="2539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39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eaLnBrk="1" hangingPunct="1">
              <a:defRPr/>
            </a:pPr>
            <a:endParaRPr lang="zh-CN" altLang="en-US">
              <a:solidFill>
                <a:srgbClr val="333333"/>
              </a:solidFill>
              <a:latin typeface="Times New Roman" charset="0"/>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eaLnBrk="1" hangingPunct="1">
              <a:defRPr/>
            </a:pPr>
            <a:endParaRPr lang="zh-CN" altLang="en-US">
              <a:solidFill>
                <a:srgbClr val="333333"/>
              </a:solidFill>
              <a:latin typeface="Times New Roman" charset="0"/>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eaLnBrk="1" hangingPunct="1"/>
            <a:fld id="{BBEBBD91-B3E1-FC48-BA33-58AC4C45097F}" type="slidenum">
              <a:rPr lang="zh-CN" altLang="en-US" smtClean="0">
                <a:solidFill>
                  <a:srgbClr val="333333"/>
                </a:solidFill>
                <a:latin typeface="Times New Roman" charset="0"/>
              </a:rPr>
              <a:pPr eaLnBrk="1" hangingPunct="1"/>
              <a:t>‹#›</a:t>
            </a:fld>
            <a:endParaRPr lang="en-US" altLang="zh-CN">
              <a:solidFill>
                <a:srgbClr val="333333"/>
              </a:solidFill>
              <a:latin typeface="Times New Roman" charset="0"/>
            </a:endParaRPr>
          </a:p>
        </p:txBody>
      </p:sp>
    </p:spTree>
    <p:extLst>
      <p:ext uri="{BB962C8B-B14F-4D97-AF65-F5344CB8AC3E}">
        <p14:creationId xmlns:p14="http://schemas.microsoft.com/office/powerpoint/2010/main" val="529659589"/>
      </p:ext>
    </p:extLst>
  </p:cSld>
  <p:clrMap bg1="lt1" tx1="dk1" bg2="lt2" tx2="dk2" accent1="accent1" accent2="accent2" accent3="accent3" accent4="accent4" accent5="accent5" accent6="accent6" hlink="hlink" folHlink="folHlink"/>
  <p:sldLayoutIdLst>
    <p:sldLayoutId id="2147508044" r:id="rId1"/>
    <p:sldLayoutId id="2147508045" r:id="rId2"/>
    <p:sldLayoutId id="2147508046" r:id="rId3"/>
    <p:sldLayoutId id="2147508047" r:id="rId4"/>
    <p:sldLayoutId id="2147508048" r:id="rId5"/>
    <p:sldLayoutId id="2147508049" r:id="rId6"/>
    <p:sldLayoutId id="2147508050" r:id="rId7"/>
    <p:sldLayoutId id="2147508051" r:id="rId8"/>
    <p:sldLayoutId id="2147508052" r:id="rId9"/>
    <p:sldLayoutId id="2147508053" r:id="rId10"/>
  </p:sldLayoutIdLst>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43798086"/>
      </p:ext>
    </p:extLst>
  </p:cSld>
  <p:clrMap bg1="dk2" tx1="lt1" bg2="dk1" tx2="lt2" accent1="accent1" accent2="accent2" accent3="accent3" accent4="accent4" accent5="accent5" accent6="accent6" hlink="hlink" folHlink="folHlink"/>
  <p:sldLayoutIdLst>
    <p:sldLayoutId id="2147508055" r:id="rId1"/>
    <p:sldLayoutId id="2147508056" r:id="rId2"/>
    <p:sldLayoutId id="2147508057" r:id="rId3"/>
    <p:sldLayoutId id="2147508058" r:id="rId4"/>
    <p:sldLayoutId id="2147508059" r:id="rId5"/>
    <p:sldLayoutId id="2147508060" r:id="rId6"/>
    <p:sldLayoutId id="2147508061" r:id="rId7"/>
    <p:sldLayoutId id="2147508062" r:id="rId8"/>
    <p:sldLayoutId id="2147508063" r:id="rId9"/>
    <p:sldLayoutId id="2147508064" r:id="rId10"/>
    <p:sldLayoutId id="214750806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SimSun" charset="0"/>
                <a:cs typeface="SimSun" charset="0"/>
              </a:defRPr>
            </a:lvl1pPr>
          </a:lstStyle>
          <a:p>
            <a:pPr>
              <a:defRPr/>
            </a:pPr>
            <a:fld id="{17101465-3324-1744-86C6-F951416098DC}"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1703344119"/>
      </p:ext>
    </p:extLst>
  </p:cSld>
  <p:clrMap bg1="lt1" tx1="dk1" bg2="lt2" tx2="dk2" accent1="accent1" accent2="accent2" accent3="accent3" accent4="accent4" accent5="accent5" accent6="accent6" hlink="hlink" folHlink="folHlink"/>
  <p:sldLayoutIdLst>
    <p:sldLayoutId id="2147508087" r:id="rId1"/>
    <p:sldLayoutId id="2147508088" r:id="rId2"/>
    <p:sldLayoutId id="2147508089" r:id="rId3"/>
    <p:sldLayoutId id="2147508090" r:id="rId4"/>
    <p:sldLayoutId id="2147508091" r:id="rId5"/>
    <p:sldLayoutId id="2147508092" r:id="rId6"/>
    <p:sldLayoutId id="2147508093" r:id="rId7"/>
    <p:sldLayoutId id="2147508094" r:id="rId8"/>
    <p:sldLayoutId id="2147508095" r:id="rId9"/>
    <p:sldLayoutId id="2147508096" r:id="rId10"/>
    <p:sldLayoutId id="2147508097" r:id="rId11"/>
    <p:sldLayoutId id="214750809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FA95AB7F-7DC0-4E4A-B109-4C2CA84E81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1" r:id="rId1"/>
    <p:sldLayoutId id="2147505322" r:id="rId2"/>
    <p:sldLayoutId id="2147505323" r:id="rId3"/>
    <p:sldLayoutId id="2147505324" r:id="rId4"/>
    <p:sldLayoutId id="2147505325" r:id="rId5"/>
    <p:sldLayoutId id="2147505326" r:id="rId6"/>
    <p:sldLayoutId id="2147505327" r:id="rId7"/>
    <p:sldLayoutId id="2147505328" r:id="rId8"/>
    <p:sldLayoutId id="2147505329" r:id="rId9"/>
    <p:sldLayoutId id="2147505330" r:id="rId10"/>
    <p:sldLayoutId id="2147505331" r:id="rId11"/>
    <p:sldLayoutId id="214750806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zh-CN">
              <a:solidFill>
                <a:srgbClr val="000000"/>
              </a:solidFill>
              <a:latin typeface="Times New Roman"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zh-CN">
              <a:solidFill>
                <a:srgbClr val="000000"/>
              </a:solidFill>
              <a:latin typeface="Times New Roman"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47E8E06E-3B9E-8445-8898-BB3FC71FC468}" type="slidenum">
              <a:rPr lang="en-US" altLang="zh-CN">
                <a:solidFill>
                  <a:srgbClr val="000000"/>
                </a:solidFill>
                <a:latin typeface="Times New Roman" charset="0"/>
              </a:rPr>
              <a:pPr>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4103572882"/>
      </p:ext>
    </p:extLst>
  </p:cSld>
  <p:clrMap bg1="lt1" tx1="dk1" bg2="lt2" tx2="dk2" accent1="accent1" accent2="accent2" accent3="accent3" accent4="accent4" accent5="accent5" accent6="accent6" hlink="hlink" folHlink="folHlink"/>
  <p:sldLayoutIdLst>
    <p:sldLayoutId id="2147508100" r:id="rId1"/>
    <p:sldLayoutId id="2147508101" r:id="rId2"/>
    <p:sldLayoutId id="2147508102" r:id="rId3"/>
    <p:sldLayoutId id="2147508103" r:id="rId4"/>
    <p:sldLayoutId id="2147508104" r:id="rId5"/>
    <p:sldLayoutId id="2147508105" r:id="rId6"/>
    <p:sldLayoutId id="2147508106" r:id="rId7"/>
    <p:sldLayoutId id="2147508107" r:id="rId8"/>
    <p:sldLayoutId id="2147508108" r:id="rId9"/>
    <p:sldLayoutId id="2147508109" r:id="rId10"/>
    <p:sldLayoutId id="21475081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5845642"/>
      </p:ext>
    </p:extLst>
  </p:cSld>
  <p:clrMap bg1="lt1" tx1="dk1" bg2="lt2" tx2="dk2" accent1="accent1" accent2="accent2" accent3="accent3" accent4="accent4" accent5="accent5" accent6="accent6" hlink="hlink" folHlink="folHlink"/>
  <p:sldLayoutIdLst>
    <p:sldLayoutId id="2147508112" r:id="rId1"/>
    <p:sldLayoutId id="2147508113" r:id="rId2"/>
    <p:sldLayoutId id="2147508114" r:id="rId3"/>
    <p:sldLayoutId id="2147508115" r:id="rId4"/>
    <p:sldLayoutId id="2147508116" r:id="rId5"/>
    <p:sldLayoutId id="2147508117" r:id="rId6"/>
    <p:sldLayoutId id="2147508118" r:id="rId7"/>
    <p:sldLayoutId id="2147508119" r:id="rId8"/>
    <p:sldLayoutId id="2147508120" r:id="rId9"/>
    <p:sldLayoutId id="2147508121" r:id="rId10"/>
    <p:sldLayoutId id="2147508122" r:id="rId11"/>
    <p:sldLayoutId id="2147508123" r:id="rId12"/>
    <p:sldLayoutId id="2147508124" r:id="rId13"/>
    <p:sldLayoutId id="2147508125" r:id="rId14"/>
    <p:sldLayoutId id="2147508126"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465735183"/>
      </p:ext>
    </p:extLst>
  </p:cSld>
  <p:clrMap bg1="lt1" tx1="dk1" bg2="lt2" tx2="dk2" accent1="accent1" accent2="accent2" accent3="accent3" accent4="accent4" accent5="accent5" accent6="accent6" hlink="hlink" folHlink="folHlink"/>
  <p:sldLayoutIdLst>
    <p:sldLayoutId id="2147508128" r:id="rId1"/>
    <p:sldLayoutId id="2147508129" r:id="rId2"/>
    <p:sldLayoutId id="2147508130" r:id="rId3"/>
    <p:sldLayoutId id="2147508131" r:id="rId4"/>
    <p:sldLayoutId id="2147508132" r:id="rId5"/>
    <p:sldLayoutId id="2147508133" r:id="rId6"/>
    <p:sldLayoutId id="2147508134" r:id="rId7"/>
    <p:sldLayoutId id="2147508135" r:id="rId8"/>
    <p:sldLayoutId id="2147508136" r:id="rId9"/>
    <p:sldLayoutId id="2147508137" r:id="rId10"/>
    <p:sldLayoutId id="2147508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F8F4AD73-C4A0-AA4E-86E0-5DD27119A5EE}"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524292162"/>
      </p:ext>
    </p:extLst>
  </p:cSld>
  <p:clrMap bg1="lt1" tx1="dk1" bg2="lt2" tx2="dk2" accent1="accent1" accent2="accent2" accent3="accent3" accent4="accent4" accent5="accent5" accent6="accent6" hlink="hlink" folHlink="folHlink"/>
  <p:sldLayoutIdLst>
    <p:sldLayoutId id="2147508140" r:id="rId1"/>
    <p:sldLayoutId id="2147508141" r:id="rId2"/>
    <p:sldLayoutId id="2147508142" r:id="rId3"/>
    <p:sldLayoutId id="2147508143" r:id="rId4"/>
    <p:sldLayoutId id="2147508144" r:id="rId5"/>
    <p:sldLayoutId id="2147508145" r:id="rId6"/>
    <p:sldLayoutId id="2147508146" r:id="rId7"/>
    <p:sldLayoutId id="2147508147" r:id="rId8"/>
    <p:sldLayoutId id="2147508148" r:id="rId9"/>
    <p:sldLayoutId id="2147508149" r:id="rId10"/>
    <p:sldLayoutId id="214750815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9A69571F-8C64-5541-B0E8-0A4F60DE612A}" type="slidenum">
              <a:rPr lang="en-US" smtClean="0"/>
              <a:pPr/>
              <a:t>‹#›</a:t>
            </a:fld>
            <a:endParaRPr lang="en-US"/>
          </a:p>
        </p:txBody>
      </p:sp>
    </p:spTree>
    <p:extLst>
      <p:ext uri="{BB962C8B-B14F-4D97-AF65-F5344CB8AC3E}">
        <p14:creationId xmlns:p14="http://schemas.microsoft.com/office/powerpoint/2010/main" val="1353516310"/>
      </p:ext>
    </p:extLst>
  </p:cSld>
  <p:clrMap bg1="lt1" tx1="dk1" bg2="lt2" tx2="dk2" accent1="accent1" accent2="accent2" accent3="accent3" accent4="accent4" accent5="accent5" accent6="accent6" hlink="hlink" folHlink="folHlink"/>
  <p:sldLayoutIdLst>
    <p:sldLayoutId id="2147508152" r:id="rId1"/>
    <p:sldLayoutId id="2147508153" r:id="rId2"/>
    <p:sldLayoutId id="2147508154" r:id="rId3"/>
    <p:sldLayoutId id="2147508155" r:id="rId4"/>
    <p:sldLayoutId id="2147508156" r:id="rId5"/>
    <p:sldLayoutId id="2147508157" r:id="rId6"/>
    <p:sldLayoutId id="2147508158" r:id="rId7"/>
    <p:sldLayoutId id="2147508159" r:id="rId8"/>
    <p:sldLayoutId id="2147508160" r:id="rId9"/>
    <p:sldLayoutId id="2147508161" r:id="rId10"/>
    <p:sldLayoutId id="2147508162" r:id="rId11"/>
    <p:sldLayoutId id="2147508163" r:id="rId12"/>
    <p:sldLayoutId id="2147508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1BF667A6-CA6B-0D4A-AD69-455559ACCEB7}" type="slidenum">
              <a:rPr lang="en-US" smtClean="0"/>
              <a:pPr/>
              <a:t>‹#›</a:t>
            </a:fld>
            <a:endParaRPr lang="en-US"/>
          </a:p>
        </p:txBody>
      </p:sp>
    </p:spTree>
    <p:extLst>
      <p:ext uri="{BB962C8B-B14F-4D97-AF65-F5344CB8AC3E}">
        <p14:creationId xmlns:p14="http://schemas.microsoft.com/office/powerpoint/2010/main" val="559106521"/>
      </p:ext>
    </p:extLst>
  </p:cSld>
  <p:clrMap bg1="lt1" tx1="dk1" bg2="lt2" tx2="dk2" accent1="accent1" accent2="accent2" accent3="accent3" accent4="accent4" accent5="accent5" accent6="accent6" hlink="hlink" folHlink="folHlink"/>
  <p:sldLayoutIdLst>
    <p:sldLayoutId id="2147508166" r:id="rId1"/>
    <p:sldLayoutId id="2147508167" r:id="rId2"/>
    <p:sldLayoutId id="2147508168" r:id="rId3"/>
    <p:sldLayoutId id="2147508169" r:id="rId4"/>
    <p:sldLayoutId id="2147508170" r:id="rId5"/>
    <p:sldLayoutId id="2147508171" r:id="rId6"/>
    <p:sldLayoutId id="2147508172" r:id="rId7"/>
    <p:sldLayoutId id="2147508173" r:id="rId8"/>
    <p:sldLayoutId id="2147508174" r:id="rId9"/>
    <p:sldLayoutId id="2147508175" r:id="rId10"/>
    <p:sldLayoutId id="21475081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9D1F1297-5456-3049-8888-B20DCDB382BB}" type="slidenum">
              <a:rPr lang="en-US" smtClean="0"/>
              <a:pPr/>
              <a:t>‹#›</a:t>
            </a:fld>
            <a:endParaRPr lang="en-US"/>
          </a:p>
        </p:txBody>
      </p:sp>
    </p:spTree>
    <p:extLst>
      <p:ext uri="{BB962C8B-B14F-4D97-AF65-F5344CB8AC3E}">
        <p14:creationId xmlns:p14="http://schemas.microsoft.com/office/powerpoint/2010/main" val="739578186"/>
      </p:ext>
    </p:extLst>
  </p:cSld>
  <p:clrMap bg1="lt1" tx1="dk1" bg2="lt2" tx2="dk2" accent1="accent1" accent2="accent2" accent3="accent3" accent4="accent4" accent5="accent5" accent6="accent6" hlink="hlink" folHlink="folHlink"/>
  <p:sldLayoutIdLst>
    <p:sldLayoutId id="2147508178" r:id="rId1"/>
    <p:sldLayoutId id="2147508179" r:id="rId2"/>
    <p:sldLayoutId id="2147508180" r:id="rId3"/>
    <p:sldLayoutId id="2147508181" r:id="rId4"/>
    <p:sldLayoutId id="2147508182" r:id="rId5"/>
    <p:sldLayoutId id="2147508183" r:id="rId6"/>
    <p:sldLayoutId id="2147508184" r:id="rId7"/>
    <p:sldLayoutId id="2147508185" r:id="rId8"/>
    <p:sldLayoutId id="2147508186" r:id="rId9"/>
    <p:sldLayoutId id="2147508187" r:id="rId10"/>
    <p:sldLayoutId id="2147508188" r:id="rId11"/>
    <p:sldLayoutId id="2147508189" r:id="rId12"/>
    <p:sldLayoutId id="214750819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9A8449E9-EF91-AB4C-91C1-4C97F7FBF387}" type="slidenum">
              <a:rPr lang="en-US" smtClean="0"/>
              <a:pPr/>
              <a:t>‹#›</a:t>
            </a:fld>
            <a:endParaRPr lang="en-US"/>
          </a:p>
        </p:txBody>
      </p:sp>
    </p:spTree>
    <p:extLst>
      <p:ext uri="{BB962C8B-B14F-4D97-AF65-F5344CB8AC3E}">
        <p14:creationId xmlns:p14="http://schemas.microsoft.com/office/powerpoint/2010/main" val="1153003765"/>
      </p:ext>
    </p:extLst>
  </p:cSld>
  <p:clrMap bg1="lt1" tx1="dk1" bg2="lt2" tx2="dk2" accent1="accent1" accent2="accent2" accent3="accent3" accent4="accent4" accent5="accent5" accent6="accent6" hlink="hlink" folHlink="folHlink"/>
  <p:sldLayoutIdLst>
    <p:sldLayoutId id="2147508192" r:id="rId1"/>
    <p:sldLayoutId id="2147508193" r:id="rId2"/>
    <p:sldLayoutId id="2147508194" r:id="rId3"/>
    <p:sldLayoutId id="2147508195" r:id="rId4"/>
    <p:sldLayoutId id="2147508196" r:id="rId5"/>
    <p:sldLayoutId id="2147508197" r:id="rId6"/>
    <p:sldLayoutId id="2147508198" r:id="rId7"/>
    <p:sldLayoutId id="2147508199" r:id="rId8"/>
    <p:sldLayoutId id="2147508200" r:id="rId9"/>
    <p:sldLayoutId id="2147508201" r:id="rId10"/>
    <p:sldLayoutId id="21475082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91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eaLnBrk="1" hangingPunct="1"/>
            <a:fld id="{A0CB09DE-BAAE-1942-80C3-569F53AE87BB}" type="slidenum">
              <a:rPr lang="en-US" smtClean="0"/>
              <a:pPr eaLnBrk="1" hangingPunct="1"/>
              <a:t>‹#›</a:t>
            </a:fld>
            <a:endParaRPr lang="en-US"/>
          </a:p>
        </p:txBody>
      </p:sp>
    </p:spTree>
    <p:extLst>
      <p:ext uri="{BB962C8B-B14F-4D97-AF65-F5344CB8AC3E}">
        <p14:creationId xmlns:p14="http://schemas.microsoft.com/office/powerpoint/2010/main" val="2718327879"/>
      </p:ext>
    </p:extLst>
  </p:cSld>
  <p:clrMap bg1="dk2" tx1="lt1" bg2="dk1" tx2="lt2" accent1="accent1" accent2="accent2" accent3="accent3" accent4="accent4" accent5="accent5" accent6="accent6" hlink="hlink" folHlink="folHlink"/>
  <p:sldLayoutIdLst>
    <p:sldLayoutId id="2147508207" r:id="rId1"/>
    <p:sldLayoutId id="2147508208" r:id="rId2"/>
    <p:sldLayoutId id="214750820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defRPr>
            </a:lvl1pPr>
          </a:lstStyle>
          <a:p>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9D271FEF-FB58-C744-A6E4-410585B3E99C}" type="slidenum">
              <a:rPr lang="en-US" smtClean="0"/>
              <a:pPr/>
              <a:t>‹#›</a:t>
            </a:fld>
            <a:endParaRPr lang="en-US"/>
          </a:p>
        </p:txBody>
      </p:sp>
    </p:spTree>
    <p:extLst>
      <p:ext uri="{BB962C8B-B14F-4D97-AF65-F5344CB8AC3E}">
        <p14:creationId xmlns:p14="http://schemas.microsoft.com/office/powerpoint/2010/main" val="946319685"/>
      </p:ext>
    </p:extLst>
  </p:cSld>
  <p:clrMap bg1="dk2" tx1="lt1" bg2="dk1" tx2="lt2" accent1="accent1" accent2="accent2" accent3="accent3" accent4="accent4" accent5="accent5" accent6="accent6" hlink="hlink" folHlink="folHlink"/>
  <p:sldLayoutIdLst>
    <p:sldLayoutId id="2147508211" r:id="rId1"/>
    <p:sldLayoutId id="214750821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91C53EDA-ED73-C74A-9400-7A62BFD45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32" r:id="rId1"/>
    <p:sldLayoutId id="2147505333" r:id="rId2"/>
    <p:sldLayoutId id="2147505334" r:id="rId3"/>
    <p:sldLayoutId id="2147505335" r:id="rId4"/>
    <p:sldLayoutId id="2147505336" r:id="rId5"/>
    <p:sldLayoutId id="2147505337" r:id="rId6"/>
    <p:sldLayoutId id="2147505338" r:id="rId7"/>
    <p:sldLayoutId id="2147505339" r:id="rId8"/>
    <p:sldLayoutId id="2147505340" r:id="rId9"/>
    <p:sldLayoutId id="2147505341" r:id="rId10"/>
    <p:sldLayoutId id="214750534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AE638AD6-D762-6F47-A53E-29B65FE77776}" type="slidenum">
              <a:rPr lang="en-US" smtClean="0"/>
              <a:pPr/>
              <a:t>‹#›</a:t>
            </a:fld>
            <a:endParaRPr lang="en-US"/>
          </a:p>
        </p:txBody>
      </p:sp>
    </p:spTree>
    <p:extLst>
      <p:ext uri="{BB962C8B-B14F-4D97-AF65-F5344CB8AC3E}">
        <p14:creationId xmlns:p14="http://schemas.microsoft.com/office/powerpoint/2010/main" val="3517684063"/>
      </p:ext>
    </p:extLst>
  </p:cSld>
  <p:clrMap bg1="lt1" tx1="dk1" bg2="lt2" tx2="dk2" accent1="accent1" accent2="accent2" accent3="accent3" accent4="accent4" accent5="accent5" accent6="accent6" hlink="hlink" folHlink="folHlink"/>
  <p:sldLayoutIdLst>
    <p:sldLayoutId id="2147508214" r:id="rId1"/>
    <p:sldLayoutId id="2147508215" r:id="rId2"/>
    <p:sldLayoutId id="2147508216" r:id="rId3"/>
    <p:sldLayoutId id="2147508217" r:id="rId4"/>
    <p:sldLayoutId id="2147508218" r:id="rId5"/>
    <p:sldLayoutId id="2147508219" r:id="rId6"/>
    <p:sldLayoutId id="2147508220" r:id="rId7"/>
    <p:sldLayoutId id="2147508221" r:id="rId8"/>
    <p:sldLayoutId id="2147508222" r:id="rId9"/>
    <p:sldLayoutId id="2147508223" r:id="rId10"/>
    <p:sldLayoutId id="2147508224" r:id="rId11"/>
    <p:sldLayoutId id="2147508225" r:id="rId12"/>
    <p:sldLayoutId id="21475082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eaLnBrk="1" hangingPunct="1"/>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eaLnBrk="1" hangingPunct="1"/>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fld id="{1258383B-5647-0547-AE06-DCE0F55A7C80}" type="slidenum">
              <a:rPr lang="en-US" smtClean="0"/>
              <a:pPr eaLnBrk="1" hangingPunct="1"/>
              <a:t>‹#›</a:t>
            </a:fld>
            <a:endParaRPr lang="en-US"/>
          </a:p>
        </p:txBody>
      </p:sp>
    </p:spTree>
    <p:extLst>
      <p:ext uri="{BB962C8B-B14F-4D97-AF65-F5344CB8AC3E}">
        <p14:creationId xmlns:p14="http://schemas.microsoft.com/office/powerpoint/2010/main" val="3425568704"/>
      </p:ext>
    </p:extLst>
  </p:cSld>
  <p:clrMap bg1="lt1" tx1="dk1" bg2="lt2" tx2="dk2" accent1="accent1" accent2="accent2" accent3="accent3" accent4="accent4" accent5="accent5" accent6="accent6" hlink="hlink" folHlink="folHlink"/>
  <p:sldLayoutIdLst>
    <p:sldLayoutId id="2147508228" r:id="rId1"/>
    <p:sldLayoutId id="2147508229" r:id="rId2"/>
    <p:sldLayoutId id="2147508230" r:id="rId3"/>
    <p:sldLayoutId id="2147508231" r:id="rId4"/>
    <p:sldLayoutId id="2147508232" r:id="rId5"/>
    <p:sldLayoutId id="2147508233" r:id="rId6"/>
    <p:sldLayoutId id="2147508234" r:id="rId7"/>
    <p:sldLayoutId id="2147508235" r:id="rId8"/>
    <p:sldLayoutId id="2147508236" r:id="rId9"/>
    <p:sldLayoutId id="2147508237" r:id="rId10"/>
    <p:sldLayoutId id="21475082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11"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512013"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a:solidFill>
                  <a:srgbClr val="FFFFFF"/>
                </a:solidFill>
              </a:endParaRPr>
            </a:p>
          </p:txBody>
        </p:sp>
        <p:sp>
          <p:nvSpPr>
            <p:cNvPr id="512014"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16"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18"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20"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33"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eaLnBrk="1" hangingPunct="1"/>
            <a:fld id="{BA7AF211-0C0A-9142-B9AB-EC23EC5CBE45}" type="slidenum">
              <a:rPr lang="en-US" smtClean="0"/>
              <a:pPr eaLnBrk="1" hangingPunct="1"/>
              <a:t>‹#›</a:t>
            </a:fld>
            <a:endParaRPr lang="en-US"/>
          </a:p>
        </p:txBody>
      </p:sp>
    </p:spTree>
    <p:extLst>
      <p:ext uri="{BB962C8B-B14F-4D97-AF65-F5344CB8AC3E}">
        <p14:creationId xmlns:p14="http://schemas.microsoft.com/office/powerpoint/2010/main" val="1714384439"/>
      </p:ext>
    </p:extLst>
  </p:cSld>
  <p:clrMap bg1="dk2" tx1="lt1" bg2="dk1" tx2="lt2" accent1="accent1" accent2="accent2" accent3="accent3" accent4="accent4" accent5="accent5" accent6="accent6" hlink="hlink" folHlink="folHlink"/>
  <p:sldLayoutIdLst>
    <p:sldLayoutId id="2147508240" r:id="rId1"/>
    <p:sldLayoutId id="2147508241" r:id="rId2"/>
    <p:sldLayoutId id="2147508242" r:id="rId3"/>
    <p:sldLayoutId id="2147508243" r:id="rId4"/>
    <p:sldLayoutId id="2147508244" r:id="rId5"/>
    <p:sldLayoutId id="2147508245" r:id="rId6"/>
    <p:sldLayoutId id="2147508246" r:id="rId7"/>
    <p:sldLayoutId id="2147508247" r:id="rId8"/>
    <p:sldLayoutId id="2147508248" r:id="rId9"/>
    <p:sldLayoutId id="2147508249" r:id="rId10"/>
    <p:sldLayoutId id="2147508250" r:id="rId11"/>
    <p:sldLayoutId id="214750825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6EBD7CCA-09C6-3A43-A9D6-1B1181224C3F}" type="slidenum">
              <a:rPr lang="en-US" smtClean="0"/>
              <a:pPr/>
              <a:t>‹#›</a:t>
            </a:fld>
            <a:endParaRPr lang="en-US"/>
          </a:p>
        </p:txBody>
      </p:sp>
    </p:spTree>
    <p:extLst>
      <p:ext uri="{BB962C8B-B14F-4D97-AF65-F5344CB8AC3E}">
        <p14:creationId xmlns:p14="http://schemas.microsoft.com/office/powerpoint/2010/main" val="1401530548"/>
      </p:ext>
    </p:extLst>
  </p:cSld>
  <p:clrMap bg1="lt1" tx1="dk1" bg2="lt2" tx2="dk2" accent1="accent1" accent2="accent2" accent3="accent3" accent4="accent4" accent5="accent5" accent6="accent6" hlink="hlink" folHlink="folHlink"/>
  <p:sldLayoutIdLst>
    <p:sldLayoutId id="2147508253" r:id="rId1"/>
    <p:sldLayoutId id="2147508254" r:id="rId2"/>
    <p:sldLayoutId id="2147508255" r:id="rId3"/>
    <p:sldLayoutId id="2147508256" r:id="rId4"/>
    <p:sldLayoutId id="2147508257" r:id="rId5"/>
    <p:sldLayoutId id="2147508258" r:id="rId6"/>
    <p:sldLayoutId id="2147508259" r:id="rId7"/>
    <p:sldLayoutId id="2147508260" r:id="rId8"/>
    <p:sldLayoutId id="2147508261" r:id="rId9"/>
    <p:sldLayoutId id="2147508262" r:id="rId10"/>
    <p:sldLayoutId id="2147508263" r:id="rId11"/>
    <p:sldLayoutId id="2147508264" r:id="rId12"/>
    <p:sldLayoutId id="21475082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Verdana" charset="0"/>
              </a:defRPr>
            </a:lvl1pPr>
          </a:lstStyle>
          <a:p>
            <a:endParaRPr lang="en-US"/>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Verdana" charset="0"/>
              </a:defRPr>
            </a:lvl1pPr>
          </a:lstStyle>
          <a:p>
            <a:endParaRPr lang="en-US"/>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Verdana" charset="0"/>
              </a:defRPr>
            </a:lvl1pPr>
          </a:lstStyle>
          <a:p>
            <a:fld id="{2A5F7CAF-3672-EB4C-A4F4-9FE496E91F26}" type="slidenum">
              <a:rPr lang="en-US" smtClean="0"/>
              <a:pPr/>
              <a:t>‹#›</a:t>
            </a:fld>
            <a:endParaRPr lang="en-US"/>
          </a:p>
        </p:txBody>
      </p:sp>
    </p:spTree>
    <p:extLst>
      <p:ext uri="{BB962C8B-B14F-4D97-AF65-F5344CB8AC3E}">
        <p14:creationId xmlns:p14="http://schemas.microsoft.com/office/powerpoint/2010/main" val="153407499"/>
      </p:ext>
    </p:extLst>
  </p:cSld>
  <p:clrMap bg1="dk2" tx1="lt1" bg2="dk1" tx2="lt2" accent1="accent1" accent2="accent2" accent3="accent3" accent4="accent4" accent5="accent5" accent6="accent6" hlink="hlink" folHlink="folHlink"/>
  <p:sldLayoutIdLst>
    <p:sldLayoutId id="2147508267" r:id="rId1"/>
    <p:sldLayoutId id="2147508268" r:id="rId2"/>
    <p:sldLayoutId id="2147508269" r:id="rId3"/>
    <p:sldLayoutId id="2147508270" r:id="rId4"/>
    <p:sldLayoutId id="2147508271" r:id="rId5"/>
    <p:sldLayoutId id="2147508272" r:id="rId6"/>
    <p:sldLayoutId id="2147508273" r:id="rId7"/>
    <p:sldLayoutId id="2147508274" r:id="rId8"/>
    <p:sldLayoutId id="2147508275" r:id="rId9"/>
    <p:sldLayoutId id="2147508276" r:id="rId10"/>
    <p:sldLayoutId id="2147508277"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5" name="Freeform 7"/>
          <p:cNvSpPr>
            <a:spLocks/>
          </p:cNvSpPr>
          <p:nvPr/>
        </p:nvSpPr>
        <p:spPr bwMode="auto">
          <a:xfrm>
            <a:off x="3587750" y="53975"/>
            <a:ext cx="1982788" cy="654050"/>
          </a:xfrm>
          <a:custGeom>
            <a:avLst/>
            <a:gdLst/>
            <a:ahLst/>
            <a:cxnLst>
              <a:cxn ang="0">
                <a:pos x="16" y="67"/>
              </a:cxn>
              <a:cxn ang="0">
                <a:pos x="26" y="62"/>
              </a:cxn>
              <a:cxn ang="0">
                <a:pos x="452" y="62"/>
              </a:cxn>
              <a:cxn ang="0">
                <a:pos x="483" y="40"/>
              </a:cxn>
              <a:cxn ang="0">
                <a:pos x="505" y="27"/>
              </a:cxn>
              <a:cxn ang="0">
                <a:pos x="526" y="17"/>
              </a:cxn>
              <a:cxn ang="0">
                <a:pos x="552" y="11"/>
              </a:cxn>
              <a:cxn ang="0">
                <a:pos x="578" y="5"/>
              </a:cxn>
              <a:cxn ang="0">
                <a:pos x="605" y="2"/>
              </a:cxn>
              <a:cxn ang="0">
                <a:pos x="639" y="0"/>
              </a:cxn>
              <a:cxn ang="0">
                <a:pos x="678" y="5"/>
              </a:cxn>
              <a:cxn ang="0">
                <a:pos x="714" y="15"/>
              </a:cxn>
              <a:cxn ang="0">
                <a:pos x="740" y="27"/>
              </a:cxn>
              <a:cxn ang="0">
                <a:pos x="768" y="40"/>
              </a:cxn>
              <a:cxn ang="0">
                <a:pos x="786" y="51"/>
              </a:cxn>
              <a:cxn ang="0">
                <a:pos x="802" y="64"/>
              </a:cxn>
              <a:cxn ang="0">
                <a:pos x="1209" y="62"/>
              </a:cxn>
              <a:cxn ang="0">
                <a:pos x="1223" y="66"/>
              </a:cxn>
              <a:cxn ang="0">
                <a:pos x="1233" y="73"/>
              </a:cxn>
              <a:cxn ang="0">
                <a:pos x="1242" y="91"/>
              </a:cxn>
              <a:cxn ang="0">
                <a:pos x="1246" y="112"/>
              </a:cxn>
              <a:cxn ang="0">
                <a:pos x="1248" y="137"/>
              </a:cxn>
              <a:cxn ang="0">
                <a:pos x="1248" y="349"/>
              </a:cxn>
              <a:cxn ang="0">
                <a:pos x="809" y="350"/>
              </a:cxn>
              <a:cxn ang="0">
                <a:pos x="700" y="409"/>
              </a:cxn>
              <a:cxn ang="0">
                <a:pos x="523" y="411"/>
              </a:cxn>
              <a:cxn ang="0">
                <a:pos x="437" y="346"/>
              </a:cxn>
              <a:cxn ang="0">
                <a:pos x="46" y="349"/>
              </a:cxn>
              <a:cxn ang="0">
                <a:pos x="0" y="349"/>
              </a:cxn>
              <a:cxn ang="0">
                <a:pos x="0" y="152"/>
              </a:cxn>
              <a:cxn ang="0">
                <a:pos x="0" y="123"/>
              </a:cxn>
              <a:cxn ang="0">
                <a:pos x="5" y="94"/>
              </a:cxn>
              <a:cxn ang="0">
                <a:pos x="9" y="80"/>
              </a:cxn>
              <a:cxn ang="0">
                <a:pos x="16" y="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56"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algn="ctr" eaLnBrk="1" hangingPunct="1">
              <a:defRPr/>
            </a:pPr>
            <a:endParaRPr kumimoji="1" lang="en-US">
              <a:solidFill>
                <a:srgbClr val="FFFFCC"/>
              </a:solidFill>
              <a:latin typeface="Times New Roman" pitchFamily="-128" charset="0"/>
              <a:cs typeface="+mn-cs"/>
            </a:endParaRPr>
          </a:p>
        </p:txBody>
      </p:sp>
      <p:sp>
        <p:nvSpPr>
          <p:cNvPr id="2057" name="Freeform 9"/>
          <p:cNvSpPr>
            <a:spLocks/>
          </p:cNvSpPr>
          <p:nvPr/>
        </p:nvSpPr>
        <p:spPr bwMode="auto">
          <a:xfrm>
            <a:off x="3586163" y="452438"/>
            <a:ext cx="1984375" cy="304800"/>
          </a:xfrm>
          <a:custGeom>
            <a:avLst/>
            <a:gdLst/>
            <a:ahLst/>
            <a:cxnLst>
              <a:cxn ang="0">
                <a:pos x="60" y="42"/>
              </a:cxn>
              <a:cxn ang="0">
                <a:pos x="98" y="42"/>
              </a:cxn>
              <a:cxn ang="0">
                <a:pos x="128" y="63"/>
              </a:cxn>
              <a:cxn ang="0">
                <a:pos x="176" y="51"/>
              </a:cxn>
              <a:cxn ang="0">
                <a:pos x="231" y="45"/>
              </a:cxn>
              <a:cxn ang="0">
                <a:pos x="269" y="57"/>
              </a:cxn>
              <a:cxn ang="0">
                <a:pos x="311" y="51"/>
              </a:cxn>
              <a:cxn ang="0">
                <a:pos x="378" y="54"/>
              </a:cxn>
              <a:cxn ang="0">
                <a:pos x="420" y="63"/>
              </a:cxn>
              <a:cxn ang="0">
                <a:pos x="483" y="80"/>
              </a:cxn>
              <a:cxn ang="0">
                <a:pos x="513" y="99"/>
              </a:cxn>
              <a:cxn ang="0">
                <a:pos x="536" y="130"/>
              </a:cxn>
              <a:cxn ang="0">
                <a:pos x="578" y="129"/>
              </a:cxn>
              <a:cxn ang="0">
                <a:pos x="617" y="139"/>
              </a:cxn>
              <a:cxn ang="0">
                <a:pos x="651" y="131"/>
              </a:cxn>
              <a:cxn ang="0">
                <a:pos x="688" y="121"/>
              </a:cxn>
              <a:cxn ang="0">
                <a:pos x="728" y="101"/>
              </a:cxn>
              <a:cxn ang="0">
                <a:pos x="769" y="68"/>
              </a:cxn>
              <a:cxn ang="0">
                <a:pos x="814" y="52"/>
              </a:cxn>
              <a:cxn ang="0">
                <a:pos x="844" y="56"/>
              </a:cxn>
              <a:cxn ang="0">
                <a:pos x="881" y="57"/>
              </a:cxn>
              <a:cxn ang="0">
                <a:pos x="933" y="69"/>
              </a:cxn>
              <a:cxn ang="0">
                <a:pos x="963" y="51"/>
              </a:cxn>
              <a:cxn ang="0">
                <a:pos x="989" y="55"/>
              </a:cxn>
              <a:cxn ang="0">
                <a:pos x="1035" y="33"/>
              </a:cxn>
              <a:cxn ang="0">
                <a:pos x="1063" y="35"/>
              </a:cxn>
              <a:cxn ang="0">
                <a:pos x="1096" y="6"/>
              </a:cxn>
              <a:cxn ang="0">
                <a:pos x="1130" y="32"/>
              </a:cxn>
              <a:cxn ang="0">
                <a:pos x="1164" y="0"/>
              </a:cxn>
              <a:cxn ang="0">
                <a:pos x="1195" y="38"/>
              </a:cxn>
              <a:cxn ang="0">
                <a:pos x="1227" y="16"/>
              </a:cxn>
              <a:cxn ang="0">
                <a:pos x="1249" y="28"/>
              </a:cxn>
              <a:cxn ang="0">
                <a:pos x="822" y="144"/>
              </a:cxn>
              <a:cxn ang="0">
                <a:pos x="563" y="191"/>
              </a:cxn>
              <a:cxn ang="0">
                <a:pos x="441" y="98"/>
              </a:cxn>
              <a:cxn ang="0">
                <a:pos x="0" y="19"/>
              </a:cxn>
              <a:cxn ang="0">
                <a:pos x="18" y="33"/>
              </a:cxn>
              <a:cxn ang="0">
                <a:pos x="43" y="38"/>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58" name="Freeform 10"/>
          <p:cNvSpPr>
            <a:spLocks/>
          </p:cNvSpPr>
          <p:nvPr/>
        </p:nvSpPr>
        <p:spPr bwMode="auto">
          <a:xfrm>
            <a:off x="3586163" y="508000"/>
            <a:ext cx="1984375" cy="306388"/>
          </a:xfrm>
          <a:custGeom>
            <a:avLst/>
            <a:gdLst/>
            <a:ahLst/>
            <a:cxnLst>
              <a:cxn ang="0">
                <a:pos x="26" y="125"/>
              </a:cxn>
              <a:cxn ang="0">
                <a:pos x="450" y="125"/>
              </a:cxn>
              <a:cxn ang="0">
                <a:pos x="487" y="155"/>
              </a:cxn>
              <a:cxn ang="0">
                <a:pos x="532" y="175"/>
              </a:cxn>
              <a:cxn ang="0">
                <a:pos x="587" y="188"/>
              </a:cxn>
              <a:cxn ang="0">
                <a:pos x="672" y="188"/>
              </a:cxn>
              <a:cxn ang="0">
                <a:pos x="769" y="158"/>
              </a:cxn>
              <a:cxn ang="0">
                <a:pos x="811" y="125"/>
              </a:cxn>
              <a:cxn ang="0">
                <a:pos x="1224" y="124"/>
              </a:cxn>
              <a:cxn ang="0">
                <a:pos x="1243" y="114"/>
              </a:cxn>
              <a:cxn ang="0">
                <a:pos x="1249" y="96"/>
              </a:cxn>
              <a:cxn ang="0">
                <a:pos x="1238" y="0"/>
              </a:cxn>
              <a:cxn ang="0">
                <a:pos x="1227" y="18"/>
              </a:cxn>
              <a:cxn ang="0">
                <a:pos x="1218" y="33"/>
              </a:cxn>
              <a:cxn ang="0">
                <a:pos x="1196" y="24"/>
              </a:cxn>
              <a:cxn ang="0">
                <a:pos x="1170" y="14"/>
              </a:cxn>
              <a:cxn ang="0">
                <a:pos x="1138" y="33"/>
              </a:cxn>
              <a:cxn ang="0">
                <a:pos x="1117" y="24"/>
              </a:cxn>
              <a:cxn ang="0">
                <a:pos x="1089" y="19"/>
              </a:cxn>
              <a:cxn ang="0">
                <a:pos x="1074" y="38"/>
              </a:cxn>
              <a:cxn ang="0">
                <a:pos x="1046" y="33"/>
              </a:cxn>
              <a:cxn ang="0">
                <a:pos x="1007" y="38"/>
              </a:cxn>
              <a:cxn ang="0">
                <a:pos x="969" y="33"/>
              </a:cxn>
              <a:cxn ang="0">
                <a:pos x="932" y="47"/>
              </a:cxn>
              <a:cxn ang="0">
                <a:pos x="901" y="34"/>
              </a:cxn>
              <a:cxn ang="0">
                <a:pos x="847" y="44"/>
              </a:cxn>
              <a:cxn ang="0">
                <a:pos x="807" y="43"/>
              </a:cxn>
              <a:cxn ang="0">
                <a:pos x="783" y="81"/>
              </a:cxn>
              <a:cxn ang="0">
                <a:pos x="765" y="111"/>
              </a:cxn>
              <a:cxn ang="0">
                <a:pos x="729" y="122"/>
              </a:cxn>
              <a:cxn ang="0">
                <a:pos x="697" y="132"/>
              </a:cxn>
              <a:cxn ang="0">
                <a:pos x="634" y="137"/>
              </a:cxn>
              <a:cxn ang="0">
                <a:pos x="556" y="145"/>
              </a:cxn>
              <a:cxn ang="0">
                <a:pos x="499" y="116"/>
              </a:cxn>
              <a:cxn ang="0">
                <a:pos x="454" y="57"/>
              </a:cxn>
              <a:cxn ang="0">
                <a:pos x="399" y="47"/>
              </a:cxn>
              <a:cxn ang="0">
                <a:pos x="332" y="33"/>
              </a:cxn>
              <a:cxn ang="0">
                <a:pos x="262" y="24"/>
              </a:cxn>
              <a:cxn ang="0">
                <a:pos x="214" y="35"/>
              </a:cxn>
              <a:cxn ang="0">
                <a:pos x="186" y="32"/>
              </a:cxn>
              <a:cxn ang="0">
                <a:pos x="145" y="37"/>
              </a:cxn>
              <a:cxn ang="0">
                <a:pos x="102" y="35"/>
              </a:cxn>
              <a:cxn ang="0">
                <a:pos x="57" y="43"/>
              </a:cxn>
              <a:cxn ang="0">
                <a:pos x="11" y="38"/>
              </a:cxn>
              <a:cxn ang="0">
                <a:pos x="1" y="74"/>
              </a:cxn>
              <a:cxn ang="0">
                <a:pos x="9" y="118"/>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59" name="Freeform 11"/>
          <p:cNvSpPr>
            <a:spLocks/>
          </p:cNvSpPr>
          <p:nvPr/>
        </p:nvSpPr>
        <p:spPr bwMode="auto">
          <a:xfrm>
            <a:off x="3598863" y="557213"/>
            <a:ext cx="1947862" cy="228600"/>
          </a:xfrm>
          <a:custGeom>
            <a:avLst/>
            <a:gdLst/>
            <a:ahLst/>
            <a:cxnLst>
              <a:cxn ang="0">
                <a:pos x="301" y="45"/>
              </a:cxn>
              <a:cxn ang="0">
                <a:pos x="219" y="50"/>
              </a:cxn>
              <a:cxn ang="0">
                <a:pos x="97" y="50"/>
              </a:cxn>
              <a:cxn ang="0">
                <a:pos x="40" y="49"/>
              </a:cxn>
              <a:cxn ang="0">
                <a:pos x="8" y="36"/>
              </a:cxn>
              <a:cxn ang="0">
                <a:pos x="0" y="46"/>
              </a:cxn>
              <a:cxn ang="0">
                <a:pos x="46" y="64"/>
              </a:cxn>
              <a:cxn ang="0">
                <a:pos x="103" y="63"/>
              </a:cxn>
              <a:cxn ang="0">
                <a:pos x="134" y="65"/>
              </a:cxn>
              <a:cxn ang="0">
                <a:pos x="204" y="68"/>
              </a:cxn>
              <a:cxn ang="0">
                <a:pos x="341" y="63"/>
              </a:cxn>
              <a:cxn ang="0">
                <a:pos x="440" y="64"/>
              </a:cxn>
              <a:cxn ang="0">
                <a:pos x="485" y="105"/>
              </a:cxn>
              <a:cxn ang="0">
                <a:pos x="558" y="136"/>
              </a:cxn>
              <a:cxn ang="0">
                <a:pos x="642" y="143"/>
              </a:cxn>
              <a:cxn ang="0">
                <a:pos x="728" y="121"/>
              </a:cxn>
              <a:cxn ang="0">
                <a:pos x="786" y="82"/>
              </a:cxn>
              <a:cxn ang="0">
                <a:pos x="827" y="67"/>
              </a:cxn>
              <a:cxn ang="0">
                <a:pos x="937" y="68"/>
              </a:cxn>
              <a:cxn ang="0">
                <a:pos x="1021" y="67"/>
              </a:cxn>
              <a:cxn ang="0">
                <a:pos x="1118" y="67"/>
              </a:cxn>
              <a:cxn ang="0">
                <a:pos x="1211" y="69"/>
              </a:cxn>
              <a:cxn ang="0">
                <a:pos x="1226" y="34"/>
              </a:cxn>
              <a:cxn ang="0">
                <a:pos x="1211" y="37"/>
              </a:cxn>
              <a:cxn ang="0">
                <a:pos x="1171" y="59"/>
              </a:cxn>
              <a:cxn ang="0">
                <a:pos x="1064" y="56"/>
              </a:cxn>
              <a:cxn ang="0">
                <a:pos x="941" y="58"/>
              </a:cxn>
              <a:cxn ang="0">
                <a:pos x="851" y="62"/>
              </a:cxn>
              <a:cxn ang="0">
                <a:pos x="815" y="53"/>
              </a:cxn>
              <a:cxn ang="0">
                <a:pos x="809" y="32"/>
              </a:cxn>
              <a:cxn ang="0">
                <a:pos x="798" y="22"/>
              </a:cxn>
              <a:cxn ang="0">
                <a:pos x="760" y="72"/>
              </a:cxn>
              <a:cxn ang="0">
                <a:pos x="718" y="101"/>
              </a:cxn>
              <a:cxn ang="0">
                <a:pos x="671" y="112"/>
              </a:cxn>
              <a:cxn ang="0">
                <a:pos x="618" y="124"/>
              </a:cxn>
              <a:cxn ang="0">
                <a:pos x="557" y="110"/>
              </a:cxn>
              <a:cxn ang="0">
                <a:pos x="520" y="93"/>
              </a:cxn>
              <a:cxn ang="0">
                <a:pos x="486" y="86"/>
              </a:cxn>
              <a:cxn ang="0">
                <a:pos x="461" y="62"/>
              </a:cxn>
              <a:cxn ang="0">
                <a:pos x="432" y="24"/>
              </a:cxn>
              <a:cxn ang="0">
                <a:pos x="413" y="43"/>
              </a:cxn>
              <a:cxn ang="0">
                <a:pos x="339" y="48"/>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0" name="Freeform 12"/>
          <p:cNvSpPr>
            <a:spLocks/>
          </p:cNvSpPr>
          <p:nvPr/>
        </p:nvSpPr>
        <p:spPr bwMode="auto">
          <a:xfrm>
            <a:off x="4868863" y="249238"/>
            <a:ext cx="122237" cy="406400"/>
          </a:xfrm>
          <a:custGeom>
            <a:avLst/>
            <a:gdLst/>
            <a:ahLst/>
            <a:cxnLst>
              <a:cxn ang="0">
                <a:pos x="51" y="6"/>
              </a:cxn>
              <a:cxn ang="0">
                <a:pos x="47" y="25"/>
              </a:cxn>
              <a:cxn ang="0">
                <a:pos x="76" y="27"/>
              </a:cxn>
              <a:cxn ang="0">
                <a:pos x="65" y="61"/>
              </a:cxn>
              <a:cxn ang="0">
                <a:pos x="66" y="87"/>
              </a:cxn>
              <a:cxn ang="0">
                <a:pos x="73" y="110"/>
              </a:cxn>
              <a:cxn ang="0">
                <a:pos x="61" y="133"/>
              </a:cxn>
              <a:cxn ang="0">
                <a:pos x="57" y="157"/>
              </a:cxn>
              <a:cxn ang="0">
                <a:pos x="51" y="181"/>
              </a:cxn>
              <a:cxn ang="0">
                <a:pos x="42" y="197"/>
              </a:cxn>
              <a:cxn ang="0">
                <a:pos x="32" y="213"/>
              </a:cxn>
              <a:cxn ang="0">
                <a:pos x="20" y="230"/>
              </a:cxn>
              <a:cxn ang="0">
                <a:pos x="13" y="241"/>
              </a:cxn>
              <a:cxn ang="0">
                <a:pos x="0" y="255"/>
              </a:cxn>
              <a:cxn ang="0">
                <a:pos x="8" y="230"/>
              </a:cxn>
              <a:cxn ang="0">
                <a:pos x="24" y="212"/>
              </a:cxn>
              <a:cxn ang="0">
                <a:pos x="21" y="192"/>
              </a:cxn>
              <a:cxn ang="0">
                <a:pos x="36" y="167"/>
              </a:cxn>
              <a:cxn ang="0">
                <a:pos x="44" y="137"/>
              </a:cxn>
              <a:cxn ang="0">
                <a:pos x="40" y="108"/>
              </a:cxn>
              <a:cxn ang="0">
                <a:pos x="43" y="85"/>
              </a:cxn>
              <a:cxn ang="0">
                <a:pos x="40" y="68"/>
              </a:cxn>
              <a:cxn ang="0">
                <a:pos x="19" y="36"/>
              </a:cxn>
              <a:cxn ang="0">
                <a:pos x="6" y="3"/>
              </a:cxn>
              <a:cxn ang="0">
                <a:pos x="50" y="0"/>
              </a:cxn>
              <a:cxn ang="0">
                <a:pos x="51" y="6"/>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1" name="Freeform 13"/>
          <p:cNvSpPr>
            <a:spLocks/>
          </p:cNvSpPr>
          <p:nvPr/>
        </p:nvSpPr>
        <p:spPr bwMode="auto">
          <a:xfrm>
            <a:off x="3605213" y="19050"/>
            <a:ext cx="1951037" cy="411163"/>
          </a:xfrm>
          <a:custGeom>
            <a:avLst/>
            <a:gdLst/>
            <a:ahLst/>
            <a:cxnLst>
              <a:cxn ang="0">
                <a:pos x="0" y="259"/>
              </a:cxn>
              <a:cxn ang="0">
                <a:pos x="5" y="154"/>
              </a:cxn>
              <a:cxn ang="0">
                <a:pos x="23" y="130"/>
              </a:cxn>
              <a:cxn ang="0">
                <a:pos x="56" y="146"/>
              </a:cxn>
              <a:cxn ang="0">
                <a:pos x="85" y="128"/>
              </a:cxn>
              <a:cxn ang="0">
                <a:pos x="117" y="144"/>
              </a:cxn>
              <a:cxn ang="0">
                <a:pos x="152" y="144"/>
              </a:cxn>
              <a:cxn ang="0">
                <a:pos x="208" y="138"/>
              </a:cxn>
              <a:cxn ang="0">
                <a:pos x="249" y="122"/>
              </a:cxn>
              <a:cxn ang="0">
                <a:pos x="289" y="138"/>
              </a:cxn>
              <a:cxn ang="0">
                <a:pos x="312" y="143"/>
              </a:cxn>
              <a:cxn ang="0">
                <a:pos x="362" y="137"/>
              </a:cxn>
              <a:cxn ang="0">
                <a:pos x="449" y="121"/>
              </a:cxn>
              <a:cxn ang="0">
                <a:pos x="499" y="83"/>
              </a:cxn>
              <a:cxn ang="0">
                <a:pos x="489" y="119"/>
              </a:cxn>
              <a:cxn ang="0">
                <a:pos x="531" y="132"/>
              </a:cxn>
              <a:cxn ang="0">
                <a:pos x="559" y="158"/>
              </a:cxn>
              <a:cxn ang="0">
                <a:pos x="586" y="178"/>
              </a:cxn>
              <a:cxn ang="0">
                <a:pos x="602" y="178"/>
              </a:cxn>
              <a:cxn ang="0">
                <a:pos x="581" y="145"/>
              </a:cxn>
              <a:cxn ang="0">
                <a:pos x="561" y="103"/>
              </a:cxn>
              <a:cxn ang="0">
                <a:pos x="547" y="82"/>
              </a:cxn>
              <a:cxn ang="0">
                <a:pos x="574" y="62"/>
              </a:cxn>
              <a:cxn ang="0">
                <a:pos x="535" y="56"/>
              </a:cxn>
              <a:cxn ang="0">
                <a:pos x="600" y="42"/>
              </a:cxn>
              <a:cxn ang="0">
                <a:pos x="676" y="55"/>
              </a:cxn>
              <a:cxn ang="0">
                <a:pos x="721" y="60"/>
              </a:cxn>
              <a:cxn ang="0">
                <a:pos x="773" y="108"/>
              </a:cxn>
              <a:cxn ang="0">
                <a:pos x="828" y="139"/>
              </a:cxn>
              <a:cxn ang="0">
                <a:pos x="879" y="141"/>
              </a:cxn>
              <a:cxn ang="0">
                <a:pos x="928" y="128"/>
              </a:cxn>
              <a:cxn ang="0">
                <a:pos x="957" y="139"/>
              </a:cxn>
              <a:cxn ang="0">
                <a:pos x="981" y="130"/>
              </a:cxn>
              <a:cxn ang="0">
                <a:pos x="1015" y="146"/>
              </a:cxn>
              <a:cxn ang="0">
                <a:pos x="1041" y="144"/>
              </a:cxn>
              <a:cxn ang="0">
                <a:pos x="1063" y="130"/>
              </a:cxn>
              <a:cxn ang="0">
                <a:pos x="1099" y="146"/>
              </a:cxn>
              <a:cxn ang="0">
                <a:pos x="1128" y="139"/>
              </a:cxn>
              <a:cxn ang="0">
                <a:pos x="1154" y="149"/>
              </a:cxn>
              <a:cxn ang="0">
                <a:pos x="1197" y="138"/>
              </a:cxn>
              <a:cxn ang="0">
                <a:pos x="1221" y="165"/>
              </a:cxn>
              <a:cxn ang="0">
                <a:pos x="1229" y="154"/>
              </a:cxn>
              <a:cxn ang="0">
                <a:pos x="1224" y="112"/>
              </a:cxn>
              <a:cxn ang="0">
                <a:pos x="1187" y="93"/>
              </a:cxn>
              <a:cxn ang="0">
                <a:pos x="1140" y="101"/>
              </a:cxn>
              <a:cxn ang="0">
                <a:pos x="1099" y="93"/>
              </a:cxn>
              <a:cxn ang="0">
                <a:pos x="1040" y="95"/>
              </a:cxn>
              <a:cxn ang="0">
                <a:pos x="996" y="93"/>
              </a:cxn>
              <a:cxn ang="0">
                <a:pos x="955" y="96"/>
              </a:cxn>
              <a:cxn ang="0">
                <a:pos x="909" y="96"/>
              </a:cxn>
              <a:cxn ang="0">
                <a:pos x="861" y="97"/>
              </a:cxn>
              <a:cxn ang="0">
                <a:pos x="826" y="96"/>
              </a:cxn>
              <a:cxn ang="0">
                <a:pos x="785" y="69"/>
              </a:cxn>
              <a:cxn ang="0">
                <a:pos x="727" y="30"/>
              </a:cxn>
              <a:cxn ang="0">
                <a:pos x="644" y="2"/>
              </a:cxn>
              <a:cxn ang="0">
                <a:pos x="560" y="8"/>
              </a:cxn>
              <a:cxn ang="0">
                <a:pos x="474" y="45"/>
              </a:cxn>
              <a:cxn ang="0">
                <a:pos x="399" y="95"/>
              </a:cxn>
              <a:cxn ang="0">
                <a:pos x="328" y="97"/>
              </a:cxn>
              <a:cxn ang="0">
                <a:pos x="231" y="96"/>
              </a:cxn>
              <a:cxn ang="0">
                <a:pos x="109" y="93"/>
              </a:cxn>
              <a:cxn ang="0">
                <a:pos x="19" y="96"/>
              </a:cxn>
              <a:cxn ang="0">
                <a:pos x="0" y="132"/>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2" name="Freeform 14"/>
          <p:cNvSpPr>
            <a:spLocks/>
          </p:cNvSpPr>
          <p:nvPr/>
        </p:nvSpPr>
        <p:spPr bwMode="auto">
          <a:xfrm>
            <a:off x="4191000" y="234950"/>
            <a:ext cx="90488" cy="400050"/>
          </a:xfrm>
          <a:custGeom>
            <a:avLst/>
            <a:gdLst/>
            <a:ahLst/>
            <a:cxnLst>
              <a:cxn ang="0">
                <a:pos x="13" y="6"/>
              </a:cxn>
              <a:cxn ang="0">
                <a:pos x="17" y="25"/>
              </a:cxn>
              <a:cxn ang="0">
                <a:pos x="13" y="34"/>
              </a:cxn>
              <a:cxn ang="0">
                <a:pos x="6" y="62"/>
              </a:cxn>
              <a:cxn ang="0">
                <a:pos x="1" y="86"/>
              </a:cxn>
              <a:cxn ang="0">
                <a:pos x="0" y="108"/>
              </a:cxn>
              <a:cxn ang="0">
                <a:pos x="5" y="135"/>
              </a:cxn>
              <a:cxn ang="0">
                <a:pos x="8" y="160"/>
              </a:cxn>
              <a:cxn ang="0">
                <a:pos x="13" y="184"/>
              </a:cxn>
              <a:cxn ang="0">
                <a:pos x="27" y="200"/>
              </a:cxn>
              <a:cxn ang="0">
                <a:pos x="32" y="217"/>
              </a:cxn>
              <a:cxn ang="0">
                <a:pos x="45" y="234"/>
              </a:cxn>
              <a:cxn ang="0">
                <a:pos x="56" y="251"/>
              </a:cxn>
              <a:cxn ang="0">
                <a:pos x="51" y="235"/>
              </a:cxn>
              <a:cxn ang="0">
                <a:pos x="40" y="216"/>
              </a:cxn>
              <a:cxn ang="0">
                <a:pos x="43" y="196"/>
              </a:cxn>
              <a:cxn ang="0">
                <a:pos x="28" y="170"/>
              </a:cxn>
              <a:cxn ang="0">
                <a:pos x="15" y="140"/>
              </a:cxn>
              <a:cxn ang="0">
                <a:pos x="12" y="94"/>
              </a:cxn>
              <a:cxn ang="0">
                <a:pos x="17" y="64"/>
              </a:cxn>
              <a:cxn ang="0">
                <a:pos x="25" y="34"/>
              </a:cxn>
              <a:cxn ang="0">
                <a:pos x="27" y="12"/>
              </a:cxn>
              <a:cxn ang="0">
                <a:pos x="15" y="0"/>
              </a:cxn>
              <a:cxn ang="0">
                <a:pos x="13" y="6"/>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nvGrpSpPr>
          <p:cNvPr id="1036" name="Group 15"/>
          <p:cNvGrpSpPr>
            <a:grpSpLocks/>
          </p:cNvGrpSpPr>
          <p:nvPr/>
        </p:nvGrpSpPr>
        <p:grpSpPr bwMode="auto">
          <a:xfrm>
            <a:off x="63500" y="153988"/>
            <a:ext cx="3435350" cy="520700"/>
            <a:chOff x="40" y="97"/>
            <a:chExt cx="2164" cy="328"/>
          </a:xfrm>
        </p:grpSpPr>
        <p:sp>
          <p:nvSpPr>
            <p:cNvPr id="2064" name="Freeform 16"/>
            <p:cNvSpPr>
              <a:spLocks/>
            </p:cNvSpPr>
            <p:nvPr/>
          </p:nvSpPr>
          <p:spPr bwMode="auto">
            <a:xfrm>
              <a:off x="40" y="97"/>
              <a:ext cx="2164" cy="267"/>
            </a:xfrm>
            <a:custGeom>
              <a:avLst/>
              <a:gdLst/>
              <a:ahLst/>
              <a:cxnLst>
                <a:cxn ang="0">
                  <a:pos x="29" y="3"/>
                </a:cxn>
                <a:cxn ang="0">
                  <a:pos x="46" y="0"/>
                </a:cxn>
                <a:cxn ang="0">
                  <a:pos x="2096" y="0"/>
                </a:cxn>
                <a:cxn ang="0">
                  <a:pos x="2120" y="2"/>
                </a:cxn>
                <a:cxn ang="0">
                  <a:pos x="2137" y="9"/>
                </a:cxn>
                <a:cxn ang="0">
                  <a:pos x="2152" y="26"/>
                </a:cxn>
                <a:cxn ang="0">
                  <a:pos x="2160" y="46"/>
                </a:cxn>
                <a:cxn ang="0">
                  <a:pos x="2163" y="69"/>
                </a:cxn>
                <a:cxn ang="0">
                  <a:pos x="2163" y="266"/>
                </a:cxn>
                <a:cxn ang="0">
                  <a:pos x="81" y="266"/>
                </a:cxn>
                <a:cxn ang="0">
                  <a:pos x="0" y="266"/>
                </a:cxn>
                <a:cxn ang="0">
                  <a:pos x="0" y="82"/>
                </a:cxn>
                <a:cxn ang="0">
                  <a:pos x="1" y="55"/>
                </a:cxn>
                <a:cxn ang="0">
                  <a:pos x="9" y="29"/>
                </a:cxn>
                <a:cxn ang="0">
                  <a:pos x="16" y="15"/>
                </a:cxn>
                <a:cxn ang="0">
                  <a:pos x="29" y="3"/>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5" name="Freeform 17"/>
            <p:cNvSpPr>
              <a:spLocks/>
            </p:cNvSpPr>
            <p:nvPr/>
          </p:nvSpPr>
          <p:spPr bwMode="auto">
            <a:xfrm>
              <a:off x="40" y="268"/>
              <a:ext cx="2164" cy="115"/>
            </a:xfrm>
            <a:custGeom>
              <a:avLst/>
              <a:gdLst/>
              <a:ahLst/>
              <a:cxnLst>
                <a:cxn ang="0">
                  <a:pos x="105" y="39"/>
                </a:cxn>
                <a:cxn ang="0">
                  <a:pos x="170" y="39"/>
                </a:cxn>
                <a:cxn ang="0">
                  <a:pos x="221" y="58"/>
                </a:cxn>
                <a:cxn ang="0">
                  <a:pos x="305" y="47"/>
                </a:cxn>
                <a:cxn ang="0">
                  <a:pos x="400" y="41"/>
                </a:cxn>
                <a:cxn ang="0">
                  <a:pos x="466" y="53"/>
                </a:cxn>
                <a:cxn ang="0">
                  <a:pos x="538" y="47"/>
                </a:cxn>
                <a:cxn ang="0">
                  <a:pos x="654" y="50"/>
                </a:cxn>
                <a:cxn ang="0">
                  <a:pos x="728" y="58"/>
                </a:cxn>
                <a:cxn ang="0">
                  <a:pos x="815" y="35"/>
                </a:cxn>
                <a:cxn ang="0">
                  <a:pos x="880" y="56"/>
                </a:cxn>
                <a:cxn ang="0">
                  <a:pos x="968" y="52"/>
                </a:cxn>
                <a:cxn ang="0">
                  <a:pos x="1013" y="56"/>
                </a:cxn>
                <a:cxn ang="0">
                  <a:pos x="1053" y="35"/>
                </a:cxn>
                <a:cxn ang="0">
                  <a:pos x="1105" y="21"/>
                </a:cxn>
                <a:cxn ang="0">
                  <a:pos x="1167" y="19"/>
                </a:cxn>
                <a:cxn ang="0">
                  <a:pos x="1218" y="13"/>
                </a:cxn>
                <a:cxn ang="0">
                  <a:pos x="1265" y="29"/>
                </a:cxn>
                <a:cxn ang="0">
                  <a:pos x="1316" y="41"/>
                </a:cxn>
                <a:cxn ang="0">
                  <a:pos x="1399" y="33"/>
                </a:cxn>
                <a:cxn ang="0">
                  <a:pos x="1436" y="55"/>
                </a:cxn>
                <a:cxn ang="0">
                  <a:pos x="1493" y="58"/>
                </a:cxn>
                <a:cxn ang="0">
                  <a:pos x="1589" y="58"/>
                </a:cxn>
                <a:cxn ang="0">
                  <a:pos x="1647" y="49"/>
                </a:cxn>
                <a:cxn ang="0">
                  <a:pos x="1691" y="53"/>
                </a:cxn>
                <a:cxn ang="0">
                  <a:pos x="1743" y="35"/>
                </a:cxn>
                <a:cxn ang="0">
                  <a:pos x="1817" y="33"/>
                </a:cxn>
                <a:cxn ang="0">
                  <a:pos x="1878" y="13"/>
                </a:cxn>
                <a:cxn ang="0">
                  <a:pos x="1926" y="9"/>
                </a:cxn>
                <a:cxn ang="0">
                  <a:pos x="1988" y="17"/>
                </a:cxn>
                <a:cxn ang="0">
                  <a:pos x="2042" y="1"/>
                </a:cxn>
                <a:cxn ang="0">
                  <a:pos x="2093" y="29"/>
                </a:cxn>
                <a:cxn ang="0">
                  <a:pos x="2150" y="14"/>
                </a:cxn>
                <a:cxn ang="0">
                  <a:pos x="2163" y="114"/>
                </a:cxn>
                <a:cxn ang="0">
                  <a:pos x="893" y="92"/>
                </a:cxn>
                <a:cxn ang="0">
                  <a:pos x="0" y="18"/>
                </a:cxn>
                <a:cxn ang="0">
                  <a:pos x="32" y="31"/>
                </a:cxn>
                <a:cxn ang="0">
                  <a:pos x="75" y="3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6" name="Freeform 18"/>
            <p:cNvSpPr>
              <a:spLocks/>
            </p:cNvSpPr>
            <p:nvPr/>
          </p:nvSpPr>
          <p:spPr bwMode="auto">
            <a:xfrm>
              <a:off x="40" y="307"/>
              <a:ext cx="2164" cy="118"/>
            </a:xfrm>
            <a:custGeom>
              <a:avLst/>
              <a:gdLst/>
              <a:ahLst/>
              <a:cxnLst>
                <a:cxn ang="0">
                  <a:pos x="46" y="116"/>
                </a:cxn>
                <a:cxn ang="0">
                  <a:pos x="2096" y="117"/>
                </a:cxn>
                <a:cxn ang="0">
                  <a:pos x="2137" y="113"/>
                </a:cxn>
                <a:cxn ang="0">
                  <a:pos x="2160" y="98"/>
                </a:cxn>
                <a:cxn ang="0">
                  <a:pos x="2163" y="13"/>
                </a:cxn>
                <a:cxn ang="0">
                  <a:pos x="2134" y="4"/>
                </a:cxn>
                <a:cxn ang="0">
                  <a:pos x="2118" y="32"/>
                </a:cxn>
                <a:cxn ang="0">
                  <a:pos x="2097" y="29"/>
                </a:cxn>
                <a:cxn ang="0">
                  <a:pos x="2054" y="16"/>
                </a:cxn>
                <a:cxn ang="0">
                  <a:pos x="1998" y="20"/>
                </a:cxn>
                <a:cxn ang="0">
                  <a:pos x="1951" y="23"/>
                </a:cxn>
                <a:cxn ang="0">
                  <a:pos x="1910" y="16"/>
                </a:cxn>
                <a:cxn ang="0">
                  <a:pos x="1868" y="25"/>
                </a:cxn>
                <a:cxn ang="0">
                  <a:pos x="1841" y="31"/>
                </a:cxn>
                <a:cxn ang="0">
                  <a:pos x="1776" y="26"/>
                </a:cxn>
                <a:cxn ang="0">
                  <a:pos x="1716" y="22"/>
                </a:cxn>
                <a:cxn ang="0">
                  <a:pos x="1644" y="51"/>
                </a:cxn>
                <a:cxn ang="0">
                  <a:pos x="1589" y="36"/>
                </a:cxn>
                <a:cxn ang="0">
                  <a:pos x="1524" y="35"/>
                </a:cxn>
                <a:cxn ang="0">
                  <a:pos x="1417" y="34"/>
                </a:cxn>
                <a:cxn ang="0">
                  <a:pos x="1367" y="31"/>
                </a:cxn>
                <a:cxn ang="0">
                  <a:pos x="1327" y="22"/>
                </a:cxn>
                <a:cxn ang="0">
                  <a:pos x="1237" y="41"/>
                </a:cxn>
                <a:cxn ang="0">
                  <a:pos x="1159" y="31"/>
                </a:cxn>
                <a:cxn ang="0">
                  <a:pos x="1065" y="36"/>
                </a:cxn>
                <a:cxn ang="0">
                  <a:pos x="988" y="36"/>
                </a:cxn>
                <a:cxn ang="0">
                  <a:pos x="897" y="48"/>
                </a:cxn>
                <a:cxn ang="0">
                  <a:pos x="801" y="42"/>
                </a:cxn>
                <a:cxn ang="0">
                  <a:pos x="692" y="44"/>
                </a:cxn>
                <a:cxn ang="0">
                  <a:pos x="575" y="31"/>
                </a:cxn>
                <a:cxn ang="0">
                  <a:pos x="454" y="22"/>
                </a:cxn>
                <a:cxn ang="0">
                  <a:pos x="371" y="33"/>
                </a:cxn>
                <a:cxn ang="0">
                  <a:pos x="322" y="29"/>
                </a:cxn>
                <a:cxn ang="0">
                  <a:pos x="252" y="34"/>
                </a:cxn>
                <a:cxn ang="0">
                  <a:pos x="176" y="33"/>
                </a:cxn>
                <a:cxn ang="0">
                  <a:pos x="99" y="40"/>
                </a:cxn>
                <a:cxn ang="0">
                  <a:pos x="20" y="35"/>
                </a:cxn>
                <a:cxn ang="0">
                  <a:pos x="2" y="69"/>
                </a:cxn>
                <a:cxn ang="0">
                  <a:pos x="16" y="110"/>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7" name="Freeform 19"/>
            <p:cNvSpPr>
              <a:spLocks/>
            </p:cNvSpPr>
            <p:nvPr/>
          </p:nvSpPr>
          <p:spPr bwMode="auto">
            <a:xfrm>
              <a:off x="52" y="104"/>
              <a:ext cx="2130" cy="153"/>
            </a:xfrm>
            <a:custGeom>
              <a:avLst/>
              <a:gdLst/>
              <a:ahLst/>
              <a:cxnLst>
                <a:cxn ang="0">
                  <a:pos x="0" y="115"/>
                </a:cxn>
                <a:cxn ang="0">
                  <a:pos x="5" y="122"/>
                </a:cxn>
                <a:cxn ang="0">
                  <a:pos x="9" y="55"/>
                </a:cxn>
                <a:cxn ang="0">
                  <a:pos x="28" y="27"/>
                </a:cxn>
                <a:cxn ang="0">
                  <a:pos x="101" y="24"/>
                </a:cxn>
                <a:cxn ang="0">
                  <a:pos x="243" y="28"/>
                </a:cxn>
                <a:cxn ang="0">
                  <a:pos x="378" y="26"/>
                </a:cxn>
                <a:cxn ang="0">
                  <a:pos x="537" y="28"/>
                </a:cxn>
                <a:cxn ang="0">
                  <a:pos x="645" y="24"/>
                </a:cxn>
                <a:cxn ang="0">
                  <a:pos x="735" y="24"/>
                </a:cxn>
                <a:cxn ang="0">
                  <a:pos x="870" y="31"/>
                </a:cxn>
                <a:cxn ang="0">
                  <a:pos x="968" y="33"/>
                </a:cxn>
                <a:cxn ang="0">
                  <a:pos x="1080" y="28"/>
                </a:cxn>
                <a:cxn ang="0">
                  <a:pos x="1212" y="38"/>
                </a:cxn>
                <a:cxn ang="0">
                  <a:pos x="1316" y="35"/>
                </a:cxn>
                <a:cxn ang="0">
                  <a:pos x="1414" y="30"/>
                </a:cxn>
                <a:cxn ang="0">
                  <a:pos x="1526" y="34"/>
                </a:cxn>
                <a:cxn ang="0">
                  <a:pos x="1621" y="30"/>
                </a:cxn>
                <a:cxn ang="0">
                  <a:pos x="1714" y="27"/>
                </a:cxn>
                <a:cxn ang="0">
                  <a:pos x="1781" y="30"/>
                </a:cxn>
                <a:cxn ang="0">
                  <a:pos x="1914" y="24"/>
                </a:cxn>
                <a:cxn ang="0">
                  <a:pos x="2046" y="31"/>
                </a:cxn>
                <a:cxn ang="0">
                  <a:pos x="2094" y="44"/>
                </a:cxn>
                <a:cxn ang="0">
                  <a:pos x="2115" y="64"/>
                </a:cxn>
                <a:cxn ang="0">
                  <a:pos x="2129" y="117"/>
                </a:cxn>
                <a:cxn ang="0">
                  <a:pos x="2129" y="39"/>
                </a:cxn>
                <a:cxn ang="0">
                  <a:pos x="2120" y="15"/>
                </a:cxn>
                <a:cxn ang="0">
                  <a:pos x="1974" y="5"/>
                </a:cxn>
                <a:cxn ang="0">
                  <a:pos x="1856" y="1"/>
                </a:cxn>
                <a:cxn ang="0">
                  <a:pos x="1774" y="3"/>
                </a:cxn>
                <a:cxn ang="0">
                  <a:pos x="1658" y="7"/>
                </a:cxn>
                <a:cxn ang="0">
                  <a:pos x="1453" y="5"/>
                </a:cxn>
                <a:cxn ang="0">
                  <a:pos x="1312" y="6"/>
                </a:cxn>
                <a:cxn ang="0">
                  <a:pos x="1212" y="5"/>
                </a:cxn>
                <a:cxn ang="0">
                  <a:pos x="1135" y="4"/>
                </a:cxn>
                <a:cxn ang="0">
                  <a:pos x="1000" y="5"/>
                </a:cxn>
                <a:cxn ang="0">
                  <a:pos x="837" y="6"/>
                </a:cxn>
                <a:cxn ang="0">
                  <a:pos x="652" y="4"/>
                </a:cxn>
                <a:cxn ang="0">
                  <a:pos x="569" y="2"/>
                </a:cxn>
                <a:cxn ang="0">
                  <a:pos x="431" y="2"/>
                </a:cxn>
                <a:cxn ang="0">
                  <a:pos x="256" y="2"/>
                </a:cxn>
                <a:cxn ang="0">
                  <a:pos x="107" y="0"/>
                </a:cxn>
                <a:cxn ang="0">
                  <a:pos x="34" y="1"/>
                </a:cxn>
                <a:cxn ang="0">
                  <a:pos x="5" y="17"/>
                </a:cxn>
                <a:cxn ang="0">
                  <a:pos x="0" y="53"/>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8" name="Freeform 20"/>
            <p:cNvSpPr>
              <a:spLocks/>
            </p:cNvSpPr>
            <p:nvPr/>
          </p:nvSpPr>
          <p:spPr bwMode="auto">
            <a:xfrm>
              <a:off x="57" y="347"/>
              <a:ext cx="2128" cy="62"/>
            </a:xfrm>
            <a:custGeom>
              <a:avLst/>
              <a:gdLst/>
              <a:ahLst/>
              <a:cxnLst>
                <a:cxn ang="0">
                  <a:pos x="0" y="14"/>
                </a:cxn>
                <a:cxn ang="0">
                  <a:pos x="6" y="12"/>
                </a:cxn>
                <a:cxn ang="0">
                  <a:pos x="8" y="39"/>
                </a:cxn>
                <a:cxn ang="0">
                  <a:pos x="27" y="49"/>
                </a:cxn>
                <a:cxn ang="0">
                  <a:pos x="59" y="47"/>
                </a:cxn>
                <a:cxn ang="0">
                  <a:pos x="110" y="47"/>
                </a:cxn>
                <a:cxn ang="0">
                  <a:pos x="162" y="48"/>
                </a:cxn>
                <a:cxn ang="0">
                  <a:pos x="192" y="49"/>
                </a:cxn>
                <a:cxn ang="0">
                  <a:pos x="248" y="46"/>
                </a:cxn>
                <a:cxn ang="0">
                  <a:pos x="327" y="49"/>
                </a:cxn>
                <a:cxn ang="0">
                  <a:pos x="413" y="49"/>
                </a:cxn>
                <a:cxn ang="0">
                  <a:pos x="479" y="50"/>
                </a:cxn>
                <a:cxn ang="0">
                  <a:pos x="517" y="50"/>
                </a:cxn>
                <a:cxn ang="0">
                  <a:pos x="645" y="51"/>
                </a:cxn>
                <a:cxn ang="0">
                  <a:pos x="725" y="47"/>
                </a:cxn>
                <a:cxn ang="0">
                  <a:pos x="805" y="48"/>
                </a:cxn>
                <a:cxn ang="0">
                  <a:pos x="869" y="48"/>
                </a:cxn>
                <a:cxn ang="0">
                  <a:pos x="968" y="47"/>
                </a:cxn>
                <a:cxn ang="0">
                  <a:pos x="1044" y="44"/>
                </a:cxn>
                <a:cxn ang="0">
                  <a:pos x="1157" y="45"/>
                </a:cxn>
                <a:cxn ang="0">
                  <a:pos x="1295" y="47"/>
                </a:cxn>
                <a:cxn ang="0">
                  <a:pos x="1377" y="44"/>
                </a:cxn>
                <a:cxn ang="0">
                  <a:pos x="1412" y="48"/>
                </a:cxn>
                <a:cxn ang="0">
                  <a:pos x="1519" y="48"/>
                </a:cxn>
                <a:cxn ang="0">
                  <a:pos x="1606" y="48"/>
                </a:cxn>
                <a:cxn ang="0">
                  <a:pos x="1636" y="46"/>
                </a:cxn>
                <a:cxn ang="0">
                  <a:pos x="1686" y="49"/>
                </a:cxn>
                <a:cxn ang="0">
                  <a:pos x="1712" y="49"/>
                </a:cxn>
                <a:cxn ang="0">
                  <a:pos x="1782" y="49"/>
                </a:cxn>
                <a:cxn ang="0">
                  <a:pos x="1841" y="47"/>
                </a:cxn>
                <a:cxn ang="0">
                  <a:pos x="1937" y="45"/>
                </a:cxn>
                <a:cxn ang="0">
                  <a:pos x="2072" y="45"/>
                </a:cxn>
                <a:cxn ang="0">
                  <a:pos x="2104" y="40"/>
                </a:cxn>
                <a:cxn ang="0">
                  <a:pos x="2120" y="26"/>
                </a:cxn>
                <a:cxn ang="0">
                  <a:pos x="2127" y="39"/>
                </a:cxn>
                <a:cxn ang="0">
                  <a:pos x="2124" y="49"/>
                </a:cxn>
                <a:cxn ang="0">
                  <a:pos x="2107" y="58"/>
                </a:cxn>
                <a:cxn ang="0">
                  <a:pos x="1972" y="58"/>
                </a:cxn>
                <a:cxn ang="0">
                  <a:pos x="1854" y="60"/>
                </a:cxn>
                <a:cxn ang="0">
                  <a:pos x="1800" y="61"/>
                </a:cxn>
                <a:cxn ang="0">
                  <a:pos x="1739" y="61"/>
                </a:cxn>
                <a:cxn ang="0">
                  <a:pos x="1628" y="57"/>
                </a:cxn>
                <a:cxn ang="0">
                  <a:pos x="1493" y="56"/>
                </a:cxn>
                <a:cxn ang="0">
                  <a:pos x="1382" y="58"/>
                </a:cxn>
                <a:cxn ang="0">
                  <a:pos x="1310" y="58"/>
                </a:cxn>
                <a:cxn ang="0">
                  <a:pos x="1256" y="58"/>
                </a:cxn>
                <a:cxn ang="0">
                  <a:pos x="1212" y="59"/>
                </a:cxn>
                <a:cxn ang="0">
                  <a:pos x="1163" y="57"/>
                </a:cxn>
                <a:cxn ang="0">
                  <a:pos x="1106" y="60"/>
                </a:cxn>
                <a:cxn ang="0">
                  <a:pos x="1030" y="59"/>
                </a:cxn>
                <a:cxn ang="0">
                  <a:pos x="971" y="59"/>
                </a:cxn>
                <a:cxn ang="0">
                  <a:pos x="885" y="61"/>
                </a:cxn>
                <a:cxn ang="0">
                  <a:pos x="784" y="61"/>
                </a:cxn>
                <a:cxn ang="0">
                  <a:pos x="692" y="61"/>
                </a:cxn>
                <a:cxn ang="0">
                  <a:pos x="609" y="58"/>
                </a:cxn>
                <a:cxn ang="0">
                  <a:pos x="534" y="59"/>
                </a:cxn>
                <a:cxn ang="0">
                  <a:pos x="401" y="60"/>
                </a:cxn>
                <a:cxn ang="0">
                  <a:pos x="256" y="59"/>
                </a:cxn>
                <a:cxn ang="0">
                  <a:pos x="19" y="58"/>
                </a:cxn>
                <a:cxn ang="0">
                  <a:pos x="1" y="46"/>
                </a:cxn>
                <a:cxn ang="0">
                  <a:pos x="0" y="3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grpSp>
        <p:nvGrpSpPr>
          <p:cNvPr id="1037" name="Group 21"/>
          <p:cNvGrpSpPr>
            <a:grpSpLocks/>
          </p:cNvGrpSpPr>
          <p:nvPr/>
        </p:nvGrpSpPr>
        <p:grpSpPr bwMode="auto">
          <a:xfrm>
            <a:off x="5646738" y="153988"/>
            <a:ext cx="3435350" cy="552450"/>
            <a:chOff x="3557" y="97"/>
            <a:chExt cx="2164" cy="348"/>
          </a:xfrm>
        </p:grpSpPr>
        <p:sp>
          <p:nvSpPr>
            <p:cNvPr id="2070" name="Freeform 22"/>
            <p:cNvSpPr>
              <a:spLocks/>
            </p:cNvSpPr>
            <p:nvPr/>
          </p:nvSpPr>
          <p:spPr bwMode="auto">
            <a:xfrm>
              <a:off x="3557" y="97"/>
              <a:ext cx="2164" cy="284"/>
            </a:xfrm>
            <a:custGeom>
              <a:avLst/>
              <a:gdLst/>
              <a:ahLst/>
              <a:cxnLst>
                <a:cxn ang="0">
                  <a:pos x="29" y="4"/>
                </a:cxn>
                <a:cxn ang="0">
                  <a:pos x="46" y="0"/>
                </a:cxn>
                <a:cxn ang="0">
                  <a:pos x="2096" y="0"/>
                </a:cxn>
                <a:cxn ang="0">
                  <a:pos x="2120" y="3"/>
                </a:cxn>
                <a:cxn ang="0">
                  <a:pos x="2137" y="10"/>
                </a:cxn>
                <a:cxn ang="0">
                  <a:pos x="2152" y="28"/>
                </a:cxn>
                <a:cxn ang="0">
                  <a:pos x="2160" y="49"/>
                </a:cxn>
                <a:cxn ang="0">
                  <a:pos x="2163" y="73"/>
                </a:cxn>
                <a:cxn ang="0">
                  <a:pos x="2163" y="283"/>
                </a:cxn>
                <a:cxn ang="0">
                  <a:pos x="81" y="283"/>
                </a:cxn>
                <a:cxn ang="0">
                  <a:pos x="0" y="283"/>
                </a:cxn>
                <a:cxn ang="0">
                  <a:pos x="0" y="87"/>
                </a:cxn>
                <a:cxn ang="0">
                  <a:pos x="1" y="59"/>
                </a:cxn>
                <a:cxn ang="0">
                  <a:pos x="9" y="31"/>
                </a:cxn>
                <a:cxn ang="0">
                  <a:pos x="16" y="16"/>
                </a:cxn>
                <a:cxn ang="0">
                  <a:pos x="29" y="4"/>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1" name="Freeform 23"/>
            <p:cNvSpPr>
              <a:spLocks/>
            </p:cNvSpPr>
            <p:nvPr/>
          </p:nvSpPr>
          <p:spPr bwMode="auto">
            <a:xfrm>
              <a:off x="3557" y="278"/>
              <a:ext cx="2164" cy="123"/>
            </a:xfrm>
            <a:custGeom>
              <a:avLst/>
              <a:gdLst/>
              <a:ahLst/>
              <a:cxnLst>
                <a:cxn ang="0">
                  <a:pos x="105" y="42"/>
                </a:cxn>
                <a:cxn ang="0">
                  <a:pos x="170" y="42"/>
                </a:cxn>
                <a:cxn ang="0">
                  <a:pos x="221" y="63"/>
                </a:cxn>
                <a:cxn ang="0">
                  <a:pos x="305" y="50"/>
                </a:cxn>
                <a:cxn ang="0">
                  <a:pos x="400" y="44"/>
                </a:cxn>
                <a:cxn ang="0">
                  <a:pos x="466" y="57"/>
                </a:cxn>
                <a:cxn ang="0">
                  <a:pos x="538" y="50"/>
                </a:cxn>
                <a:cxn ang="0">
                  <a:pos x="654" y="54"/>
                </a:cxn>
                <a:cxn ang="0">
                  <a:pos x="728" y="63"/>
                </a:cxn>
                <a:cxn ang="0">
                  <a:pos x="815" y="38"/>
                </a:cxn>
                <a:cxn ang="0">
                  <a:pos x="880" y="60"/>
                </a:cxn>
                <a:cxn ang="0">
                  <a:pos x="968" y="56"/>
                </a:cxn>
                <a:cxn ang="0">
                  <a:pos x="1013" y="60"/>
                </a:cxn>
                <a:cxn ang="0">
                  <a:pos x="1053" y="38"/>
                </a:cxn>
                <a:cxn ang="0">
                  <a:pos x="1105" y="22"/>
                </a:cxn>
                <a:cxn ang="0">
                  <a:pos x="1167" y="21"/>
                </a:cxn>
                <a:cxn ang="0">
                  <a:pos x="1218" y="14"/>
                </a:cxn>
                <a:cxn ang="0">
                  <a:pos x="1265" y="32"/>
                </a:cxn>
                <a:cxn ang="0">
                  <a:pos x="1316" y="44"/>
                </a:cxn>
                <a:cxn ang="0">
                  <a:pos x="1399" y="35"/>
                </a:cxn>
                <a:cxn ang="0">
                  <a:pos x="1436" y="59"/>
                </a:cxn>
                <a:cxn ang="0">
                  <a:pos x="1493" y="63"/>
                </a:cxn>
                <a:cxn ang="0">
                  <a:pos x="1589" y="63"/>
                </a:cxn>
                <a:cxn ang="0">
                  <a:pos x="1647" y="52"/>
                </a:cxn>
                <a:cxn ang="0">
                  <a:pos x="1691" y="57"/>
                </a:cxn>
                <a:cxn ang="0">
                  <a:pos x="1743" y="38"/>
                </a:cxn>
                <a:cxn ang="0">
                  <a:pos x="1817" y="35"/>
                </a:cxn>
                <a:cxn ang="0">
                  <a:pos x="1878" y="14"/>
                </a:cxn>
                <a:cxn ang="0">
                  <a:pos x="1926" y="10"/>
                </a:cxn>
                <a:cxn ang="0">
                  <a:pos x="1988" y="18"/>
                </a:cxn>
                <a:cxn ang="0">
                  <a:pos x="2042" y="1"/>
                </a:cxn>
                <a:cxn ang="0">
                  <a:pos x="2093" y="32"/>
                </a:cxn>
                <a:cxn ang="0">
                  <a:pos x="2150" y="16"/>
                </a:cxn>
                <a:cxn ang="0">
                  <a:pos x="2163" y="122"/>
                </a:cxn>
                <a:cxn ang="0">
                  <a:pos x="893" y="99"/>
                </a:cxn>
                <a:cxn ang="0">
                  <a:pos x="0" y="19"/>
                </a:cxn>
                <a:cxn ang="0">
                  <a:pos x="32" y="33"/>
                </a:cxn>
                <a:cxn ang="0">
                  <a:pos x="75" y="38"/>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2" name="Freeform 24"/>
            <p:cNvSpPr>
              <a:spLocks/>
            </p:cNvSpPr>
            <p:nvPr/>
          </p:nvSpPr>
          <p:spPr bwMode="auto">
            <a:xfrm>
              <a:off x="3557" y="320"/>
              <a:ext cx="2164" cy="125"/>
            </a:xfrm>
            <a:custGeom>
              <a:avLst/>
              <a:gdLst/>
              <a:ahLst/>
              <a:cxnLst>
                <a:cxn ang="0">
                  <a:pos x="46" y="123"/>
                </a:cxn>
                <a:cxn ang="0">
                  <a:pos x="2096" y="124"/>
                </a:cxn>
                <a:cxn ang="0">
                  <a:pos x="2137" y="120"/>
                </a:cxn>
                <a:cxn ang="0">
                  <a:pos x="2160" y="104"/>
                </a:cxn>
                <a:cxn ang="0">
                  <a:pos x="2163" y="14"/>
                </a:cxn>
                <a:cxn ang="0">
                  <a:pos x="2134" y="4"/>
                </a:cxn>
                <a:cxn ang="0">
                  <a:pos x="2118" y="34"/>
                </a:cxn>
                <a:cxn ang="0">
                  <a:pos x="2097" y="31"/>
                </a:cxn>
                <a:cxn ang="0">
                  <a:pos x="2054" y="17"/>
                </a:cxn>
                <a:cxn ang="0">
                  <a:pos x="1998" y="21"/>
                </a:cxn>
                <a:cxn ang="0">
                  <a:pos x="1951" y="25"/>
                </a:cxn>
                <a:cxn ang="0">
                  <a:pos x="1910" y="17"/>
                </a:cxn>
                <a:cxn ang="0">
                  <a:pos x="1868" y="27"/>
                </a:cxn>
                <a:cxn ang="0">
                  <a:pos x="1841" y="33"/>
                </a:cxn>
                <a:cxn ang="0">
                  <a:pos x="1776" y="28"/>
                </a:cxn>
                <a:cxn ang="0">
                  <a:pos x="1716" y="24"/>
                </a:cxn>
                <a:cxn ang="0">
                  <a:pos x="1644" y="54"/>
                </a:cxn>
                <a:cxn ang="0">
                  <a:pos x="1589" y="38"/>
                </a:cxn>
                <a:cxn ang="0">
                  <a:pos x="1524" y="37"/>
                </a:cxn>
                <a:cxn ang="0">
                  <a:pos x="1417" y="36"/>
                </a:cxn>
                <a:cxn ang="0">
                  <a:pos x="1367" y="33"/>
                </a:cxn>
                <a:cxn ang="0">
                  <a:pos x="1327" y="24"/>
                </a:cxn>
                <a:cxn ang="0">
                  <a:pos x="1237" y="43"/>
                </a:cxn>
                <a:cxn ang="0">
                  <a:pos x="1159" y="33"/>
                </a:cxn>
                <a:cxn ang="0">
                  <a:pos x="1065" y="38"/>
                </a:cxn>
                <a:cxn ang="0">
                  <a:pos x="988" y="38"/>
                </a:cxn>
                <a:cxn ang="0">
                  <a:pos x="897" y="51"/>
                </a:cxn>
                <a:cxn ang="0">
                  <a:pos x="801" y="45"/>
                </a:cxn>
                <a:cxn ang="0">
                  <a:pos x="692" y="46"/>
                </a:cxn>
                <a:cxn ang="0">
                  <a:pos x="575" y="33"/>
                </a:cxn>
                <a:cxn ang="0">
                  <a:pos x="454" y="23"/>
                </a:cxn>
                <a:cxn ang="0">
                  <a:pos x="371" y="35"/>
                </a:cxn>
                <a:cxn ang="0">
                  <a:pos x="322" y="31"/>
                </a:cxn>
                <a:cxn ang="0">
                  <a:pos x="252" y="36"/>
                </a:cxn>
                <a:cxn ang="0">
                  <a:pos x="176" y="35"/>
                </a:cxn>
                <a:cxn ang="0">
                  <a:pos x="99" y="43"/>
                </a:cxn>
                <a:cxn ang="0">
                  <a:pos x="20" y="37"/>
                </a:cxn>
                <a:cxn ang="0">
                  <a:pos x="2" y="73"/>
                </a:cxn>
                <a:cxn ang="0">
                  <a:pos x="16" y="116"/>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3" name="Freeform 25"/>
            <p:cNvSpPr>
              <a:spLocks/>
            </p:cNvSpPr>
            <p:nvPr/>
          </p:nvSpPr>
          <p:spPr bwMode="auto">
            <a:xfrm>
              <a:off x="3570" y="104"/>
              <a:ext cx="2129" cy="162"/>
            </a:xfrm>
            <a:custGeom>
              <a:avLst/>
              <a:gdLst/>
              <a:ahLst/>
              <a:cxnLst>
                <a:cxn ang="0">
                  <a:pos x="0" y="122"/>
                </a:cxn>
                <a:cxn ang="0">
                  <a:pos x="5" y="129"/>
                </a:cxn>
                <a:cxn ang="0">
                  <a:pos x="9" y="58"/>
                </a:cxn>
                <a:cxn ang="0">
                  <a:pos x="28" y="29"/>
                </a:cxn>
                <a:cxn ang="0">
                  <a:pos x="101" y="25"/>
                </a:cxn>
                <a:cxn ang="0">
                  <a:pos x="243" y="29"/>
                </a:cxn>
                <a:cxn ang="0">
                  <a:pos x="378" y="28"/>
                </a:cxn>
                <a:cxn ang="0">
                  <a:pos x="537" y="29"/>
                </a:cxn>
                <a:cxn ang="0">
                  <a:pos x="645" y="25"/>
                </a:cxn>
                <a:cxn ang="0">
                  <a:pos x="735" y="25"/>
                </a:cxn>
                <a:cxn ang="0">
                  <a:pos x="870" y="33"/>
                </a:cxn>
                <a:cxn ang="0">
                  <a:pos x="968" y="35"/>
                </a:cxn>
                <a:cxn ang="0">
                  <a:pos x="1079" y="29"/>
                </a:cxn>
                <a:cxn ang="0">
                  <a:pos x="1212" y="40"/>
                </a:cxn>
                <a:cxn ang="0">
                  <a:pos x="1316" y="37"/>
                </a:cxn>
                <a:cxn ang="0">
                  <a:pos x="1414" y="32"/>
                </a:cxn>
                <a:cxn ang="0">
                  <a:pos x="1525" y="36"/>
                </a:cxn>
                <a:cxn ang="0">
                  <a:pos x="1621" y="32"/>
                </a:cxn>
                <a:cxn ang="0">
                  <a:pos x="1714" y="29"/>
                </a:cxn>
                <a:cxn ang="0">
                  <a:pos x="1781" y="32"/>
                </a:cxn>
                <a:cxn ang="0">
                  <a:pos x="1913" y="25"/>
                </a:cxn>
                <a:cxn ang="0">
                  <a:pos x="2046" y="33"/>
                </a:cxn>
                <a:cxn ang="0">
                  <a:pos x="2093" y="47"/>
                </a:cxn>
                <a:cxn ang="0">
                  <a:pos x="2115" y="68"/>
                </a:cxn>
                <a:cxn ang="0">
                  <a:pos x="2128" y="124"/>
                </a:cxn>
                <a:cxn ang="0">
                  <a:pos x="2128" y="41"/>
                </a:cxn>
                <a:cxn ang="0">
                  <a:pos x="2120" y="16"/>
                </a:cxn>
                <a:cxn ang="0">
                  <a:pos x="1974" y="6"/>
                </a:cxn>
                <a:cxn ang="0">
                  <a:pos x="1855" y="1"/>
                </a:cxn>
                <a:cxn ang="0">
                  <a:pos x="1774" y="3"/>
                </a:cxn>
                <a:cxn ang="0">
                  <a:pos x="1658" y="8"/>
                </a:cxn>
                <a:cxn ang="0">
                  <a:pos x="1453" y="6"/>
                </a:cxn>
                <a:cxn ang="0">
                  <a:pos x="1311" y="6"/>
                </a:cxn>
                <a:cxn ang="0">
                  <a:pos x="1212" y="6"/>
                </a:cxn>
                <a:cxn ang="0">
                  <a:pos x="1135" y="4"/>
                </a:cxn>
                <a:cxn ang="0">
                  <a:pos x="1000" y="6"/>
                </a:cxn>
                <a:cxn ang="0">
                  <a:pos x="837" y="6"/>
                </a:cxn>
                <a:cxn ang="0">
                  <a:pos x="652" y="4"/>
                </a:cxn>
                <a:cxn ang="0">
                  <a:pos x="569" y="2"/>
                </a:cxn>
                <a:cxn ang="0">
                  <a:pos x="431" y="2"/>
                </a:cxn>
                <a:cxn ang="0">
                  <a:pos x="256" y="2"/>
                </a:cxn>
                <a:cxn ang="0">
                  <a:pos x="107" y="0"/>
                </a:cxn>
                <a:cxn ang="0">
                  <a:pos x="34" y="1"/>
                </a:cxn>
                <a:cxn ang="0">
                  <a:pos x="5" y="18"/>
                </a:cxn>
                <a:cxn ang="0">
                  <a:pos x="0" y="56"/>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4" name="Freeform 26"/>
            <p:cNvSpPr>
              <a:spLocks/>
            </p:cNvSpPr>
            <p:nvPr/>
          </p:nvSpPr>
          <p:spPr bwMode="auto">
            <a:xfrm>
              <a:off x="3574" y="363"/>
              <a:ext cx="2128" cy="65"/>
            </a:xfrm>
            <a:custGeom>
              <a:avLst/>
              <a:gdLst/>
              <a:ahLst/>
              <a:cxnLst>
                <a:cxn ang="0">
                  <a:pos x="0" y="15"/>
                </a:cxn>
                <a:cxn ang="0">
                  <a:pos x="6" y="12"/>
                </a:cxn>
                <a:cxn ang="0">
                  <a:pos x="8" y="40"/>
                </a:cxn>
                <a:cxn ang="0">
                  <a:pos x="27" y="52"/>
                </a:cxn>
                <a:cxn ang="0">
                  <a:pos x="59" y="49"/>
                </a:cxn>
                <a:cxn ang="0">
                  <a:pos x="110" y="49"/>
                </a:cxn>
                <a:cxn ang="0">
                  <a:pos x="162" y="50"/>
                </a:cxn>
                <a:cxn ang="0">
                  <a:pos x="192" y="51"/>
                </a:cxn>
                <a:cxn ang="0">
                  <a:pos x="248" y="48"/>
                </a:cxn>
                <a:cxn ang="0">
                  <a:pos x="327" y="51"/>
                </a:cxn>
                <a:cxn ang="0">
                  <a:pos x="413" y="51"/>
                </a:cxn>
                <a:cxn ang="0">
                  <a:pos x="479" y="53"/>
                </a:cxn>
                <a:cxn ang="0">
                  <a:pos x="517" y="52"/>
                </a:cxn>
                <a:cxn ang="0">
                  <a:pos x="645" y="53"/>
                </a:cxn>
                <a:cxn ang="0">
                  <a:pos x="725" y="49"/>
                </a:cxn>
                <a:cxn ang="0">
                  <a:pos x="805" y="50"/>
                </a:cxn>
                <a:cxn ang="0">
                  <a:pos x="869" y="50"/>
                </a:cxn>
                <a:cxn ang="0">
                  <a:pos x="968" y="49"/>
                </a:cxn>
                <a:cxn ang="0">
                  <a:pos x="1044" y="46"/>
                </a:cxn>
                <a:cxn ang="0">
                  <a:pos x="1157" y="47"/>
                </a:cxn>
                <a:cxn ang="0">
                  <a:pos x="1295" y="49"/>
                </a:cxn>
                <a:cxn ang="0">
                  <a:pos x="1377" y="46"/>
                </a:cxn>
                <a:cxn ang="0">
                  <a:pos x="1412" y="51"/>
                </a:cxn>
                <a:cxn ang="0">
                  <a:pos x="1519" y="51"/>
                </a:cxn>
                <a:cxn ang="0">
                  <a:pos x="1606" y="51"/>
                </a:cxn>
                <a:cxn ang="0">
                  <a:pos x="1636" y="48"/>
                </a:cxn>
                <a:cxn ang="0">
                  <a:pos x="1686" y="51"/>
                </a:cxn>
                <a:cxn ang="0">
                  <a:pos x="1712" y="52"/>
                </a:cxn>
                <a:cxn ang="0">
                  <a:pos x="1782" y="51"/>
                </a:cxn>
                <a:cxn ang="0">
                  <a:pos x="1841" y="50"/>
                </a:cxn>
                <a:cxn ang="0">
                  <a:pos x="1937" y="48"/>
                </a:cxn>
                <a:cxn ang="0">
                  <a:pos x="2072" y="47"/>
                </a:cxn>
                <a:cxn ang="0">
                  <a:pos x="2104" y="42"/>
                </a:cxn>
                <a:cxn ang="0">
                  <a:pos x="2120" y="27"/>
                </a:cxn>
                <a:cxn ang="0">
                  <a:pos x="2127" y="40"/>
                </a:cxn>
                <a:cxn ang="0">
                  <a:pos x="2124" y="51"/>
                </a:cxn>
                <a:cxn ang="0">
                  <a:pos x="2107" y="61"/>
                </a:cxn>
                <a:cxn ang="0">
                  <a:pos x="1972" y="61"/>
                </a:cxn>
                <a:cxn ang="0">
                  <a:pos x="1854" y="63"/>
                </a:cxn>
                <a:cxn ang="0">
                  <a:pos x="1800" y="64"/>
                </a:cxn>
                <a:cxn ang="0">
                  <a:pos x="1739" y="64"/>
                </a:cxn>
                <a:cxn ang="0">
                  <a:pos x="1628" y="60"/>
                </a:cxn>
                <a:cxn ang="0">
                  <a:pos x="1493" y="59"/>
                </a:cxn>
                <a:cxn ang="0">
                  <a:pos x="1382" y="61"/>
                </a:cxn>
                <a:cxn ang="0">
                  <a:pos x="1310" y="61"/>
                </a:cxn>
                <a:cxn ang="0">
                  <a:pos x="1256" y="61"/>
                </a:cxn>
                <a:cxn ang="0">
                  <a:pos x="1212" y="62"/>
                </a:cxn>
                <a:cxn ang="0">
                  <a:pos x="1163" y="60"/>
                </a:cxn>
                <a:cxn ang="0">
                  <a:pos x="1106" y="63"/>
                </a:cxn>
                <a:cxn ang="0">
                  <a:pos x="1030" y="62"/>
                </a:cxn>
                <a:cxn ang="0">
                  <a:pos x="971" y="62"/>
                </a:cxn>
                <a:cxn ang="0">
                  <a:pos x="885" y="64"/>
                </a:cxn>
                <a:cxn ang="0">
                  <a:pos x="784" y="64"/>
                </a:cxn>
                <a:cxn ang="0">
                  <a:pos x="692" y="64"/>
                </a:cxn>
                <a:cxn ang="0">
                  <a:pos x="609" y="61"/>
                </a:cxn>
                <a:cxn ang="0">
                  <a:pos x="534" y="62"/>
                </a:cxn>
                <a:cxn ang="0">
                  <a:pos x="401" y="63"/>
                </a:cxn>
                <a:cxn ang="0">
                  <a:pos x="256" y="62"/>
                </a:cxn>
                <a:cxn ang="0">
                  <a:pos x="19" y="61"/>
                </a:cxn>
                <a:cxn ang="0">
                  <a:pos x="1" y="49"/>
                </a:cxn>
                <a:cxn ang="0">
                  <a:pos x="0" y="32"/>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28" charset="0"/>
                <a:ea typeface="+mn-ea"/>
              </a:defRPr>
            </a:lvl1pPr>
          </a:lstStyle>
          <a:p>
            <a:pPr eaLnBrk="1" hangingPunct="1">
              <a:defRPr/>
            </a:pPr>
            <a:endParaRPr lang="en-US">
              <a:solidFill>
                <a:srgbClr val="FFFFCC"/>
              </a:solidFill>
              <a:cs typeface="+mn-cs"/>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28" charset="0"/>
                <a:ea typeface="+mn-ea"/>
              </a:defRPr>
            </a:lvl1pPr>
          </a:lstStyle>
          <a:p>
            <a:pPr eaLnBrk="1" hangingPunct="1">
              <a:defRPr/>
            </a:pPr>
            <a:endParaRPr lang="en-US">
              <a:solidFill>
                <a:srgbClr val="FFFFCC"/>
              </a:solidFill>
              <a:cs typeface="+mn-cs"/>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AF68D6C-C64F-CC48-9B51-8A61052EF89D}" type="slidenum">
              <a:rPr lang="en-US" smtClean="0">
                <a:solidFill>
                  <a:srgbClr val="FFFFCC"/>
                </a:solidFill>
                <a:latin typeface="Times New Roman" charset="0"/>
                <a:cs typeface="+mn-cs"/>
              </a:rPr>
              <a:pPr eaLnBrk="1" hangingPunct="1"/>
              <a:t>‹#›</a:t>
            </a:fld>
            <a:endParaRPr lang="en-US">
              <a:solidFill>
                <a:srgbClr val="FFFFCC"/>
              </a:solidFill>
              <a:latin typeface="Times New Roman" charset="0"/>
              <a:cs typeface="+mn-cs"/>
            </a:endParaRPr>
          </a:p>
        </p:txBody>
      </p:sp>
    </p:spTree>
    <p:extLst>
      <p:ext uri="{BB962C8B-B14F-4D97-AF65-F5344CB8AC3E}">
        <p14:creationId xmlns:p14="http://schemas.microsoft.com/office/powerpoint/2010/main" val="3695853231"/>
      </p:ext>
    </p:extLst>
  </p:cSld>
  <p:clrMap bg1="dk2" tx1="lt1" bg2="dk1" tx2="lt2" accent1="accent1" accent2="accent2" accent3="accent3" accent4="accent4" accent5="accent5" accent6="accent6" hlink="hlink" folHlink="folHlink"/>
  <p:sldLayoutIdLst>
    <p:sldLayoutId id="2147508279" r:id="rId1"/>
    <p:sldLayoutId id="2147508280" r:id="rId2"/>
    <p:sldLayoutId id="2147508281" r:id="rId3"/>
    <p:sldLayoutId id="2147508282" r:id="rId4"/>
    <p:sldLayoutId id="2147508283" r:id="rId5"/>
    <p:sldLayoutId id="2147508284" r:id="rId6"/>
    <p:sldLayoutId id="2147508285" r:id="rId7"/>
    <p:sldLayoutId id="2147508286" r:id="rId8"/>
    <p:sldLayoutId id="2147508287" r:id="rId9"/>
    <p:sldLayoutId id="2147508288" r:id="rId10"/>
    <p:sldLayoutId id="21475082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eaLnBrk="1" hangingPunct="1"/>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eaLnBrk="1" hangingPunct="1"/>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eaLnBrk="1" hangingPunct="1"/>
            <a:fld id="{F5AE6876-2E7E-CD49-BD3B-CAB711450CBB}" type="slidenum">
              <a:rPr lang="en-US" smtClean="0"/>
              <a:pPr eaLnBrk="1" hangingPunct="1"/>
              <a:t>‹#›</a:t>
            </a:fld>
            <a:endParaRPr lang="en-US"/>
          </a:p>
        </p:txBody>
      </p:sp>
    </p:spTree>
    <p:extLst>
      <p:ext uri="{BB962C8B-B14F-4D97-AF65-F5344CB8AC3E}">
        <p14:creationId xmlns:p14="http://schemas.microsoft.com/office/powerpoint/2010/main" val="4025072619"/>
      </p:ext>
    </p:extLst>
  </p:cSld>
  <p:clrMap bg1="lt1" tx1="dk1" bg2="lt2" tx2="dk2" accent1="accent1" accent2="accent2" accent3="accent3" accent4="accent4" accent5="accent5" accent6="accent6" hlink="hlink" folHlink="folHlink"/>
  <p:sldLayoutIdLst>
    <p:sldLayoutId id="2147508291" r:id="rId1"/>
    <p:sldLayoutId id="2147508292" r:id="rId2"/>
    <p:sldLayoutId id="2147508293" r:id="rId3"/>
    <p:sldLayoutId id="2147508294" r:id="rId4"/>
    <p:sldLayoutId id="2147508295" r:id="rId5"/>
    <p:sldLayoutId id="2147508296" r:id="rId6"/>
    <p:sldLayoutId id="2147508297" r:id="rId7"/>
    <p:sldLayoutId id="2147508298" r:id="rId8"/>
    <p:sldLayoutId id="2147508299" r:id="rId9"/>
    <p:sldLayoutId id="2147508300" r:id="rId10"/>
    <p:sldLayoutId id="2147508301" r:id="rId11"/>
    <p:sldLayoutId id="2147508302" r:id="rId12"/>
    <p:sldLayoutId id="214750830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44878240"/>
      </p:ext>
    </p:extLst>
  </p:cSld>
  <p:clrMap bg1="dk2" tx1="lt1" bg2="dk1" tx2="lt2" accent1="accent1" accent2="accent2" accent3="accent3" accent4="accent4" accent5="accent5" accent6="accent6" hlink="hlink" folHlink="folHlink"/>
  <p:sldLayoutIdLst>
    <p:sldLayoutId id="2147508317" r:id="rId1"/>
    <p:sldLayoutId id="2147508318" r:id="rId2"/>
    <p:sldLayoutId id="2147508319" r:id="rId3"/>
    <p:sldLayoutId id="2147508320" r:id="rId4"/>
    <p:sldLayoutId id="2147508321" r:id="rId5"/>
    <p:sldLayoutId id="2147508322" r:id="rId6"/>
    <p:sldLayoutId id="2147508323" r:id="rId7"/>
    <p:sldLayoutId id="2147508324" r:id="rId8"/>
    <p:sldLayoutId id="2147508325" r:id="rId9"/>
    <p:sldLayoutId id="2147508326" r:id="rId10"/>
    <p:sldLayoutId id="21475083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0924140"/>
      </p:ext>
    </p:extLst>
  </p:cSld>
  <p:clrMap bg1="lt1" tx1="dk1" bg2="lt2" tx2="dk2" accent1="accent1" accent2="accent2" accent3="accent3" accent4="accent4" accent5="accent5" accent6="accent6" hlink="hlink" folHlink="folHlink"/>
  <p:sldLayoutIdLst>
    <p:sldLayoutId id="2147508343" r:id="rId1"/>
    <p:sldLayoutId id="2147508344" r:id="rId2"/>
    <p:sldLayoutId id="2147508345" r:id="rId3"/>
    <p:sldLayoutId id="2147508346" r:id="rId4"/>
    <p:sldLayoutId id="2147508347" r:id="rId5"/>
    <p:sldLayoutId id="2147508348" r:id="rId6"/>
    <p:sldLayoutId id="2147508349" r:id="rId7"/>
    <p:sldLayoutId id="2147508350" r:id="rId8"/>
    <p:sldLayoutId id="2147508351" r:id="rId9"/>
    <p:sldLayoutId id="2147508352" r:id="rId10"/>
    <p:sldLayoutId id="21475083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8A841C2-458E-4946-938C-B0B2ACFA5AFC}"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824008620"/>
      </p:ext>
    </p:extLst>
  </p:cSld>
  <p:clrMap bg1="lt1" tx1="dk1" bg2="lt2" tx2="dk2" accent1="accent1" accent2="accent2" accent3="accent3" accent4="accent4" accent5="accent5" accent6="accent6" hlink="hlink" folHlink="folHlink"/>
  <p:sldLayoutIdLst>
    <p:sldLayoutId id="2147508355" r:id="rId1"/>
    <p:sldLayoutId id="2147508356" r:id="rId2"/>
    <p:sldLayoutId id="2147508357" r:id="rId3"/>
    <p:sldLayoutId id="2147508358" r:id="rId4"/>
    <p:sldLayoutId id="2147508359" r:id="rId5"/>
    <p:sldLayoutId id="2147508360" r:id="rId6"/>
    <p:sldLayoutId id="2147508361" r:id="rId7"/>
    <p:sldLayoutId id="2147508362" r:id="rId8"/>
    <p:sldLayoutId id="2147508363" r:id="rId9"/>
    <p:sldLayoutId id="2147508364" r:id="rId10"/>
    <p:sldLayoutId id="214750836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FF9BECA-4303-1D40-828A-092D201CFC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32" r:id="rId1"/>
    <p:sldLayoutId id="2147505133" r:id="rId2"/>
    <p:sldLayoutId id="2147505134" r:id="rId3"/>
    <p:sldLayoutId id="2147505135" r:id="rId4"/>
    <p:sldLayoutId id="2147505136" r:id="rId5"/>
    <p:sldLayoutId id="2147505137" r:id="rId6"/>
    <p:sldLayoutId id="2147505138" r:id="rId7"/>
    <p:sldLayoutId id="2147505139" r:id="rId8"/>
    <p:sldLayoutId id="2147505140" r:id="rId9"/>
    <p:sldLayoutId id="2147505141" r:id="rId10"/>
    <p:sldLayoutId id="21475051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462922819"/>
      </p:ext>
    </p:extLst>
  </p:cSld>
  <p:clrMap bg1="lt1" tx1="dk1" bg2="lt2" tx2="dk2" accent1="accent1" accent2="accent2" accent3="accent3" accent4="accent4" accent5="accent5" accent6="accent6" hlink="hlink" folHlink="folHlink"/>
  <p:sldLayoutIdLst>
    <p:sldLayoutId id="2147508367" r:id="rId1"/>
    <p:sldLayoutId id="2147508368" r:id="rId2"/>
    <p:sldLayoutId id="2147508369" r:id="rId3"/>
    <p:sldLayoutId id="2147508370" r:id="rId4"/>
    <p:sldLayoutId id="2147508371" r:id="rId5"/>
    <p:sldLayoutId id="2147508372" r:id="rId6"/>
    <p:sldLayoutId id="2147508373" r:id="rId7"/>
    <p:sldLayoutId id="2147508374" r:id="rId8"/>
    <p:sldLayoutId id="2147508375" r:id="rId9"/>
    <p:sldLayoutId id="2147508376" r:id="rId10"/>
    <p:sldLayoutId id="21475083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205301571"/>
      </p:ext>
    </p:extLst>
  </p:cSld>
  <p:clrMap bg1="lt1" tx1="dk1" bg2="lt2" tx2="dk2" accent1="accent1" accent2="accent2" accent3="accent3" accent4="accent4" accent5="accent5" accent6="accent6" hlink="hlink" folHlink="folHlink"/>
  <p:sldLayoutIdLst>
    <p:sldLayoutId id="2147508379" r:id="rId1"/>
    <p:sldLayoutId id="2147508380" r:id="rId2"/>
    <p:sldLayoutId id="2147508381" r:id="rId3"/>
    <p:sldLayoutId id="2147508382" r:id="rId4"/>
    <p:sldLayoutId id="2147508383" r:id="rId5"/>
    <p:sldLayoutId id="2147508384" r:id="rId6"/>
    <p:sldLayoutId id="2147508385" r:id="rId7"/>
    <p:sldLayoutId id="2147508386" r:id="rId8"/>
    <p:sldLayoutId id="2147508387" r:id="rId9"/>
    <p:sldLayoutId id="2147508388" r:id="rId10"/>
    <p:sldLayoutId id="21475083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125572"/>
      </p:ext>
    </p:extLst>
  </p:cSld>
  <p:clrMap bg1="lt1" tx1="dk1" bg2="lt2" tx2="dk2" accent1="accent1" accent2="accent2" accent3="accent3" accent4="accent4" accent5="accent5" accent6="accent6" hlink="hlink" folHlink="folHlink"/>
  <p:sldLayoutIdLst>
    <p:sldLayoutId id="2147508391" r:id="rId1"/>
    <p:sldLayoutId id="2147508392" r:id="rId2"/>
    <p:sldLayoutId id="2147508393" r:id="rId3"/>
    <p:sldLayoutId id="2147508394" r:id="rId4"/>
    <p:sldLayoutId id="2147508395" r:id="rId5"/>
    <p:sldLayoutId id="2147508396" r:id="rId6"/>
    <p:sldLayoutId id="2147508397" r:id="rId7"/>
    <p:sldLayoutId id="2147508398" r:id="rId8"/>
    <p:sldLayoutId id="2147508399" r:id="rId9"/>
    <p:sldLayoutId id="2147508400" r:id="rId10"/>
    <p:sldLayoutId id="2147508401" r:id="rId11"/>
    <p:sldLayoutId id="2147508402" r:id="rId12"/>
    <p:sldLayoutId id="21475084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3E0BD644-6CB7-E649-9792-AB7D20B0E379}" type="slidenum">
              <a:rPr lang="pt-BR">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5079838"/>
      </p:ext>
    </p:extLst>
  </p:cSld>
  <p:clrMap bg1="lt1" tx1="dk1" bg2="lt2" tx2="dk2" accent1="accent1" accent2="accent2" accent3="accent3" accent4="accent4" accent5="accent5" accent6="accent6" hlink="hlink" folHlink="folHlink"/>
  <p:sldLayoutIdLst>
    <p:sldLayoutId id="214750840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8916635"/>
      </p:ext>
    </p:extLst>
  </p:cSld>
  <p:clrMap bg1="lt1" tx1="dk1" bg2="lt2" tx2="dk2" accent1="accent1" accent2="accent2" accent3="accent3" accent4="accent4" accent5="accent5" accent6="accent6" hlink="hlink" folHlink="folHlink"/>
  <p:sldLayoutIdLst>
    <p:sldLayoutId id="2147508407" r:id="rId1"/>
    <p:sldLayoutId id="2147508408" r:id="rId2"/>
    <p:sldLayoutId id="2147508409" r:id="rId3"/>
    <p:sldLayoutId id="2147508410" r:id="rId4"/>
    <p:sldLayoutId id="2147508411" r:id="rId5"/>
    <p:sldLayoutId id="2147508412" r:id="rId6"/>
    <p:sldLayoutId id="2147508413" r:id="rId7"/>
    <p:sldLayoutId id="2147508414" r:id="rId8"/>
    <p:sldLayoutId id="2147508415" r:id="rId9"/>
    <p:sldLayoutId id="2147508416" r:id="rId10"/>
    <p:sldLayoutId id="2147508417" r:id="rId11"/>
    <p:sldLayoutId id="2147508418" r:id="rId12"/>
    <p:sldLayoutId id="2147508419" r:id="rId13"/>
    <p:sldLayoutId id="214750842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568156888"/>
      </p:ext>
    </p:extLst>
  </p:cSld>
  <p:clrMap bg1="lt1" tx1="dk1" bg2="lt2" tx2="dk2" accent1="accent1" accent2="accent2" accent3="accent3" accent4="accent4" accent5="accent5" accent6="accent6" hlink="hlink" folHlink="folHlink"/>
  <p:sldLayoutIdLst>
    <p:sldLayoutId id="2147508436" r:id="rId1"/>
    <p:sldLayoutId id="2147508437" r:id="rId2"/>
    <p:sldLayoutId id="2147508438" r:id="rId3"/>
    <p:sldLayoutId id="2147508439" r:id="rId4"/>
    <p:sldLayoutId id="2147508440" r:id="rId5"/>
    <p:sldLayoutId id="2147508441" r:id="rId6"/>
    <p:sldLayoutId id="2147508442" r:id="rId7"/>
    <p:sldLayoutId id="2147508443" r:id="rId8"/>
    <p:sldLayoutId id="2147508444" r:id="rId9"/>
    <p:sldLayoutId id="2147508445" r:id="rId10"/>
    <p:sldLayoutId id="2147508446" r:id="rId11"/>
    <p:sldLayoutId id="2147508447" r:id="rId12"/>
    <p:sldLayoutId id="2147508448" r:id="rId13"/>
    <p:sldLayoutId id="214750844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942977779"/>
      </p:ext>
    </p:extLst>
  </p:cSld>
  <p:clrMap bg1="lt1" tx1="dk1" bg2="lt2" tx2="dk2" accent1="accent1" accent2="accent2" accent3="accent3" accent4="accent4" accent5="accent5" accent6="accent6" hlink="hlink" folHlink="folHlink"/>
  <p:sldLayoutIdLst>
    <p:sldLayoutId id="2147508451" r:id="rId1"/>
    <p:sldLayoutId id="2147508452" r:id="rId2"/>
    <p:sldLayoutId id="2147508453" r:id="rId3"/>
    <p:sldLayoutId id="2147508454" r:id="rId4"/>
    <p:sldLayoutId id="2147508455" r:id="rId5"/>
    <p:sldLayoutId id="2147508456" r:id="rId6"/>
    <p:sldLayoutId id="2147508457" r:id="rId7"/>
    <p:sldLayoutId id="2147508458" r:id="rId8"/>
    <p:sldLayoutId id="2147508459" r:id="rId9"/>
    <p:sldLayoutId id="2147508460" r:id="rId10"/>
    <p:sldLayoutId id="214750846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CE3708C2-C405-7D48-8D5A-1E6CDFF6CB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43" r:id="rId1"/>
    <p:sldLayoutId id="2147505143" r:id="rId2"/>
    <p:sldLayoutId id="2147505144" r:id="rId3"/>
    <p:sldLayoutId id="2147505145" r:id="rId4"/>
    <p:sldLayoutId id="2147505146" r:id="rId5"/>
    <p:sldLayoutId id="2147505147" r:id="rId6"/>
    <p:sldLayoutId id="2147505148" r:id="rId7"/>
    <p:sldLayoutId id="2147505149" r:id="rId8"/>
    <p:sldLayoutId id="2147505150" r:id="rId9"/>
    <p:sldLayoutId id="2147505151" r:id="rId10"/>
    <p:sldLayoutId id="214750515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a:defRPr/>
            </a:pPr>
            <a:fld id="{58541EEB-3A46-E34F-8167-5A635A68C6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45" r:id="rId1"/>
    <p:sldLayoutId id="2147505163" r:id="rId2"/>
    <p:sldLayoutId id="2147505164" r:id="rId3"/>
    <p:sldLayoutId id="2147505165" r:id="rId4"/>
    <p:sldLayoutId id="2147505166" r:id="rId5"/>
    <p:sldLayoutId id="2147505167" r:id="rId6"/>
    <p:sldLayoutId id="2147505168" r:id="rId7"/>
    <p:sldLayoutId id="2147505169" r:id="rId8"/>
    <p:sldLayoutId id="2147505170" r:id="rId9"/>
    <p:sldLayoutId id="2147505171" r:id="rId10"/>
    <p:sldLayoutId id="214750517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C4C4F78B-2FDE-1D49-9CFA-D4D15075E3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94" r:id="rId1"/>
    <p:sldLayoutId id="2147505195" r:id="rId2"/>
    <p:sldLayoutId id="2147505196" r:id="rId3"/>
    <p:sldLayoutId id="2147505197" r:id="rId4"/>
    <p:sldLayoutId id="2147505198" r:id="rId5"/>
    <p:sldLayoutId id="2147505199" r:id="rId6"/>
    <p:sldLayoutId id="2147505200" r:id="rId7"/>
    <p:sldLayoutId id="2147505201" r:id="rId8"/>
    <p:sldLayoutId id="2147505202" r:id="rId9"/>
    <p:sldLayoutId id="2147505203" r:id="rId10"/>
    <p:sldLayoutId id="2147505204"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B2EE22D4-813F-0442-B394-E720C91D7D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347"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8.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3.xml"/><Relationship Id="rId1" Type="http://schemas.openxmlformats.org/officeDocument/2006/relationships/slideLayout" Target="../slideLayouts/slideLayout241.xml"/></Relationships>
</file>

<file path=ppt/slides/_rels/slide10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4.xml"/><Relationship Id="rId1" Type="http://schemas.openxmlformats.org/officeDocument/2006/relationships/slideLayout" Target="../slideLayouts/slideLayout3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55.xml"/><Relationship Id="rId1" Type="http://schemas.openxmlformats.org/officeDocument/2006/relationships/slideLayout" Target="../slideLayouts/slideLayout40.xml"/><Relationship Id="rId4" Type="http://schemas.openxmlformats.org/officeDocument/2006/relationships/image" Target="../media/image15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545.xml"/><Relationship Id="rId4" Type="http://schemas.openxmlformats.org/officeDocument/2006/relationships/image" Target="../media/image16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2.xml"/><Relationship Id="rId1" Type="http://schemas.openxmlformats.org/officeDocument/2006/relationships/slideLayout" Target="../slideLayouts/slideLayout499.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8.xml"/></Relationships>
</file>

<file path=ppt/slides/_rels/slide11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3.xml"/><Relationship Id="rId1" Type="http://schemas.openxmlformats.org/officeDocument/2006/relationships/slideLayout" Target="../slideLayouts/slideLayout499.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4.xml"/><Relationship Id="rId1" Type="http://schemas.openxmlformats.org/officeDocument/2006/relationships/slideLayout" Target="../slideLayouts/slideLayout499.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5.xml"/><Relationship Id="rId1" Type="http://schemas.openxmlformats.org/officeDocument/2006/relationships/slideLayout" Target="../slideLayouts/slideLayout499.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6.xml"/><Relationship Id="rId1" Type="http://schemas.openxmlformats.org/officeDocument/2006/relationships/slideLayout" Target="../slideLayouts/slideLayout5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8.xml"/><Relationship Id="rId1" Type="http://schemas.openxmlformats.org/officeDocument/2006/relationships/slideLayout" Target="../slideLayouts/slideLayout499.xml"/></Relationships>
</file>

<file path=ppt/slides/_rels/slide11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9.xml"/><Relationship Id="rId1" Type="http://schemas.openxmlformats.org/officeDocument/2006/relationships/slideLayout" Target="../slideLayouts/slideLayout4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0.xml"/><Relationship Id="rId1" Type="http://schemas.openxmlformats.org/officeDocument/2006/relationships/slideLayout" Target="../slideLayouts/slideLayout499.xml"/><Relationship Id="rId4" Type="http://schemas.openxmlformats.org/officeDocument/2006/relationships/image" Target="../media/image16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392.xml"/><Relationship Id="rId4" Type="http://schemas.openxmlformats.org/officeDocument/2006/relationships/image" Target="../media/image173.png"/></Relationships>
</file>

<file path=ppt/slides/_rels/slide11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8.xml"/></Relationships>
</file>

<file path=ppt/slides/_rels/slide1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2.xml"/><Relationship Id="rId1" Type="http://schemas.openxmlformats.org/officeDocument/2006/relationships/slideLayout" Target="../slideLayouts/slideLayout533.xml"/></Relationships>
</file>

<file path=ppt/slides/_rels/slide1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3.xml"/><Relationship Id="rId1" Type="http://schemas.openxmlformats.org/officeDocument/2006/relationships/slideLayout" Target="../slideLayouts/slideLayout533.xml"/></Relationships>
</file>

<file path=ppt/slides/_rels/slide1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4.xml"/><Relationship Id="rId1" Type="http://schemas.openxmlformats.org/officeDocument/2006/relationships/slideLayout" Target="../slideLayouts/slideLayout5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5.xml"/><Relationship Id="rId1" Type="http://schemas.openxmlformats.org/officeDocument/2006/relationships/slideLayout" Target="../slideLayouts/slideLayout533.xml"/></Relationships>
</file>

<file path=ppt/slides/_rels/slide1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6.xml"/><Relationship Id="rId1" Type="http://schemas.openxmlformats.org/officeDocument/2006/relationships/slideLayout" Target="../slideLayouts/slideLayout533.xml"/><Relationship Id="rId4" Type="http://schemas.openxmlformats.org/officeDocument/2006/relationships/image" Target="../media/image180.png"/></Relationships>
</file>

<file path=ppt/slides/_rels/slide12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7.xml"/><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8.xml"/><Relationship Id="rId1" Type="http://schemas.openxmlformats.org/officeDocument/2006/relationships/slideLayout" Target="../slideLayouts/slideLayout390.xml"/></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387.xml"/><Relationship Id="rId4" Type="http://schemas.openxmlformats.org/officeDocument/2006/relationships/image" Target="../media/image173.png"/></Relationships>
</file>

<file path=ppt/slides/_rels/slide12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0.xml"/><Relationship Id="rId1" Type="http://schemas.openxmlformats.org/officeDocument/2006/relationships/slideLayout" Target="../slideLayouts/slideLayout388.xml"/></Relationships>
</file>

<file path=ppt/slides/_rels/slide129.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png"/><Relationship Id="rId2" Type="http://schemas.openxmlformats.org/officeDocument/2006/relationships/notesSlide" Target="../notesSlides/notesSlide81.xml"/><Relationship Id="rId1" Type="http://schemas.openxmlformats.org/officeDocument/2006/relationships/slideLayout" Target="../slideLayouts/slideLayout30.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3.xml"/><Relationship Id="rId1" Type="http://schemas.openxmlformats.org/officeDocument/2006/relationships/slideLayout" Target="../slideLayouts/slideLayout30.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3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4.xml"/><Relationship Id="rId1" Type="http://schemas.openxmlformats.org/officeDocument/2006/relationships/slideLayout" Target="../slideLayouts/slideLayout409.xml"/><Relationship Id="rId4" Type="http://schemas.openxmlformats.org/officeDocument/2006/relationships/image" Target="../media/image19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85.xml"/><Relationship Id="rId1" Type="http://schemas.openxmlformats.org/officeDocument/2006/relationships/slideLayout" Target="../slideLayouts/slideLayout409.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3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6.xml"/><Relationship Id="rId1" Type="http://schemas.openxmlformats.org/officeDocument/2006/relationships/slideLayout" Target="../slideLayouts/slideLayout409.xml"/></Relationships>
</file>

<file path=ppt/slides/_rels/slide1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7.xml"/><Relationship Id="rId1" Type="http://schemas.openxmlformats.org/officeDocument/2006/relationships/slideLayout" Target="../slideLayouts/slideLayout409.xml"/><Relationship Id="rId4" Type="http://schemas.openxmlformats.org/officeDocument/2006/relationships/image" Target="../media/image203.png"/></Relationships>
</file>

<file path=ppt/slides/_rels/slide13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8.xml"/><Relationship Id="rId1" Type="http://schemas.openxmlformats.org/officeDocument/2006/relationships/slideLayout" Target="../slideLayouts/slideLayout409.xml"/></Relationships>
</file>

<file path=ppt/slides/_rels/slide13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9.xml"/><Relationship Id="rId1" Type="http://schemas.openxmlformats.org/officeDocument/2006/relationships/slideLayout" Target="../slideLayouts/slideLayout409.xml"/><Relationship Id="rId4" Type="http://schemas.openxmlformats.org/officeDocument/2006/relationships/image" Target="../media/image206.png"/></Relationships>
</file>

<file path=ppt/slides/_rels/slide13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0.xml"/><Relationship Id="rId1" Type="http://schemas.openxmlformats.org/officeDocument/2006/relationships/slideLayout" Target="../slideLayouts/slideLayout409.xml"/><Relationship Id="rId4" Type="http://schemas.openxmlformats.org/officeDocument/2006/relationships/image" Target="../media/image208.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09.xml"/></Relationships>
</file>

<file path=ppt/slides/_rels/slide14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92.xml"/><Relationship Id="rId1" Type="http://schemas.openxmlformats.org/officeDocument/2006/relationships/slideLayout" Target="../slideLayouts/slideLayout30.xml"/><Relationship Id="rId4" Type="http://schemas.openxmlformats.org/officeDocument/2006/relationships/image" Target="../media/image210.jpeg"/></Relationships>
</file>

<file path=ppt/slides/_rels/slide14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95.xml"/><Relationship Id="rId1" Type="http://schemas.openxmlformats.org/officeDocument/2006/relationships/slideLayout" Target="../slideLayouts/slideLayout27.xml"/><Relationship Id="rId4" Type="http://schemas.openxmlformats.org/officeDocument/2006/relationships/image" Target="../media/image214.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6.xml"/><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97.xml"/><Relationship Id="rId1" Type="http://schemas.openxmlformats.org/officeDocument/2006/relationships/slideLayout" Target="../slideLayouts/slideLayout30.xml"/><Relationship Id="rId4" Type="http://schemas.openxmlformats.org/officeDocument/2006/relationships/image" Target="../media/image217.png"/></Relationships>
</file>

<file path=ppt/slides/_rels/slide1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8.xml"/><Relationship Id="rId1" Type="http://schemas.openxmlformats.org/officeDocument/2006/relationships/slideLayout" Target="../slideLayouts/slideLayout393.xml"/><Relationship Id="rId4" Type="http://schemas.openxmlformats.org/officeDocument/2006/relationships/image" Target="../media/image218.jpeg"/></Relationships>
</file>

<file path=ppt/slides/_rels/slide1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9.xml"/><Relationship Id="rId1" Type="http://schemas.openxmlformats.org/officeDocument/2006/relationships/slideLayout" Target="../slideLayouts/slideLayout393.xml"/></Relationships>
</file>

<file path=ppt/slides/_rels/slide14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0.xml"/><Relationship Id="rId1" Type="http://schemas.openxmlformats.org/officeDocument/2006/relationships/slideLayout" Target="../slideLayouts/slideLayout390.xml"/><Relationship Id="rId4" Type="http://schemas.openxmlformats.org/officeDocument/2006/relationships/image" Target="../media/image221.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4.xml"/></Relationships>
</file>

<file path=ppt/slides/_rels/slide15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2.xml"/><Relationship Id="rId1" Type="http://schemas.openxmlformats.org/officeDocument/2006/relationships/slideLayout" Target="../slideLayouts/slideLayout390.xml"/><Relationship Id="rId4" Type="http://schemas.openxmlformats.org/officeDocument/2006/relationships/image" Target="../media/image224.png"/></Relationships>
</file>

<file path=ppt/slides/_rels/slide15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03.xml"/><Relationship Id="rId1" Type="http://schemas.openxmlformats.org/officeDocument/2006/relationships/slideLayout" Target="../slideLayouts/slideLayout387.xml"/><Relationship Id="rId4" Type="http://schemas.openxmlformats.org/officeDocument/2006/relationships/image" Target="../media/image226.png"/></Relationships>
</file>

<file path=ppt/slides/_rels/slide15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4.xml"/><Relationship Id="rId1" Type="http://schemas.openxmlformats.org/officeDocument/2006/relationships/slideLayout" Target="../slideLayouts/slideLayout388.xml"/></Relationships>
</file>

<file path=ppt/slides/_rels/slide15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5.xml"/><Relationship Id="rId1" Type="http://schemas.openxmlformats.org/officeDocument/2006/relationships/slideLayout" Target="../slideLayouts/slideLayout388.xml"/></Relationships>
</file>

<file path=ppt/slides/_rels/slide1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06.xml"/><Relationship Id="rId1" Type="http://schemas.openxmlformats.org/officeDocument/2006/relationships/slideLayout" Target="../slideLayouts/slideLayout388.xml"/></Relationships>
</file>

<file path=ppt/slides/_rels/slide1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07.xml"/><Relationship Id="rId1" Type="http://schemas.openxmlformats.org/officeDocument/2006/relationships/slideLayout" Target="../slideLayouts/slideLayout388.xml"/></Relationships>
</file>

<file path=ppt/slides/_rels/slide15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08.xml"/><Relationship Id="rId1" Type="http://schemas.openxmlformats.org/officeDocument/2006/relationships/slideLayout" Target="../slideLayouts/slideLayout388.xml"/></Relationships>
</file>

<file path=ppt/slides/_rels/slide15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9.xml"/><Relationship Id="rId1" Type="http://schemas.openxmlformats.org/officeDocument/2006/relationships/slideLayout" Target="../slideLayouts/slideLayout388.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12.xml"/><Relationship Id="rId1" Type="http://schemas.openxmlformats.org/officeDocument/2006/relationships/themeOverride" Target="../theme/themeOverride2.xml"/><Relationship Id="rId4" Type="http://schemas.openxmlformats.org/officeDocument/2006/relationships/image" Target="../media/image2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11.xml"/><Relationship Id="rId1" Type="http://schemas.openxmlformats.org/officeDocument/2006/relationships/slideLayout" Target="../slideLayouts/slideLayout41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12.xml"/><Relationship Id="rId1" Type="http://schemas.openxmlformats.org/officeDocument/2006/relationships/slideLayout" Target="../slideLayouts/slideLayout425.xml"/><Relationship Id="rId4" Type="http://schemas.openxmlformats.org/officeDocument/2006/relationships/image" Target="../media/image236.jpeg"/></Relationships>
</file>

<file path=ppt/slides/_rels/slide16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13.xml"/><Relationship Id="rId1" Type="http://schemas.openxmlformats.org/officeDocument/2006/relationships/slideLayout" Target="../slideLayouts/slideLayout425.xml"/></Relationships>
</file>

<file path=ppt/slides/_rels/slide16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14.xml"/><Relationship Id="rId1" Type="http://schemas.openxmlformats.org/officeDocument/2006/relationships/slideLayout" Target="../slideLayouts/slideLayout426.xml"/><Relationship Id="rId4" Type="http://schemas.openxmlformats.org/officeDocument/2006/relationships/image" Target="../media/image239.jpeg"/></Relationships>
</file>

<file path=ppt/slides/_rels/slide16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15.xml"/><Relationship Id="rId1" Type="http://schemas.openxmlformats.org/officeDocument/2006/relationships/slideLayout" Target="../slideLayouts/slideLayout422.xml"/></Relationships>
</file>

<file path=ppt/slides/_rels/slide16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16.xml"/><Relationship Id="rId1" Type="http://schemas.openxmlformats.org/officeDocument/2006/relationships/slideLayout" Target="../slideLayouts/slideLayout4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7.xml"/><Relationship Id="rId1" Type="http://schemas.openxmlformats.org/officeDocument/2006/relationships/slideLayout" Target="../slideLayouts/slideLayout412.xml"/><Relationship Id="rId4" Type="http://schemas.openxmlformats.org/officeDocument/2006/relationships/image" Target="../media/image243.jpeg"/></Relationships>
</file>

<file path=ppt/slides/_rels/slide167.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notesSlide" Target="../notesSlides/notesSlide118.xml"/><Relationship Id="rId1" Type="http://schemas.openxmlformats.org/officeDocument/2006/relationships/slideLayout" Target="../slideLayouts/slideLayout412.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png"/></Relationships>
</file>

<file path=ppt/slides/_rels/slide16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19.xml"/><Relationship Id="rId1" Type="http://schemas.openxmlformats.org/officeDocument/2006/relationships/slideLayout" Target="../slideLayouts/slideLayout427.xml"/><Relationship Id="rId4" Type="http://schemas.openxmlformats.org/officeDocument/2006/relationships/image" Target="../media/image251.jpeg"/></Relationships>
</file>

<file path=ppt/slides/_rels/slide16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20.xml"/><Relationship Id="rId1" Type="http://schemas.openxmlformats.org/officeDocument/2006/relationships/slideLayout" Target="../slideLayouts/slideLayout446.xml"/><Relationship Id="rId5" Type="http://schemas.openxmlformats.org/officeDocument/2006/relationships/image" Target="../media/image254.jpeg"/><Relationship Id="rId4" Type="http://schemas.openxmlformats.org/officeDocument/2006/relationships/image" Target="../media/image25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5.xml"/><Relationship Id="rId4" Type="http://schemas.openxmlformats.org/officeDocument/2006/relationships/image" Target="../media/image39.jpeg"/></Relationships>
</file>

<file path=ppt/slides/_rels/slide17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21.xml"/><Relationship Id="rId1" Type="http://schemas.openxmlformats.org/officeDocument/2006/relationships/slideLayout" Target="../slideLayouts/slideLayout446.xml"/><Relationship Id="rId4" Type="http://schemas.openxmlformats.org/officeDocument/2006/relationships/image" Target="../media/image256.png"/></Relationships>
</file>

<file path=ppt/slides/_rels/slide17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22.xml"/><Relationship Id="rId1" Type="http://schemas.openxmlformats.org/officeDocument/2006/relationships/slideLayout" Target="../slideLayouts/slideLayout446.xml"/></Relationships>
</file>

<file path=ppt/slides/_rels/slide17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23.xml"/><Relationship Id="rId1" Type="http://schemas.openxmlformats.org/officeDocument/2006/relationships/slideLayout" Target="../slideLayouts/slideLayout427.xml"/><Relationship Id="rId4" Type="http://schemas.openxmlformats.org/officeDocument/2006/relationships/image" Target="../media/image259.jpeg"/></Relationships>
</file>

<file path=ppt/slides/_rels/slide17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24.xml"/><Relationship Id="rId1" Type="http://schemas.openxmlformats.org/officeDocument/2006/relationships/slideLayout" Target="../slideLayouts/slideLayout427.xml"/></Relationships>
</file>

<file path=ppt/slides/_rels/slide17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25.xml"/><Relationship Id="rId1" Type="http://schemas.openxmlformats.org/officeDocument/2006/relationships/slideLayout" Target="../slideLayouts/slideLayout427.xml"/></Relationships>
</file>

<file path=ppt/slides/_rels/slide17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26.xml"/><Relationship Id="rId1" Type="http://schemas.openxmlformats.org/officeDocument/2006/relationships/slideLayout" Target="../slideLayouts/slideLayout427.xml"/><Relationship Id="rId4" Type="http://schemas.openxmlformats.org/officeDocument/2006/relationships/image" Target="../media/image263.jpeg"/></Relationships>
</file>

<file path=ppt/slides/_rels/slide17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27.xml"/><Relationship Id="rId1" Type="http://schemas.openxmlformats.org/officeDocument/2006/relationships/slideLayout" Target="../slideLayouts/slideLayout427.xml"/></Relationships>
</file>

<file path=ppt/slides/_rels/slide17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28.xml"/><Relationship Id="rId1" Type="http://schemas.openxmlformats.org/officeDocument/2006/relationships/slideLayout" Target="../slideLayouts/slideLayout427.xml"/><Relationship Id="rId4" Type="http://schemas.openxmlformats.org/officeDocument/2006/relationships/image" Target="../media/image266.png"/></Relationships>
</file>

<file path=ppt/slides/_rels/slide178.xml.rels><?xml version="1.0" encoding="UTF-8" standalone="yes"?>
<Relationships xmlns="http://schemas.openxmlformats.org/package/2006/relationships"><Relationship Id="rId3" Type="http://schemas.openxmlformats.org/officeDocument/2006/relationships/image" Target="../media/image267.png"/><Relationship Id="rId7" Type="http://schemas.openxmlformats.org/officeDocument/2006/relationships/image" Target="../media/image271.jpeg"/><Relationship Id="rId2" Type="http://schemas.openxmlformats.org/officeDocument/2006/relationships/notesSlide" Target="../notesSlides/notesSlide129.xml"/><Relationship Id="rId1" Type="http://schemas.openxmlformats.org/officeDocument/2006/relationships/slideLayout" Target="../slideLayouts/slideLayout427.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179.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30.xml"/><Relationship Id="rId1" Type="http://schemas.openxmlformats.org/officeDocument/2006/relationships/slideLayout" Target="../slideLayouts/slideLayout42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8.xml"/></Relationships>
</file>

<file path=ppt/slides/_rels/slide18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31.xml"/><Relationship Id="rId1" Type="http://schemas.openxmlformats.org/officeDocument/2006/relationships/slideLayout" Target="../slideLayouts/slideLayout427.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18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32.xml"/><Relationship Id="rId1" Type="http://schemas.openxmlformats.org/officeDocument/2006/relationships/slideLayout" Target="../slideLayouts/slideLayout427.xml"/></Relationships>
</file>

<file path=ppt/slides/_rels/slide18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33.xml"/><Relationship Id="rId1" Type="http://schemas.openxmlformats.org/officeDocument/2006/relationships/slideLayout" Target="../slideLayouts/slideLayout427.xml"/></Relationships>
</file>

<file path=ppt/slides/_rels/slide18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34.xml"/><Relationship Id="rId1" Type="http://schemas.openxmlformats.org/officeDocument/2006/relationships/slideLayout" Target="../slideLayouts/slideLayout427.xml"/><Relationship Id="rId4" Type="http://schemas.openxmlformats.org/officeDocument/2006/relationships/image" Target="../media/image278.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427.xml"/><Relationship Id="rId1" Type="http://schemas.openxmlformats.org/officeDocument/2006/relationships/themeOverride" Target="../theme/themeOverride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427.xml"/><Relationship Id="rId1" Type="http://schemas.openxmlformats.org/officeDocument/2006/relationships/themeOverride" Target="../theme/themeOverride4.xml"/><Relationship Id="rId4" Type="http://schemas.openxmlformats.org/officeDocument/2006/relationships/image" Target="../media/image279.jpeg"/></Relationships>
</file>

<file path=ppt/slides/_rels/slide18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7.xml"/><Relationship Id="rId1" Type="http://schemas.openxmlformats.org/officeDocument/2006/relationships/slideLayout" Target="../slideLayouts/slideLayout427.xml"/></Relationships>
</file>

<file path=ppt/slides/_rels/slide187.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138.xml"/><Relationship Id="rId1" Type="http://schemas.openxmlformats.org/officeDocument/2006/relationships/slideLayout" Target="../slideLayouts/slideLayout427.xml"/></Relationships>
</file>

<file path=ppt/slides/_rels/slide18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8.xml"/></Relationships>
</file>

<file path=ppt/slides/_rels/slide1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0.xml"/><Relationship Id="rId1" Type="http://schemas.openxmlformats.org/officeDocument/2006/relationships/slideLayout" Target="../slideLayouts/slideLayout14.xml"/><Relationship Id="rId4" Type="http://schemas.openxmlformats.org/officeDocument/2006/relationships/image" Target="../media/image282.jpeg"/></Relationships>
</file>

<file path=ppt/slides/_rels/slide19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41.xml"/><Relationship Id="rId1" Type="http://schemas.openxmlformats.org/officeDocument/2006/relationships/slideLayout" Target="../slideLayouts/slideLayout185.xml"/></Relationships>
</file>

<file path=ppt/slides/_rels/slide19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42.xml"/><Relationship Id="rId1" Type="http://schemas.openxmlformats.org/officeDocument/2006/relationships/slideLayout" Target="../slideLayouts/slideLayout200.xml"/></Relationships>
</file>

<file path=ppt/slides/_rels/slide19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43.xml"/><Relationship Id="rId1" Type="http://schemas.openxmlformats.org/officeDocument/2006/relationships/slideLayout" Target="../slideLayouts/slideLayout215.xml"/></Relationships>
</file>

<file path=ppt/slides/_rels/slide194.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332.xml"/></Relationships>
</file>

<file path=ppt/slides/_rels/slide195.xml.rels><?xml version="1.0" encoding="UTF-8" standalone="yes"?>
<Relationships xmlns="http://schemas.openxmlformats.org/package/2006/relationships"><Relationship Id="rId8" Type="http://schemas.openxmlformats.org/officeDocument/2006/relationships/image" Target="../media/image292.emf"/><Relationship Id="rId3" Type="http://schemas.openxmlformats.org/officeDocument/2006/relationships/image" Target="../media/image287.emf"/><Relationship Id="rId7" Type="http://schemas.openxmlformats.org/officeDocument/2006/relationships/image" Target="../media/image291.emf"/><Relationship Id="rId2" Type="http://schemas.openxmlformats.org/officeDocument/2006/relationships/notesSlide" Target="../notesSlides/notesSlide144.xml"/><Relationship Id="rId1" Type="http://schemas.openxmlformats.org/officeDocument/2006/relationships/slideLayout" Target="../slideLayouts/slideLayout456.xml"/><Relationship Id="rId6" Type="http://schemas.openxmlformats.org/officeDocument/2006/relationships/image" Target="../media/image290.emf"/><Relationship Id="rId11" Type="http://schemas.openxmlformats.org/officeDocument/2006/relationships/image" Target="../media/image295.emf"/><Relationship Id="rId5" Type="http://schemas.openxmlformats.org/officeDocument/2006/relationships/image" Target="../media/image289.emf"/><Relationship Id="rId10" Type="http://schemas.openxmlformats.org/officeDocument/2006/relationships/image" Target="../media/image294.emf"/><Relationship Id="rId4" Type="http://schemas.openxmlformats.org/officeDocument/2006/relationships/image" Target="../media/image288.emf"/><Relationship Id="rId9" Type="http://schemas.openxmlformats.org/officeDocument/2006/relationships/image" Target="../media/image293.emf"/></Relationships>
</file>

<file path=ppt/slides/_rels/slide196.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45.xml"/><Relationship Id="rId1" Type="http://schemas.openxmlformats.org/officeDocument/2006/relationships/slideLayout" Target="../slideLayouts/slideLayout469.xml"/></Relationships>
</file>

<file path=ppt/slides/_rels/slide197.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46.xml"/><Relationship Id="rId1" Type="http://schemas.openxmlformats.org/officeDocument/2006/relationships/slideLayout" Target="../slideLayouts/slideLayout22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82.xml"/></Relationships>
</file>

<file path=ppt/slides/_rels/slide199.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5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7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301.jpeg"/></Relationships>
</file>

<file path=ppt/slides/_rels/slide20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52.xml"/><Relationship Id="rId1" Type="http://schemas.openxmlformats.org/officeDocument/2006/relationships/slideLayout" Target="../slideLayouts/slideLayout320.xml"/></Relationships>
</file>

<file path=ppt/slides/_rels/slide204.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319.xml"/></Relationships>
</file>

<file path=ppt/slides/_rels/slide205.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319.xml"/></Relationships>
</file>

<file path=ppt/slides/_rels/slide20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53.xml"/><Relationship Id="rId1" Type="http://schemas.openxmlformats.org/officeDocument/2006/relationships/slideLayout" Target="../slideLayouts/slideLayout338.xml"/></Relationships>
</file>

<file path=ppt/slides/_rels/slide20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54.xml"/><Relationship Id="rId1" Type="http://schemas.openxmlformats.org/officeDocument/2006/relationships/slideLayout" Target="../slideLayouts/slideLayout338.xml"/></Relationships>
</file>

<file path=ppt/slides/_rels/slide208.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155.xml"/><Relationship Id="rId1" Type="http://schemas.openxmlformats.org/officeDocument/2006/relationships/slideLayout" Target="../slideLayouts/slideLayout432.xml"/><Relationship Id="rId4" Type="http://schemas.openxmlformats.org/officeDocument/2006/relationships/image" Target="../media/image308.jpeg"/></Relationships>
</file>

<file path=ppt/slides/_rels/slide209.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notesSlide" Target="../notesSlides/notesSlide156.xml"/><Relationship Id="rId1" Type="http://schemas.openxmlformats.org/officeDocument/2006/relationships/slideLayout" Target="../slideLayouts/slideLayout493.xml"/><Relationship Id="rId6" Type="http://schemas.openxmlformats.org/officeDocument/2006/relationships/image" Target="../media/image312.jpeg"/><Relationship Id="rId11" Type="http://schemas.openxmlformats.org/officeDocument/2006/relationships/image" Target="../media/image317.wmf"/><Relationship Id="rId5" Type="http://schemas.openxmlformats.org/officeDocument/2006/relationships/image" Target="../media/image311.wmf"/><Relationship Id="rId10" Type="http://schemas.openxmlformats.org/officeDocument/2006/relationships/image" Target="../media/image316.wmf"/><Relationship Id="rId4" Type="http://schemas.openxmlformats.org/officeDocument/2006/relationships/image" Target="../media/image310.jpeg"/><Relationship Id="rId9" Type="http://schemas.openxmlformats.org/officeDocument/2006/relationships/image" Target="../media/image315.gif"/></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79.xml"/></Relationships>
</file>

<file path=ppt/slides/_rels/slide210.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57.xml"/><Relationship Id="rId1" Type="http://schemas.openxmlformats.org/officeDocument/2006/relationships/slideLayout" Target="../slideLayouts/slideLayout49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15.xml"/></Relationships>
</file>

<file path=ppt/slides/_rels/slide212.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notesSlide" Target="../notesSlides/notesSlide158.xml"/><Relationship Id="rId1" Type="http://schemas.openxmlformats.org/officeDocument/2006/relationships/slideLayout" Target="../slideLayouts/slideLayout608.xml"/><Relationship Id="rId4" Type="http://schemas.openxmlformats.org/officeDocument/2006/relationships/image" Target="../media/image32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79.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8.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55.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0.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7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00.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56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561.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56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61.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61.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61.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6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35.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35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566.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8.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eg"/><Relationship Id="rId1" Type="http://schemas.openxmlformats.org/officeDocument/2006/relationships/slideLayout" Target="../slideLayouts/slideLayout306.xml"/><Relationship Id="rId4" Type="http://schemas.openxmlformats.org/officeDocument/2006/relationships/image" Target="../media/image82.gif"/></Relationships>
</file>

<file path=ppt/slides/_rels/slide5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0.jpeg"/><Relationship Id="rId1" Type="http://schemas.openxmlformats.org/officeDocument/2006/relationships/slideLayout" Target="../slideLayouts/slideLayout295.xml"/><Relationship Id="rId4" Type="http://schemas.openxmlformats.org/officeDocument/2006/relationships/image" Target="../media/image83.wmf"/></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36.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58.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136.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67.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9.xml"/><Relationship Id="rId1" Type="http://schemas.openxmlformats.org/officeDocument/2006/relationships/slideLayout" Target="../slideLayouts/slideLayout581.xml"/></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595.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5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7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79.xml"/></Relationships>
</file>

<file path=ppt/slides/_rels/slide8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235.xml"/><Relationship Id="rId5" Type="http://schemas.openxmlformats.org/officeDocument/2006/relationships/image" Target="../media/image127.jpeg"/><Relationship Id="rId4" Type="http://schemas.openxmlformats.org/officeDocument/2006/relationships/image" Target="../media/image126.jpeg"/></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40.xml"/></Relationships>
</file>

<file path=ppt/slides/_rels/slide86.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40.xml"/></Relationships>
</file>

<file path=ppt/slides/_rels/slide8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40.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170.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5.xml"/><Relationship Id="rId1" Type="http://schemas.openxmlformats.org/officeDocument/2006/relationships/slideLayout" Target="../slideLayouts/slideLayout38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58.xml"/></Relationships>
</file>

<file path=ppt/slides/_rels/slide9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1.png"/><Relationship Id="rId7" Type="http://schemas.openxmlformats.org/officeDocument/2006/relationships/image" Target="../media/image136.jpeg"/><Relationship Id="rId2" Type="http://schemas.openxmlformats.org/officeDocument/2006/relationships/notesSlide" Target="../notesSlides/notesSlide46.xml"/><Relationship Id="rId1" Type="http://schemas.openxmlformats.org/officeDocument/2006/relationships/slideLayout" Target="../slideLayouts/slideLayout241.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235.xml"/></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8.xml"/><Relationship Id="rId1" Type="http://schemas.openxmlformats.org/officeDocument/2006/relationships/slideLayout" Target="../slideLayouts/slideLayout235.xml"/><Relationship Id="rId5" Type="http://schemas.openxmlformats.org/officeDocument/2006/relationships/image" Target="../media/image145.jpeg"/><Relationship Id="rId4" Type="http://schemas.openxmlformats.org/officeDocument/2006/relationships/image" Target="../media/image144.jpeg"/></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9.xml"/><Relationship Id="rId1" Type="http://schemas.openxmlformats.org/officeDocument/2006/relationships/slideLayout" Target="../slideLayouts/slideLayout38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9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41.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1.xml"/><Relationship Id="rId1" Type="http://schemas.openxmlformats.org/officeDocument/2006/relationships/slideLayout" Target="../slideLayouts/slideLayout235.xml"/></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2.xml"/><Relationship Id="rId1" Type="http://schemas.openxmlformats.org/officeDocument/2006/relationships/slideLayout" Target="../slideLayouts/slideLayout2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0" y="0"/>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a:r>
              <a:rPr lang="zh-TW" altLang="en-US" sz="4400" b="1" dirty="0">
                <a:solidFill>
                  <a:srgbClr val="FFFFFF"/>
                </a:solidFill>
                <a:effectLst>
                  <a:glow rad="241300">
                    <a:srgbClr val="000000">
                      <a:alpha val="75000"/>
                    </a:srgbClr>
                  </a:glow>
                </a:effectLst>
                <a:latin typeface="Arial" charset="0"/>
              </a:rPr>
              <a:t>龙</a:t>
            </a:r>
            <a:r>
              <a:rPr lang="en-US" altLang="ja-JP" sz="4400" b="1" dirty="0">
                <a:solidFill>
                  <a:srgbClr val="FFFFFF"/>
                </a:solidFill>
                <a:effectLst>
                  <a:glow rad="241300">
                    <a:srgbClr val="000000">
                      <a:alpha val="75000"/>
                    </a:srgbClr>
                  </a:glow>
                </a:effectLst>
                <a:latin typeface="Arial" charset="0"/>
              </a:rPr>
              <a:t> =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 撒但 </a:t>
            </a:r>
            <a:endParaRPr lang="en-US" sz="4400" b="1" dirty="0">
              <a:solidFill>
                <a:srgbClr val="FFFFFF"/>
              </a:solidFill>
              <a:effectLst>
                <a:glow rad="241300">
                  <a:srgbClr val="000000">
                    <a:alpha val="75000"/>
                  </a:srgbClr>
                </a:glow>
              </a:effectLst>
              <a:latin typeface="Arial"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a:r>
              <a:rPr lang="zh-TW" altLang="en-US" sz="4400" b="1" dirty="0">
                <a:solidFill>
                  <a:srgbClr val="FFFFFF"/>
                </a:solidFill>
                <a:effectLst>
                  <a:glow rad="241300">
                    <a:srgbClr val="000000">
                      <a:alpha val="75000"/>
                    </a:srgbClr>
                  </a:glow>
                </a:effectLst>
                <a:latin typeface="Arial" charset="0"/>
              </a:rPr>
              <a:t>海野兽 </a:t>
            </a:r>
            <a:r>
              <a:rPr lang="en-US" altLang="ja-JP" sz="4400" b="1" dirty="0">
                <a:solidFill>
                  <a:srgbClr val="FFFFFF"/>
                </a:solidFill>
                <a:effectLst>
                  <a:glow rad="241300">
                    <a:srgbClr val="000000">
                      <a:alpha val="75000"/>
                    </a:srgbClr>
                  </a:glow>
                </a:effectLst>
                <a:latin typeface="Arial" charset="0"/>
              </a:rPr>
              <a:t>=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敌基督 </a:t>
            </a:r>
            <a:endParaRPr lang="en-US" sz="4400" b="1" dirty="0">
              <a:solidFill>
                <a:srgbClr val="FFFFFF"/>
              </a:solidFill>
              <a:effectLst>
                <a:glow rad="241300">
                  <a:srgbClr val="000000">
                    <a:alpha val="75000"/>
                  </a:srgbClr>
                </a:glow>
              </a:effectLst>
              <a:latin typeface="Arial"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a:r>
              <a:rPr lang="zh-TW" altLang="en-US" sz="4400" b="1" dirty="0">
                <a:solidFill>
                  <a:srgbClr val="FFFFFF"/>
                </a:solidFill>
                <a:effectLst>
                  <a:glow rad="241300">
                    <a:srgbClr val="000000">
                      <a:alpha val="75000"/>
                    </a:srgbClr>
                  </a:glow>
                </a:effectLst>
                <a:latin typeface="Arial" charset="0"/>
              </a:rPr>
              <a:t>陸野兽</a:t>
            </a:r>
            <a:r>
              <a:rPr lang="zh-TW" altLang="en-US" sz="4000" b="1" dirty="0">
                <a:solidFill>
                  <a:srgbClr val="FFFFFF"/>
                </a:solidFill>
                <a:latin typeface="Arial" pitchFamily="34" charset="0"/>
                <a:ea typeface="MS PGothic" pitchFamily="34" charset="-128"/>
                <a:cs typeface="+mn-cs"/>
              </a:rPr>
              <a:t> </a:t>
            </a:r>
            <a:r>
              <a:rPr lang="en-US" altLang="ja-JP" sz="4400" b="1" dirty="0">
                <a:solidFill>
                  <a:srgbClr val="FFFFFF"/>
                </a:solidFill>
                <a:effectLst>
                  <a:glow rad="241300">
                    <a:srgbClr val="000000">
                      <a:alpha val="75000"/>
                    </a:srgbClr>
                  </a:glow>
                </a:effectLst>
                <a:latin typeface="Arial" charset="0"/>
              </a:rPr>
              <a:t>=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 假先知 </a:t>
            </a:r>
            <a:endParaRPr lang="en-US" sz="4400" b="1" dirty="0">
              <a:solidFill>
                <a:srgbClr val="FFFFFF"/>
              </a:solidFill>
              <a:effectLst>
                <a:glow rad="241300">
                  <a:srgbClr val="000000">
                    <a:alpha val="75000"/>
                  </a:srgbClr>
                </a:glow>
              </a:effectLst>
              <a:latin typeface="Arial"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1"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402265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026"/>
            <a:ext cx="9144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第一兽：有翅膀的狮子（巴比伦）</a:t>
            </a:r>
            <a:endParaRPr lang="en-US" sz="4000" kern="1200" dirty="0">
              <a:solidFill>
                <a:srgbClr val="FFFFFF"/>
              </a:solidFill>
              <a:effectLst>
                <a:glow rad="292100">
                  <a:srgbClr val="000000">
                    <a:alpha val="75000"/>
                  </a:srgbClr>
                </a:glow>
              </a:effectLst>
              <a:latin typeface="黑体"/>
              <a:ea typeface="黑体"/>
              <a:cs typeface="黑体"/>
            </a:endParaRPr>
          </a:p>
        </p:txBody>
      </p:sp>
      <p:pic>
        <p:nvPicPr>
          <p:cNvPr id="375810" name="Picture 2" descr="beast1Lion_With_Wings_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398432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575" y="0"/>
            <a:ext cx="9353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322451" y="235620"/>
            <a:ext cx="2786623" cy="1989138"/>
          </a:xfrm>
        </p:spPr>
        <p:txBody>
          <a:bodyPr/>
          <a:lstStyle/>
          <a:p>
            <a:pPr algn="r">
              <a:defRPr/>
            </a:pPr>
            <a:r>
              <a:rPr lang="zh-CN" altLang="en-US" b="1" dirty="0">
                <a:latin typeface="Arial" charset="0"/>
                <a:ea typeface="ＭＳ Ｐゴシック" charset="0"/>
                <a:cs typeface="ＭＳ Ｐゴシック" charset="0"/>
              </a:rPr>
              <a:t>巴比伦</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的</a:t>
            </a:r>
            <a:r>
              <a:rPr lang="en-US" b="1" dirty="0">
                <a:latin typeface="Arial" charset="0"/>
                <a:ea typeface="ＭＳ Ｐゴシック" charset="0"/>
                <a:cs typeface="ＭＳ Ｐゴシック" charset="0"/>
              </a:rPr>
              <a:t>奥秘 </a:t>
            </a:r>
            <a:r>
              <a:rPr lang="en-US" b="1" dirty="0">
                <a:effectLst>
                  <a:outerShdw blurRad="38100" dist="38100" dir="2700000" algn="tl">
                    <a:srgbClr val="000000">
                      <a:alpha val="43137"/>
                    </a:srgbClr>
                  </a:outerShdw>
                </a:effectLst>
                <a:latin typeface="Arial" charset="0"/>
                <a:ea typeface="ＭＳ Ｐゴシック" charset="0"/>
              </a:rPr>
              <a:t>(17:5-6)</a:t>
            </a:r>
          </a:p>
        </p:txBody>
      </p:sp>
      <p:sp>
        <p:nvSpPr>
          <p:cNvPr id="7" name="Rectangle 1026"/>
          <p:cNvSpPr txBox="1">
            <a:spLocks noChangeArrowheads="1"/>
          </p:cNvSpPr>
          <p:nvPr/>
        </p:nvSpPr>
        <p:spPr>
          <a:xfrm>
            <a:off x="68263" y="44450"/>
            <a:ext cx="5339277"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700" b="1" dirty="0">
                <a:solidFill>
                  <a:srgbClr val="FFFFFF"/>
                </a:solidFill>
                <a:latin typeface="Arial" charset="0"/>
                <a:ea typeface="ＭＳ Ｐゴシック" charset="0"/>
                <a:cs typeface="ＭＳ Ｐゴシック" charset="0"/>
              </a:rPr>
              <a:t>5 在 他 额 上 有 名 写 着 说 ： 奥 秘 哉 ！ 大 巴 比 伦 ， 作 世 上 的 淫 妇 和 一 切 可 憎 之 物 的 母 。</a:t>
            </a:r>
          </a:p>
          <a:p>
            <a:pPr>
              <a:defRPr/>
            </a:pPr>
            <a:endParaRPr lang="en-US" sz="3700" b="1" dirty="0">
              <a:solidFill>
                <a:srgbClr val="FFFFFF"/>
              </a:solidFill>
              <a:latin typeface="Arial" charset="0"/>
              <a:ea typeface="ＭＳ Ｐゴシック" charset="0"/>
              <a:cs typeface="ＭＳ Ｐゴシック" charset="0"/>
            </a:endParaRPr>
          </a:p>
          <a:p>
            <a:pPr>
              <a:defRPr/>
            </a:pPr>
            <a:r>
              <a:rPr lang="en-US" sz="3700" b="1" dirty="0">
                <a:solidFill>
                  <a:srgbClr val="FFFFFF"/>
                </a:solidFill>
                <a:latin typeface="Arial" charset="0"/>
                <a:ea typeface="ＭＳ Ｐゴシック" charset="0"/>
                <a:cs typeface="ＭＳ Ｐゴシック" charset="0"/>
              </a:rPr>
              <a:t> 6 我 又 看 见 那 女 人 喝 醉 了 圣 徒 的 血 和 为 耶 稣 作 见 证 之 人 的 血 。 我 看 见 他 ， 就 大 大 的 希 奇 。</a:t>
            </a:r>
            <a:endParaRPr lang="en-US" sz="37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8494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idx="4294967295"/>
          </p:nvPr>
        </p:nvSpPr>
        <p:spPr>
          <a:xfrm>
            <a:off x="0" y="0"/>
            <a:ext cx="3581400" cy="381000"/>
          </a:xfrm>
        </p:spPr>
        <p:txBody>
          <a:bodyPr/>
          <a:lstStyle/>
          <a:p>
            <a:pPr algn="l">
              <a:defRPr/>
            </a:pPr>
            <a:r>
              <a:rPr lang="en-US" sz="2400">
                <a:solidFill>
                  <a:schemeClr val="bg1"/>
                </a:solidFill>
                <a:latin typeface="Arial"/>
                <a:cs typeface="Arial"/>
              </a:rPr>
              <a:t>Fall of Babylon</a:t>
            </a:r>
          </a:p>
        </p:txBody>
      </p:sp>
      <p:sp>
        <p:nvSpPr>
          <p:cNvPr id="1018882"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a:r>
              <a:rPr lang="zh-CN" alt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巴比伦的糟蹋</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3" name="Line 3"/>
          <p:cNvSpPr>
            <a:spLocks noChangeShapeType="1"/>
          </p:cNvSpPr>
          <p:nvPr/>
        </p:nvSpPr>
        <p:spPr bwMode="auto">
          <a:xfrm>
            <a:off x="6096000" y="838200"/>
            <a:ext cx="22098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pic>
        <p:nvPicPr>
          <p:cNvPr id="1018884"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88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08" name="Freeform 8"/>
          <p:cNvSpPr>
            <a:spLocks/>
          </p:cNvSpPr>
          <p:nvPr/>
        </p:nvSpPr>
        <p:spPr bwMode="auto">
          <a:xfrm>
            <a:off x="300038" y="-458788"/>
            <a:ext cx="3551237" cy="7162801"/>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10" name="Text Box 10"/>
          <p:cNvSpPr txBox="1">
            <a:spLocks noChangeArrowheads="1"/>
          </p:cNvSpPr>
          <p:nvPr/>
        </p:nvSpPr>
        <p:spPr bwMode="auto">
          <a:xfrm>
            <a:off x="147638" y="533400"/>
            <a:ext cx="6511925" cy="1338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500" b="1" dirty="0">
                <a:solidFill>
                  <a:srgbClr val="008000"/>
                </a:solidFill>
                <a:effectLst>
                  <a:outerShdw blurRad="38100" dist="38100" dir="2700000" algn="tl">
                    <a:srgbClr val="DDDDDD"/>
                  </a:outerShdw>
                </a:effectLst>
                <a:latin typeface="Arial"/>
                <a:cs typeface="Arial"/>
              </a:rPr>
              <a:t>巴比伦的糟蹋</a:t>
            </a:r>
            <a:r>
              <a:rPr lang="en-US" sz="3500" b="1" dirty="0">
                <a:solidFill>
                  <a:srgbClr val="008000"/>
                </a:solidFill>
                <a:effectLst>
                  <a:outerShdw blurRad="38100" dist="38100" dir="2700000" algn="tl">
                    <a:srgbClr val="DDDDDD"/>
                  </a:outerShdw>
                </a:effectLst>
                <a:latin typeface="Arial"/>
                <a:cs typeface="Arial"/>
              </a:rPr>
              <a:t>(539 </a:t>
            </a:r>
            <a:r>
              <a:rPr lang="en-US" sz="2700" b="1" dirty="0">
                <a:solidFill>
                  <a:srgbClr val="008000"/>
                </a:solidFill>
                <a:effectLst>
                  <a:outerShdw blurRad="38100" dist="38100" dir="2700000" algn="tl">
                    <a:srgbClr val="DDDDDD"/>
                  </a:outerShdw>
                </a:effectLst>
                <a:latin typeface="Arial"/>
                <a:cs typeface="Arial"/>
              </a:rPr>
              <a:t>BC</a:t>
            </a:r>
            <a:r>
              <a:rPr lang="en-US" sz="3500" b="1" dirty="0">
                <a:solidFill>
                  <a:srgbClr val="008000"/>
                </a:solidFill>
                <a:effectLst>
                  <a:outerShdw blurRad="38100" dist="38100" dir="2700000" algn="tl">
                    <a:srgbClr val="DDDDDD"/>
                  </a:outerShdw>
                </a:effectLst>
                <a:latin typeface="Arial"/>
                <a:cs typeface="Arial"/>
              </a:rPr>
              <a:t>)</a:t>
            </a:r>
          </a:p>
          <a:p>
            <a:pPr algn="ctr">
              <a:defRPr/>
            </a:pPr>
            <a:r>
              <a:rPr lang="zh-CN" altLang="en-US" sz="4300" dirty="0">
                <a:solidFill>
                  <a:srgbClr val="008000"/>
                </a:solidFill>
                <a:effectLst>
                  <a:outerShdw blurRad="38100" dist="38100" dir="2700000" algn="tl">
                    <a:srgbClr val="DDDDDD"/>
                  </a:outerShdw>
                </a:effectLst>
                <a:latin typeface="Arial"/>
                <a:cs typeface="Arial"/>
              </a:rPr>
              <a:t>古列从水门低下进攻</a:t>
            </a:r>
            <a:endParaRPr lang="en-US" sz="4300" dirty="0">
              <a:solidFill>
                <a:srgbClr val="000000"/>
              </a:solidFill>
              <a:latin typeface="Arial"/>
              <a:cs typeface="Arial"/>
            </a:endParaRPr>
          </a:p>
        </p:txBody>
      </p:sp>
      <p:sp>
        <p:nvSpPr>
          <p:cNvPr id="102411" name="Freeform 11"/>
          <p:cNvSpPr>
            <a:spLocks/>
          </p:cNvSpPr>
          <p:nvPr/>
        </p:nvSpPr>
        <p:spPr bwMode="auto">
          <a:xfrm rot="20912156">
            <a:off x="3087688"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12" name="Text Box 12"/>
          <p:cNvSpPr txBox="1">
            <a:spLocks noChangeArrowheads="1"/>
          </p:cNvSpPr>
          <p:nvPr/>
        </p:nvSpPr>
        <p:spPr bwMode="auto">
          <a:xfrm>
            <a:off x="5105400" y="2835275"/>
            <a:ext cx="4038600" cy="95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800" b="1" dirty="0">
                <a:solidFill>
                  <a:srgbClr val="000000"/>
                </a:solidFill>
                <a:latin typeface="Arial"/>
                <a:cs typeface="Arial"/>
              </a:rPr>
              <a:t>但以理</a:t>
            </a:r>
            <a:r>
              <a:rPr lang="en-US" sz="2800" b="1" dirty="0">
                <a:solidFill>
                  <a:srgbClr val="000000"/>
                </a:solidFill>
                <a:latin typeface="Arial"/>
                <a:cs typeface="Arial"/>
              </a:rPr>
              <a:t>5</a:t>
            </a:r>
            <a:br>
              <a:rPr lang="en-US" sz="2800" b="1" dirty="0">
                <a:solidFill>
                  <a:srgbClr val="000000"/>
                </a:solidFill>
                <a:latin typeface="Arial"/>
                <a:cs typeface="Arial"/>
              </a:rPr>
            </a:br>
            <a:r>
              <a:rPr lang="en-US" sz="2800" b="1" dirty="0">
                <a:solidFill>
                  <a:srgbClr val="000000"/>
                </a:solidFill>
                <a:latin typeface="Arial"/>
                <a:cs typeface="Arial"/>
              </a:rPr>
              <a:t>(</a:t>
            </a:r>
            <a:r>
              <a:rPr lang="zh-CN" altLang="en-US" sz="2800" b="1" dirty="0">
                <a:solidFill>
                  <a:srgbClr val="000000"/>
                </a:solidFill>
                <a:latin typeface="Arial"/>
                <a:cs typeface="Arial"/>
              </a:rPr>
              <a:t>伯沙撒的盛宴</a:t>
            </a:r>
            <a:r>
              <a:rPr lang="en-US" sz="2800" b="1" dirty="0">
                <a:solidFill>
                  <a:srgbClr val="000000"/>
                </a:solidFill>
                <a:latin typeface="Arial"/>
                <a:cs typeface="Arial"/>
              </a:rPr>
              <a:t>)</a:t>
            </a:r>
          </a:p>
        </p:txBody>
      </p:sp>
      <p:sp>
        <p:nvSpPr>
          <p:cNvPr id="102413" name="Text Box 13"/>
          <p:cNvSpPr txBox="1">
            <a:spLocks noChangeArrowheads="1"/>
          </p:cNvSpPr>
          <p:nvPr/>
        </p:nvSpPr>
        <p:spPr bwMode="auto">
          <a:xfrm rot="20121396">
            <a:off x="68263" y="2459286"/>
            <a:ext cx="9004300" cy="769441"/>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4400" b="1" dirty="0">
                <a:solidFill>
                  <a:srgbClr val="FFFFFF"/>
                </a:solidFill>
                <a:latin typeface="Arial"/>
                <a:cs typeface="Arial"/>
              </a:rPr>
              <a:t>末日的巴比伦也不会继续存在</a:t>
            </a:r>
            <a:r>
              <a:rPr lang="en-US" sz="4400" b="1" dirty="0">
                <a:solidFill>
                  <a:srgbClr val="FFFFFF"/>
                </a:solidFill>
                <a:latin typeface="Arial"/>
                <a:cs typeface="Arial"/>
              </a:rPr>
              <a:t>!</a:t>
            </a:r>
          </a:p>
        </p:txBody>
      </p:sp>
    </p:spTree>
    <p:extLst>
      <p:ext uri="{BB962C8B-B14F-4D97-AF65-F5344CB8AC3E}">
        <p14:creationId xmlns:p14="http://schemas.microsoft.com/office/powerpoint/2010/main" val="7193087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500"/>
                                        <p:tgtEl>
                                          <p:spTgt spid="102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P spid="102413"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2"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Rectangle 3"/>
          <p:cNvSpPr>
            <a:spLocks noGrp="1" noChangeArrowheads="1"/>
          </p:cNvSpPr>
          <p:nvPr>
            <p:ph type="title"/>
          </p:nvPr>
        </p:nvSpPr>
        <p:spPr>
          <a:xfrm>
            <a:off x="152400" y="228600"/>
            <a:ext cx="3657600" cy="1524000"/>
          </a:xfrm>
        </p:spPr>
        <p:txBody>
          <a:bodyPr/>
          <a:lstStyle/>
          <a:p>
            <a:pPr eaLnBrk="1" hangingPunct="1">
              <a:defRPr/>
            </a:pPr>
            <a:r>
              <a:rPr lang="zh-CN" altLang="en-US" dirty="0">
                <a:solidFill>
                  <a:schemeClr val="bg1"/>
                </a:solidFill>
                <a:latin typeface="Arial"/>
                <a:cs typeface="Arial"/>
              </a:rPr>
              <a:t>伯沙撒使谦卑</a:t>
            </a:r>
            <a:endParaRPr lang="en-US" dirty="0">
              <a:solidFill>
                <a:schemeClr val="bg1"/>
              </a:solidFill>
              <a:latin typeface="Arial"/>
              <a:cs typeface="Arial"/>
            </a:endParaRPr>
          </a:p>
        </p:txBody>
      </p:sp>
      <p:sp>
        <p:nvSpPr>
          <p:cNvPr id="5" name="Rectangle 4"/>
          <p:cNvSpPr txBox="1">
            <a:spLocks noChangeArrowheads="1"/>
          </p:cNvSpPr>
          <p:nvPr/>
        </p:nvSpPr>
        <p:spPr bwMode="auto">
          <a:xfrm>
            <a:off x="6553200" y="6081713"/>
            <a:ext cx="2590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defRPr/>
            </a:pPr>
            <a:r>
              <a:rPr lang="zh-CN" altLang="en-US" dirty="0">
                <a:solidFill>
                  <a:srgbClr val="FFFFFF"/>
                </a:solidFill>
                <a:latin typeface="Arial"/>
                <a:cs typeface="Arial"/>
              </a:rPr>
              <a:t>伦勃朗</a:t>
            </a:r>
            <a:endParaRPr lang="en-US" dirty="0">
              <a:solidFill>
                <a:srgbClr val="FFFFFF"/>
              </a:solidFill>
              <a:latin typeface="Arial"/>
              <a:cs typeface="Arial"/>
            </a:endParaRPr>
          </a:p>
        </p:txBody>
      </p:sp>
    </p:spTree>
    <p:extLst>
      <p:ext uri="{BB962C8B-B14F-4D97-AF65-F5344CB8AC3E}">
        <p14:creationId xmlns:p14="http://schemas.microsoft.com/office/powerpoint/2010/main" val="3971123357"/>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dirty="0">
                <a:cs typeface="+mj-cs"/>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cs typeface="+mn-cs"/>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zh-CN" altLang="en-US" sz="4000" b="1" dirty="0">
                <a:solidFill>
                  <a:srgbClr val="FFFFFF"/>
                </a:solidFill>
                <a:latin typeface="Arial"/>
                <a:cs typeface="Arial"/>
              </a:rPr>
              <a:t>末日的巴比伦大城</a:t>
            </a:r>
            <a:endParaRPr lang="en-US" sz="4000" b="1" dirty="0">
              <a:solidFill>
                <a:srgbClr val="FFFFFF"/>
              </a:solidFill>
              <a:latin typeface="Arial"/>
              <a:cs typeface="Arial"/>
            </a:endParaRPr>
          </a:p>
          <a:p>
            <a:pPr algn="r">
              <a:defRPr/>
            </a:pPr>
            <a:r>
              <a:rPr lang="en-US" sz="4000" b="1" dirty="0">
                <a:solidFill>
                  <a:srgbClr val="FFFFFF"/>
                </a:solidFill>
                <a:latin typeface="Arial"/>
                <a:cs typeface="Arial"/>
              </a:rPr>
              <a:t>(</a:t>
            </a:r>
            <a:r>
              <a:rPr lang="zh-CN" altLang="en-US" sz="4000" b="1" dirty="0">
                <a:solidFill>
                  <a:srgbClr val="FFFFFF"/>
                </a:solidFill>
                <a:latin typeface="Arial"/>
                <a:cs typeface="Arial"/>
              </a:rPr>
              <a:t>启示录</a:t>
            </a:r>
            <a:r>
              <a:rPr lang="en-US" sz="4000" b="1" dirty="0">
                <a:solidFill>
                  <a:srgbClr val="FFFFFF"/>
                </a:solidFill>
                <a:latin typeface="Arial"/>
                <a:cs typeface="Arial"/>
              </a:rPr>
              <a:t> 17–18)</a:t>
            </a:r>
          </a:p>
          <a:p>
            <a:pPr algn="r">
              <a:defRPr/>
            </a:pPr>
            <a:endParaRPr lang="en-US" sz="4000" b="1" dirty="0">
              <a:solidFill>
                <a:srgbClr val="FFFFFF"/>
              </a:solidFill>
              <a:latin typeface="Arial"/>
              <a:cs typeface="Arial"/>
            </a:endParaRPr>
          </a:p>
          <a:p>
            <a:pPr algn="r">
              <a:defRPr/>
            </a:pPr>
            <a:r>
              <a:rPr lang="zh-CN" altLang="en-US" sz="4000" b="1" dirty="0">
                <a:solidFill>
                  <a:srgbClr val="FFFFFF"/>
                </a:solidFill>
                <a:latin typeface="Arial"/>
                <a:cs typeface="Arial"/>
              </a:rPr>
              <a:t>他有什么特性呢？</a:t>
            </a:r>
            <a:endParaRPr lang="en-US" sz="4000" b="1" dirty="0">
              <a:solidFill>
                <a:srgbClr val="FFFFFF"/>
              </a:solidFill>
              <a:latin typeface="Arial"/>
              <a:cs typeface="Arial"/>
            </a:endParaRPr>
          </a:p>
        </p:txBody>
      </p:sp>
      <p:sp>
        <p:nvSpPr>
          <p:cNvPr id="102298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366</a:t>
            </a:r>
          </a:p>
        </p:txBody>
      </p:sp>
    </p:spTree>
    <p:extLst>
      <p:ext uri="{BB962C8B-B14F-4D97-AF65-F5344CB8AC3E}">
        <p14:creationId xmlns:p14="http://schemas.microsoft.com/office/powerpoint/2010/main" val="655641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3300" name="Rectangle 4"/>
          <p:cNvSpPr>
            <a:spLocks noGrp="1" noChangeArrowheads="1"/>
          </p:cNvSpPr>
          <p:nvPr>
            <p:ph type="title"/>
          </p:nvPr>
        </p:nvSpPr>
        <p:spPr>
          <a:xfrm>
            <a:off x="39172" y="88903"/>
            <a:ext cx="8207375" cy="762000"/>
          </a:xfrm>
          <a:ln>
            <a:solidFill>
              <a:srgbClr val="FFFFFF"/>
            </a:solidFill>
          </a:ln>
          <a:effectLst>
            <a:outerShdw blurRad="63500" dist="38099" dir="2700000" algn="ctr" rotWithShape="0">
              <a:schemeClr val="tx1">
                <a:alpha val="74998"/>
              </a:schemeClr>
            </a:outerShdw>
          </a:effectLst>
        </p:spPr>
        <p:txBody>
          <a:bodyPr/>
          <a:lstStyle/>
          <a:p>
            <a:pPr>
              <a:defRPr/>
            </a:pPr>
            <a:r>
              <a:rPr lang="zh-CN" altLang="en-US" b="1" dirty="0">
                <a:solidFill>
                  <a:schemeClr val="bg1"/>
                </a:solidFill>
                <a:latin typeface="+mn-ea"/>
                <a:ea typeface="+mn-ea"/>
                <a:cs typeface="Arial"/>
              </a:rPr>
              <a:t>那些启示录第</a:t>
            </a:r>
            <a:r>
              <a:rPr lang="en-US" altLang="zh-CN" b="1" dirty="0">
                <a:solidFill>
                  <a:schemeClr val="bg1"/>
                </a:solidFill>
                <a:latin typeface="+mn-ea"/>
                <a:ea typeface="+mn-ea"/>
                <a:cs typeface="Arial"/>
              </a:rPr>
              <a:t>17</a:t>
            </a:r>
            <a:r>
              <a:rPr lang="zh-CN" altLang="en-US" b="1" dirty="0">
                <a:solidFill>
                  <a:schemeClr val="bg1"/>
                </a:solidFill>
                <a:latin typeface="+mn-ea"/>
                <a:ea typeface="+mn-ea"/>
                <a:cs typeface="Arial"/>
              </a:rPr>
              <a:t>章的主要玩家？</a:t>
            </a:r>
            <a:endParaRPr lang="en-US" b="1" dirty="0">
              <a:solidFill>
                <a:schemeClr val="bg1"/>
              </a:solidFill>
              <a:latin typeface="+mn-ea"/>
              <a:ea typeface="+mn-ea"/>
              <a:cs typeface="Arial"/>
            </a:endParaRPr>
          </a:p>
        </p:txBody>
      </p:sp>
      <p:sp>
        <p:nvSpPr>
          <p:cNvPr id="8" name="Rectangle 4"/>
          <p:cNvSpPr txBox="1">
            <a:spLocks noChangeArrowheads="1"/>
          </p:cNvSpPr>
          <p:nvPr/>
        </p:nvSpPr>
        <p:spPr bwMode="auto">
          <a:xfrm>
            <a:off x="5835316" y="3064934"/>
            <a:ext cx="3274821" cy="2373340"/>
          </a:xfrm>
          <a:prstGeom prst="rect">
            <a:avLst/>
          </a:prstGeom>
          <a:solidFill>
            <a:srgbClr val="FF0000"/>
          </a:solidFill>
          <a:ln>
            <a:solidFill>
              <a:srgbClr val="FFFFFF"/>
            </a:solid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457200"/>
            <a:r>
              <a:rPr lang="zh-CN" altLang="en-US" sz="3600" b="1" dirty="0">
                <a:ln/>
                <a:solidFill>
                  <a:srgbClr val="FFFFFF"/>
                </a:solidFill>
                <a:latin typeface="Times New Roman" charset="0"/>
                <a:ea typeface="ＭＳ Ｐゴシック" charset="0"/>
              </a:rPr>
              <a:t>然而，真的有十个玩家吗？</a:t>
            </a:r>
            <a:endParaRPr lang="en-US" sz="3600" b="1" dirty="0">
              <a:ln/>
              <a:solidFill>
                <a:srgbClr val="FFFFFF"/>
              </a:solidFill>
              <a:latin typeface="Times New Roman" charset="0"/>
              <a:ea typeface="ＭＳ Ｐゴシック" charset="0"/>
            </a:endParaRPr>
          </a:p>
        </p:txBody>
      </p:sp>
      <p:sp>
        <p:nvSpPr>
          <p:cNvPr id="2" name="Oval 1"/>
          <p:cNvSpPr/>
          <p:nvPr/>
        </p:nvSpPr>
        <p:spPr bwMode="auto">
          <a:xfrm>
            <a:off x="-16931" y="850903"/>
            <a:ext cx="8161868" cy="2044697"/>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9" name="Oval 8"/>
          <p:cNvSpPr/>
          <p:nvPr/>
        </p:nvSpPr>
        <p:spPr bwMode="auto">
          <a:xfrm>
            <a:off x="-16930" y="2839155"/>
            <a:ext cx="5537198" cy="1140178"/>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10" name="Oval 9"/>
          <p:cNvSpPr/>
          <p:nvPr/>
        </p:nvSpPr>
        <p:spPr bwMode="auto">
          <a:xfrm>
            <a:off x="-16930" y="3968043"/>
            <a:ext cx="5537198" cy="163689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11" name="Oval 10"/>
          <p:cNvSpPr/>
          <p:nvPr/>
        </p:nvSpPr>
        <p:spPr bwMode="auto">
          <a:xfrm>
            <a:off x="-16930" y="5604933"/>
            <a:ext cx="5537198" cy="1259417"/>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6" name="Rectangle 5"/>
          <p:cNvSpPr txBox="1">
            <a:spLocks noChangeArrowheads="1"/>
          </p:cNvSpPr>
          <p:nvPr/>
        </p:nvSpPr>
        <p:spPr bwMode="auto">
          <a:xfrm>
            <a:off x="237062" y="929751"/>
            <a:ext cx="8686800" cy="58880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711200" indent="-711200">
              <a:buFont typeface="+mj-lt"/>
              <a:buAutoNum type="arabicPeriod"/>
              <a:defRPr/>
            </a:pPr>
            <a:r>
              <a:rPr lang="zh-CN" altLang="en-US" b="1" dirty="0">
                <a:ln/>
                <a:solidFill>
                  <a:srgbClr val="FFFFFF"/>
                </a:solidFill>
                <a:latin typeface="Arial" charset="0"/>
                <a:ea typeface="ＭＳ Ｐゴシック" charset="0"/>
              </a:rPr>
              <a:t>大淫妇 </a:t>
            </a:r>
            <a:r>
              <a:rPr lang="en-US" b="1" dirty="0">
                <a:ln/>
                <a:solidFill>
                  <a:srgbClr val="FFFFFF"/>
                </a:solidFill>
                <a:latin typeface="Arial"/>
                <a:ea typeface="ＭＳ Ｐゴシック"/>
                <a:cs typeface="Arial"/>
              </a:rPr>
              <a:t>(17:1-6)</a:t>
            </a:r>
          </a:p>
          <a:p>
            <a:pPr marL="711200" indent="-711200">
              <a:buFont typeface="+mj-lt"/>
              <a:buAutoNum type="arabicPeriod"/>
              <a:defRPr/>
            </a:pPr>
            <a:r>
              <a:rPr lang="zh-CN" altLang="en-US" b="1" dirty="0">
                <a:ln/>
                <a:solidFill>
                  <a:srgbClr val="FFFFFF"/>
                </a:solidFill>
                <a:latin typeface="Arial"/>
                <a:ea typeface="ＭＳ Ｐゴシック"/>
                <a:cs typeface="Arial"/>
              </a:rPr>
              <a:t>巴比伦 </a:t>
            </a:r>
            <a:r>
              <a:rPr lang="en-US" b="1" dirty="0">
                <a:ln/>
                <a:solidFill>
                  <a:srgbClr val="FFFFFF"/>
                </a:solidFill>
                <a:latin typeface="Arial"/>
                <a:ea typeface="ＭＳ Ｐゴシック"/>
                <a:cs typeface="Arial"/>
              </a:rPr>
              <a:t>(17:5)</a:t>
            </a:r>
          </a:p>
          <a:p>
            <a:pPr marL="711200" indent="-711200">
              <a:buFont typeface="+mj-lt"/>
              <a:buAutoNum type="arabicPeriod"/>
              <a:defRPr/>
            </a:pPr>
            <a:r>
              <a:rPr lang="zh-CN" altLang="en-US" b="1" dirty="0">
                <a:ln/>
                <a:solidFill>
                  <a:srgbClr val="FFFFFF"/>
                </a:solidFill>
                <a:latin typeface="SimSun" panose="02010600030101010101" pitchFamily="2" charset="-122"/>
                <a:ea typeface="SimSun" panose="02010600030101010101" pitchFamily="2" charset="-122"/>
                <a:cs typeface="Arial"/>
              </a:rPr>
              <a:t>有</a:t>
            </a:r>
            <a:r>
              <a:rPr lang="zh-CN" altLang="en-US" b="1" dirty="0">
                <a:ln/>
                <a:solidFill>
                  <a:srgbClr val="FFFFFF"/>
                </a:solidFill>
                <a:latin typeface="ＭＳ Ｐゴシック"/>
                <a:ea typeface="ＭＳ Ｐゴシック"/>
                <a:cs typeface="Arial"/>
              </a:rPr>
              <a:t>权统治地上的众王的那座大城</a:t>
            </a:r>
            <a:r>
              <a:rPr lang="en-US" b="1" dirty="0">
                <a:ln/>
                <a:solidFill>
                  <a:srgbClr val="FFFFFF"/>
                </a:solidFill>
                <a:latin typeface="ＭＳ Ｐゴシック"/>
                <a:ea typeface="ＭＳ Ｐゴシック"/>
                <a:cs typeface="Arial"/>
              </a:rPr>
              <a:t>(17:18)</a:t>
            </a:r>
          </a:p>
          <a:p>
            <a:pPr marL="711200" indent="-711200">
              <a:buFont typeface="+mj-lt"/>
              <a:buAutoNum type="arabicPeriod"/>
              <a:defRPr/>
            </a:pPr>
            <a:r>
              <a:rPr lang="zh-CN" altLang="en-US" b="1" dirty="0">
                <a:ln/>
                <a:solidFill>
                  <a:srgbClr val="FFFFFF"/>
                </a:solidFill>
                <a:latin typeface="ＭＳ Ｐゴシック"/>
                <a:ea typeface="ＭＳ Ｐゴシック"/>
              </a:rPr>
              <a:t>怪兽 </a:t>
            </a:r>
            <a:r>
              <a:rPr lang="en-US" b="1" dirty="0">
                <a:ln/>
                <a:solidFill>
                  <a:srgbClr val="FFFFFF"/>
                </a:solidFill>
                <a:latin typeface="ＭＳ Ｐゴシック"/>
                <a:ea typeface="ＭＳ Ｐゴシック"/>
                <a:cs typeface="Arial"/>
              </a:rPr>
              <a:t>(17:3a, 7-8)</a:t>
            </a:r>
          </a:p>
          <a:p>
            <a:pPr marL="711200" indent="-711200">
              <a:buFont typeface="+mj-lt"/>
              <a:buAutoNum type="arabicPeriod"/>
              <a:defRPr/>
            </a:pPr>
            <a:r>
              <a:rPr lang="zh-CN" altLang="en-US" b="1" dirty="0">
                <a:ln/>
                <a:solidFill>
                  <a:srgbClr val="FFFFFF"/>
                </a:solidFill>
                <a:latin typeface="Times New Roman"/>
                <a:ea typeface="ＭＳ Ｐゴシック"/>
              </a:rPr>
              <a:t>第八个王 </a:t>
            </a:r>
            <a:r>
              <a:rPr lang="en-US" b="1" dirty="0">
                <a:ln/>
                <a:solidFill>
                  <a:srgbClr val="FFFFFF"/>
                </a:solidFill>
                <a:latin typeface="Arial"/>
                <a:ea typeface="ＭＳ Ｐゴシック"/>
                <a:cs typeface="Arial"/>
              </a:rPr>
              <a:t>(17:11)</a:t>
            </a:r>
          </a:p>
          <a:p>
            <a:pPr marL="711200" indent="-711200">
              <a:buFont typeface="+mj-lt"/>
              <a:buAutoNum type="arabicPeriod"/>
              <a:defRPr/>
            </a:pPr>
            <a:r>
              <a:rPr lang="zh-CN" altLang="en-US" b="1" dirty="0">
                <a:ln/>
                <a:solidFill>
                  <a:srgbClr val="FFFFFF"/>
                </a:solidFill>
                <a:latin typeface="Times New Roman"/>
                <a:ea typeface="ＭＳ Ｐゴシック"/>
              </a:rPr>
              <a:t>七头兽</a:t>
            </a:r>
            <a:r>
              <a:rPr lang="en-US" altLang="zh-CN" b="1" dirty="0">
                <a:ln/>
                <a:solidFill>
                  <a:srgbClr val="FFFFFF"/>
                </a:solidFill>
                <a:latin typeface="Times New Roman" charset="0"/>
                <a:ea typeface="ＭＳ Ｐゴシック" charset="0"/>
              </a:rPr>
              <a:t> </a:t>
            </a:r>
            <a:r>
              <a:rPr lang="en-US" b="1" dirty="0">
                <a:ln/>
                <a:solidFill>
                  <a:srgbClr val="FFFFFF"/>
                </a:solidFill>
                <a:latin typeface="Arial"/>
                <a:ea typeface="ＭＳ Ｐゴシック"/>
                <a:cs typeface="Arial"/>
              </a:rPr>
              <a:t>(17:3b, 7)</a:t>
            </a:r>
          </a:p>
          <a:p>
            <a:pPr marL="711200" indent="-711200">
              <a:buFont typeface="+mj-lt"/>
              <a:buAutoNum type="arabicPeriod"/>
              <a:defRPr/>
            </a:pPr>
            <a:r>
              <a:rPr lang="zh-CN" altLang="en-US" b="1" dirty="0">
                <a:ln/>
                <a:solidFill>
                  <a:srgbClr val="FFFFFF"/>
                </a:solidFill>
                <a:latin typeface="Times New Roman"/>
                <a:ea typeface="ＭＳ Ｐゴシック"/>
              </a:rPr>
              <a:t>七座山 </a:t>
            </a:r>
            <a:r>
              <a:rPr lang="en-US" b="1" dirty="0">
                <a:ln/>
                <a:solidFill>
                  <a:srgbClr val="FFFFFF"/>
                </a:solidFill>
                <a:latin typeface="Arial"/>
                <a:ea typeface="ＭＳ Ｐゴシック"/>
                <a:cs typeface="Arial"/>
              </a:rPr>
              <a:t>(17:9)</a:t>
            </a:r>
          </a:p>
          <a:p>
            <a:pPr marL="711200" indent="-711200">
              <a:buFont typeface="+mj-lt"/>
              <a:buAutoNum type="arabicPeriod"/>
              <a:defRPr/>
            </a:pPr>
            <a:r>
              <a:rPr lang="zh-CN" altLang="en-US" b="1" dirty="0">
                <a:ln/>
                <a:solidFill>
                  <a:srgbClr val="FFFFFF"/>
                </a:solidFill>
                <a:latin typeface="Times New Roman"/>
                <a:ea typeface="ＭＳ Ｐゴシック"/>
              </a:rPr>
              <a:t>七位王 </a:t>
            </a:r>
            <a:r>
              <a:rPr lang="en-US" b="1" dirty="0">
                <a:ln/>
                <a:solidFill>
                  <a:srgbClr val="FFFFFF"/>
                </a:solidFill>
                <a:latin typeface="Arial"/>
                <a:ea typeface="ＭＳ Ｐゴシック"/>
                <a:cs typeface="Arial"/>
              </a:rPr>
              <a:t>(17:10)</a:t>
            </a:r>
          </a:p>
          <a:p>
            <a:pPr marL="711200" indent="-711200">
              <a:buFont typeface="+mj-lt"/>
              <a:buAutoNum type="arabicPeriod"/>
              <a:defRPr/>
            </a:pPr>
            <a:r>
              <a:rPr lang="zh-CN" altLang="en-US" b="1" dirty="0">
                <a:ln/>
                <a:solidFill>
                  <a:srgbClr val="FFFFFF"/>
                </a:solidFill>
                <a:latin typeface="Times New Roman"/>
                <a:ea typeface="ＭＳ Ｐゴシック"/>
              </a:rPr>
              <a:t>十角怪兽</a:t>
            </a:r>
            <a:r>
              <a:rPr lang="en-US" b="1" dirty="0">
                <a:ln/>
                <a:solidFill>
                  <a:srgbClr val="FFFFFF"/>
                </a:solidFill>
                <a:latin typeface="Arial"/>
                <a:ea typeface="ＭＳ Ｐゴシック"/>
                <a:cs typeface="Arial"/>
              </a:rPr>
              <a:t>(17:3c, 7, 16)</a:t>
            </a:r>
          </a:p>
          <a:p>
            <a:pPr marL="711200" indent="-711200">
              <a:buFont typeface="+mj-lt"/>
              <a:buAutoNum type="arabicPeriod"/>
              <a:defRPr/>
            </a:pPr>
            <a:r>
              <a:rPr lang="zh-CN" altLang="en-US" b="1" dirty="0">
                <a:ln/>
                <a:solidFill>
                  <a:srgbClr val="FFFFFF"/>
                </a:solidFill>
                <a:latin typeface="Times New Roman"/>
                <a:ea typeface="ＭＳ Ｐゴシック"/>
              </a:rPr>
              <a:t>十个还没有得势的王</a:t>
            </a:r>
            <a:r>
              <a:rPr lang="en-US" b="1" dirty="0">
                <a:ln/>
                <a:solidFill>
                  <a:srgbClr val="FFFFFF"/>
                </a:solidFill>
                <a:latin typeface="Arial"/>
                <a:ea typeface="ＭＳ Ｐゴシック"/>
                <a:cs typeface="Arial"/>
              </a:rPr>
              <a:t>(17:12-13)</a:t>
            </a:r>
          </a:p>
        </p:txBody>
      </p:sp>
      <p:sp>
        <p:nvSpPr>
          <p:cNvPr id="12" name="Text Box 19"/>
          <p:cNvSpPr txBox="1">
            <a:spLocks noChangeArrowheads="1"/>
          </p:cNvSpPr>
          <p:nvPr/>
        </p:nvSpPr>
        <p:spPr bwMode="auto">
          <a:xfrm>
            <a:off x="8253358" y="16280"/>
            <a:ext cx="84945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110a</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59193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000" fill="hold"/>
                                        <p:tgtEl>
                                          <p:spTgt spid="2"/>
                                        </p:tgtEl>
                                        <p:attrNameLst>
                                          <p:attrName>ppt_w</p:attrName>
                                        </p:attrNameLst>
                                      </p:cBhvr>
                                      <p:tavLst>
                                        <p:tav tm="0">
                                          <p:val>
                                            <p:strVal val="#ppt_w*0.70"/>
                                          </p:val>
                                        </p:tav>
                                        <p:tav tm="100000">
                                          <p:val>
                                            <p:strVal val="#ppt_w"/>
                                          </p:val>
                                        </p:tav>
                                      </p:tavLst>
                                    </p:anim>
                                    <p:anim calcmode="lin" valueType="num">
                                      <p:cBhvr>
                                        <p:cTn id="68" dur="1000" fill="hold"/>
                                        <p:tgtEl>
                                          <p:spTgt spid="2"/>
                                        </p:tgtEl>
                                        <p:attrNameLst>
                                          <p:attrName>ppt_h</p:attrName>
                                        </p:attrNameLst>
                                      </p:cBhvr>
                                      <p:tavLst>
                                        <p:tav tm="0">
                                          <p:val>
                                            <p:strVal val="#ppt_h"/>
                                          </p:val>
                                        </p:tav>
                                        <p:tav tm="100000">
                                          <p:val>
                                            <p:strVal val="#ppt_h"/>
                                          </p:val>
                                        </p:tav>
                                      </p:tavLst>
                                    </p:anim>
                                    <p:animEffect transition="in" filter="fade">
                                      <p:cBhvr>
                                        <p:cTn id="69" dur="1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1000" fill="hold"/>
                                        <p:tgtEl>
                                          <p:spTgt spid="9"/>
                                        </p:tgtEl>
                                        <p:attrNameLst>
                                          <p:attrName>ppt_w</p:attrName>
                                        </p:attrNameLst>
                                      </p:cBhvr>
                                      <p:tavLst>
                                        <p:tav tm="0">
                                          <p:val>
                                            <p:strVal val="#ppt_w*0.70"/>
                                          </p:val>
                                        </p:tav>
                                        <p:tav tm="100000">
                                          <p:val>
                                            <p:strVal val="#ppt_w"/>
                                          </p:val>
                                        </p:tav>
                                      </p:tavLst>
                                    </p:anim>
                                    <p:anim calcmode="lin" valueType="num">
                                      <p:cBhvr>
                                        <p:cTn id="75" dur="1000" fill="hold"/>
                                        <p:tgtEl>
                                          <p:spTgt spid="9"/>
                                        </p:tgtEl>
                                        <p:attrNameLst>
                                          <p:attrName>ppt_h</p:attrName>
                                        </p:attrNameLst>
                                      </p:cBhvr>
                                      <p:tavLst>
                                        <p:tav tm="0">
                                          <p:val>
                                            <p:strVal val="#ppt_h"/>
                                          </p:val>
                                        </p:tav>
                                        <p:tav tm="100000">
                                          <p:val>
                                            <p:strVal val="#ppt_h"/>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1000" fill="hold"/>
                                        <p:tgtEl>
                                          <p:spTgt spid="10"/>
                                        </p:tgtEl>
                                        <p:attrNameLst>
                                          <p:attrName>ppt_w</p:attrName>
                                        </p:attrNameLst>
                                      </p:cBhvr>
                                      <p:tavLst>
                                        <p:tav tm="0">
                                          <p:val>
                                            <p:strVal val="#ppt_w*0.70"/>
                                          </p:val>
                                        </p:tav>
                                        <p:tav tm="100000">
                                          <p:val>
                                            <p:strVal val="#ppt_w"/>
                                          </p:val>
                                        </p:tav>
                                      </p:tavLst>
                                    </p:anim>
                                    <p:anim calcmode="lin" valueType="num">
                                      <p:cBhvr>
                                        <p:cTn id="82" dur="1000" fill="hold"/>
                                        <p:tgtEl>
                                          <p:spTgt spid="10"/>
                                        </p:tgtEl>
                                        <p:attrNameLst>
                                          <p:attrName>ppt_h</p:attrName>
                                        </p:attrNameLst>
                                      </p:cBhvr>
                                      <p:tavLst>
                                        <p:tav tm="0">
                                          <p:val>
                                            <p:strVal val="#ppt_h"/>
                                          </p:val>
                                        </p:tav>
                                        <p:tav tm="100000">
                                          <p:val>
                                            <p:strVal val="#ppt_h"/>
                                          </p:val>
                                        </p:tav>
                                      </p:tavLst>
                                    </p:anim>
                                    <p:animEffect transition="in" filter="fade">
                                      <p:cBhvr>
                                        <p:cTn id="83" dur="10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1000" fill="hold"/>
                                        <p:tgtEl>
                                          <p:spTgt spid="11"/>
                                        </p:tgtEl>
                                        <p:attrNameLst>
                                          <p:attrName>ppt_w</p:attrName>
                                        </p:attrNameLst>
                                      </p:cBhvr>
                                      <p:tavLst>
                                        <p:tav tm="0">
                                          <p:val>
                                            <p:strVal val="#ppt_w*0.70"/>
                                          </p:val>
                                        </p:tav>
                                        <p:tav tm="100000">
                                          <p:val>
                                            <p:strVal val="#ppt_w"/>
                                          </p:val>
                                        </p:tav>
                                      </p:tavLst>
                                    </p:anim>
                                    <p:anim calcmode="lin" valueType="num">
                                      <p:cBhvr>
                                        <p:cTn id="89" dur="1000" fill="hold"/>
                                        <p:tgtEl>
                                          <p:spTgt spid="11"/>
                                        </p:tgtEl>
                                        <p:attrNameLst>
                                          <p:attrName>ppt_h</p:attrName>
                                        </p:attrNameLst>
                                      </p:cBhvr>
                                      <p:tavLst>
                                        <p:tav tm="0">
                                          <p:val>
                                            <p:strVal val="#ppt_h"/>
                                          </p:val>
                                        </p:tav>
                                        <p:tav tm="100000">
                                          <p:val>
                                            <p:strVal val="#ppt_h"/>
                                          </p:val>
                                        </p:tav>
                                      </p:tavLst>
                                    </p:anim>
                                    <p:animEffect transition="in" filter="fade">
                                      <p:cBhvr>
                                        <p:cTn id="9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P spid="8" grpId="0" animBg="1" autoUpdateAnimBg="0"/>
      <p:bldP spid="2" grpId="0" animBg="1"/>
      <p:bldP spid="9" grpId="0" animBg="1"/>
      <p:bldP spid="10" grpId="0" animBg="1"/>
      <p:bldP spid="11" grpId="0" animBg="1"/>
      <p:bldP spid="6"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066800"/>
            <a:ext cx="8623300" cy="5641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5349" name="Rectangle 5"/>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Arial"/>
              <a:cs typeface="Arial"/>
            </a:endParaRPr>
          </a:p>
        </p:txBody>
      </p:sp>
      <p:sp>
        <p:nvSpPr>
          <p:cNvPr id="185346" name="Rectangle 2"/>
          <p:cNvSpPr>
            <a:spLocks noGrp="1" noChangeArrowheads="1"/>
          </p:cNvSpPr>
          <p:nvPr>
            <p:ph type="title"/>
          </p:nvPr>
        </p:nvSpPr>
        <p:spPr>
          <a:xfrm>
            <a:off x="3175" y="260350"/>
            <a:ext cx="9105900" cy="762000"/>
          </a:xfrm>
          <a:effectLst>
            <a:outerShdw blurRad="63500" dist="38099" dir="2700000" algn="ctr" rotWithShape="0">
              <a:schemeClr val="tx1">
                <a:alpha val="74998"/>
              </a:schemeClr>
            </a:outerShdw>
          </a:effectLst>
        </p:spPr>
        <p:txBody>
          <a:bodyPr/>
          <a:lstStyle/>
          <a:p>
            <a:pPr>
              <a:defRPr/>
            </a:pPr>
            <a:r>
              <a:rPr lang="zh-CN" altLang="en-US" sz="4000" b="1" dirty="0">
                <a:solidFill>
                  <a:schemeClr val="bg1"/>
                </a:solidFill>
                <a:latin typeface="Arial"/>
                <a:cs typeface="Arial"/>
              </a:rPr>
              <a:t>启示录</a:t>
            </a:r>
            <a:r>
              <a:rPr lang="en-US" sz="4000" b="1" dirty="0">
                <a:solidFill>
                  <a:schemeClr val="bg1"/>
                </a:solidFill>
                <a:latin typeface="Arial"/>
                <a:cs typeface="Arial"/>
              </a:rPr>
              <a:t>17–18</a:t>
            </a:r>
            <a:r>
              <a:rPr lang="zh-CN" altLang="en-US" sz="4000" b="1" dirty="0">
                <a:solidFill>
                  <a:srgbClr val="FFFF00"/>
                </a:solidFill>
                <a:latin typeface="Arial"/>
                <a:cs typeface="Arial"/>
              </a:rPr>
              <a:t>相同的象征</a:t>
            </a:r>
            <a:endParaRPr lang="en-US" sz="4000" b="1" dirty="0">
              <a:solidFill>
                <a:schemeClr val="bg1"/>
              </a:solidFill>
              <a:latin typeface="Arial"/>
              <a:cs typeface="Arial"/>
            </a:endParaRPr>
          </a:p>
        </p:txBody>
      </p:sp>
      <p:sp>
        <p:nvSpPr>
          <p:cNvPr id="102707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367</a:t>
            </a:r>
          </a:p>
        </p:txBody>
      </p:sp>
      <p:sp>
        <p:nvSpPr>
          <p:cNvPr id="7" name="Rectangle 3"/>
          <p:cNvSpPr txBox="1">
            <a:spLocks noChangeArrowheads="1"/>
          </p:cNvSpPr>
          <p:nvPr/>
        </p:nvSpPr>
        <p:spPr bwMode="auto">
          <a:xfrm>
            <a:off x="4932363" y="1341438"/>
            <a:ext cx="3960812" cy="1223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大城</a:t>
            </a:r>
            <a:br>
              <a:rPr lang="en-US" b="1" dirty="0">
                <a:solidFill>
                  <a:srgbClr val="FFFFFF"/>
                </a:solidFill>
                <a:latin typeface="Arial"/>
                <a:cs typeface="Arial"/>
              </a:rPr>
            </a:br>
            <a:r>
              <a:rPr lang="en-US" b="1" dirty="0">
                <a:solidFill>
                  <a:srgbClr val="FFFFFF"/>
                </a:solidFill>
                <a:latin typeface="Arial"/>
                <a:cs typeface="Arial"/>
              </a:rPr>
              <a:t>(17:18)</a:t>
            </a:r>
          </a:p>
        </p:txBody>
      </p:sp>
      <p:sp>
        <p:nvSpPr>
          <p:cNvPr id="8" name="Rectangle 3"/>
          <p:cNvSpPr txBox="1">
            <a:spLocks noChangeArrowheads="1"/>
          </p:cNvSpPr>
          <p:nvPr/>
        </p:nvSpPr>
        <p:spPr bwMode="auto">
          <a:xfrm>
            <a:off x="611188" y="5300663"/>
            <a:ext cx="3340100" cy="1223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十个角</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(17:3c, 7, 16)</a:t>
            </a:r>
          </a:p>
        </p:txBody>
      </p:sp>
      <p:sp>
        <p:nvSpPr>
          <p:cNvPr id="9" name="Rectangle 3"/>
          <p:cNvSpPr txBox="1">
            <a:spLocks noChangeArrowheads="1"/>
          </p:cNvSpPr>
          <p:nvPr/>
        </p:nvSpPr>
        <p:spPr bwMode="auto">
          <a:xfrm>
            <a:off x="4932363" y="5300663"/>
            <a:ext cx="3960812" cy="1081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十个王</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(17:12-13)</a:t>
            </a:r>
          </a:p>
        </p:txBody>
      </p:sp>
      <p:sp>
        <p:nvSpPr>
          <p:cNvPr id="10" name="Rectangle 3"/>
          <p:cNvSpPr txBox="1">
            <a:spLocks noChangeArrowheads="1"/>
          </p:cNvSpPr>
          <p:nvPr/>
        </p:nvSpPr>
        <p:spPr bwMode="auto">
          <a:xfrm>
            <a:off x="4067175" y="1484313"/>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11" name="Rectangle 3"/>
          <p:cNvSpPr txBox="1">
            <a:spLocks noChangeArrowheads="1"/>
          </p:cNvSpPr>
          <p:nvPr/>
        </p:nvSpPr>
        <p:spPr bwMode="auto">
          <a:xfrm>
            <a:off x="611188" y="2697163"/>
            <a:ext cx="3340100" cy="1116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兽</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(17:3a)</a:t>
            </a:r>
          </a:p>
        </p:txBody>
      </p:sp>
      <p:sp>
        <p:nvSpPr>
          <p:cNvPr id="12" name="Rectangle 3"/>
          <p:cNvSpPr txBox="1">
            <a:spLocks noChangeArrowheads="1"/>
          </p:cNvSpPr>
          <p:nvPr/>
        </p:nvSpPr>
        <p:spPr bwMode="auto">
          <a:xfrm>
            <a:off x="4932363" y="2744788"/>
            <a:ext cx="3960812" cy="1116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第八个王</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(17:11)</a:t>
            </a:r>
          </a:p>
        </p:txBody>
      </p:sp>
      <p:sp>
        <p:nvSpPr>
          <p:cNvPr id="13" name="Rectangle 3"/>
          <p:cNvSpPr txBox="1">
            <a:spLocks noChangeArrowheads="1"/>
          </p:cNvSpPr>
          <p:nvPr/>
        </p:nvSpPr>
        <p:spPr bwMode="auto">
          <a:xfrm>
            <a:off x="611188" y="4016375"/>
            <a:ext cx="3340100" cy="1081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七个头</a:t>
            </a:r>
            <a:br>
              <a:rPr lang="en-US" b="1" dirty="0">
                <a:solidFill>
                  <a:srgbClr val="FFFFFF"/>
                </a:solidFill>
                <a:latin typeface="Arial"/>
                <a:cs typeface="Arial"/>
              </a:rPr>
            </a:br>
            <a:r>
              <a:rPr lang="en-US" b="1" dirty="0">
                <a:solidFill>
                  <a:srgbClr val="FFFFFF"/>
                </a:solidFill>
                <a:latin typeface="Arial"/>
                <a:cs typeface="Arial"/>
              </a:rPr>
              <a:t>(17:7)</a:t>
            </a:r>
          </a:p>
        </p:txBody>
      </p:sp>
      <p:sp>
        <p:nvSpPr>
          <p:cNvPr id="14" name="Rectangle 3"/>
          <p:cNvSpPr txBox="1">
            <a:spLocks noChangeArrowheads="1"/>
          </p:cNvSpPr>
          <p:nvPr/>
        </p:nvSpPr>
        <p:spPr bwMode="auto">
          <a:xfrm>
            <a:off x="4932363" y="4005263"/>
            <a:ext cx="39608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七座山</a:t>
            </a:r>
            <a:r>
              <a:rPr lang="en-US" b="1" dirty="0">
                <a:solidFill>
                  <a:srgbClr val="FFFFFF"/>
                </a:solidFill>
                <a:latin typeface="Arial"/>
                <a:cs typeface="Arial"/>
              </a:rPr>
              <a:t> (17:9)</a:t>
            </a:r>
          </a:p>
        </p:txBody>
      </p:sp>
      <p:sp>
        <p:nvSpPr>
          <p:cNvPr id="16" name="Rectangle 3"/>
          <p:cNvSpPr txBox="1">
            <a:spLocks noChangeArrowheads="1"/>
          </p:cNvSpPr>
          <p:nvPr/>
        </p:nvSpPr>
        <p:spPr bwMode="auto">
          <a:xfrm>
            <a:off x="4932363" y="4508500"/>
            <a:ext cx="3960812" cy="6492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七个王</a:t>
            </a:r>
            <a:r>
              <a:rPr lang="en-US" b="1" dirty="0">
                <a:solidFill>
                  <a:srgbClr val="FFFFFF"/>
                </a:solidFill>
                <a:latin typeface="Arial"/>
                <a:cs typeface="Arial"/>
              </a:rPr>
              <a:t> (17:10)</a:t>
            </a:r>
          </a:p>
        </p:txBody>
      </p:sp>
      <p:sp>
        <p:nvSpPr>
          <p:cNvPr id="17" name="Rectangle 3"/>
          <p:cNvSpPr txBox="1">
            <a:spLocks noChangeArrowheads="1"/>
          </p:cNvSpPr>
          <p:nvPr/>
        </p:nvSpPr>
        <p:spPr bwMode="auto">
          <a:xfrm>
            <a:off x="4067175" y="2852738"/>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18" name="Rectangle 3"/>
          <p:cNvSpPr txBox="1">
            <a:spLocks noChangeArrowheads="1"/>
          </p:cNvSpPr>
          <p:nvPr/>
        </p:nvSpPr>
        <p:spPr bwMode="auto">
          <a:xfrm>
            <a:off x="4067175" y="4221163"/>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19" name="Rectangle 3"/>
          <p:cNvSpPr txBox="1">
            <a:spLocks noChangeArrowheads="1"/>
          </p:cNvSpPr>
          <p:nvPr/>
        </p:nvSpPr>
        <p:spPr bwMode="auto">
          <a:xfrm>
            <a:off x="4067175" y="5589588"/>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20" name="Rectangle 3"/>
          <p:cNvSpPr txBox="1">
            <a:spLocks noChangeArrowheads="1"/>
          </p:cNvSpPr>
          <p:nvPr/>
        </p:nvSpPr>
        <p:spPr bwMode="auto">
          <a:xfrm>
            <a:off x="611188" y="1341438"/>
            <a:ext cx="3268662" cy="11953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大淫妇</a:t>
            </a:r>
            <a:br>
              <a:rPr lang="en-US" b="1" dirty="0">
                <a:solidFill>
                  <a:srgbClr val="FFFFFF"/>
                </a:solidFill>
                <a:latin typeface="Arial"/>
                <a:cs typeface="Arial"/>
              </a:rPr>
            </a:br>
            <a:r>
              <a:rPr lang="en-US" b="1" dirty="0">
                <a:solidFill>
                  <a:srgbClr val="FFFFFF"/>
                </a:solidFill>
                <a:latin typeface="Arial"/>
                <a:cs typeface="Arial"/>
              </a:rPr>
              <a:t>(17:1)</a:t>
            </a:r>
          </a:p>
        </p:txBody>
      </p:sp>
    </p:spTree>
    <p:extLst>
      <p:ext uri="{BB962C8B-B14F-4D97-AF65-F5344CB8AC3E}">
        <p14:creationId xmlns:p14="http://schemas.microsoft.com/office/powerpoint/2010/main" val="2359821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Effect transition="in" filter="fade">
                                      <p:cBhvr>
                                        <p:cTn id="11" dur="500"/>
                                        <p:tgtEl>
                                          <p:spTgt spid="18534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fade">
                                      <p:cBhvr>
                                        <p:cTn id="48" dur="500"/>
                                        <p:tgtEl>
                                          <p:spTgt spid="18">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500"/>
                                        <p:tgtEl>
                                          <p:spTgt spid="16">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fade">
                                      <p:cBhvr>
                                        <p:cTn id="63" dur="500"/>
                                        <p:tgtEl>
                                          <p:spTgt spid="8">
                                            <p:txEl>
                                              <p:pRg st="0" end="0"/>
                                            </p:txEl>
                                          </p:spTgt>
                                        </p:tgtEl>
                                      </p:cBhvr>
                                    </p:animEffec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fade">
                                      <p:cBhvr>
                                        <p:cTn id="67" dur="500"/>
                                        <p:tgtEl>
                                          <p:spTgt spid="19">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fade">
                                      <p:cBhvr>
                                        <p:cTn id="7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autoUpdateAnimBg="0"/>
      <p:bldP spid="185346" grpId="0" autoUpdateAnimBg="0"/>
      <p:bldP spid="7" grpId="0" build="p"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6" grpId="0" build="p" autoUpdateAnimBg="0"/>
      <p:bldP spid="17" grpId="0" build="p" autoUpdateAnimBg="0"/>
      <p:bldP spid="18" grpId="0" build="p" autoUpdateAnimBg="0"/>
      <p:bldP spid="19" grpId="0" build="p" autoUpdateAnimBg="0"/>
      <p:bldP spid="20"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zh-CN" altLang="en-US" sz="4000" b="1" i="1" dirty="0">
                <a:solidFill>
                  <a:srgbClr val="FFFF00"/>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rPr>
              <a:t>谁是七位国王？</a:t>
            </a:r>
            <a:r>
              <a:rPr lang="en-US" sz="4000" b="1" dirty="0">
                <a:solidFill>
                  <a:srgbClr val="FFFFFF"/>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rPr>
              <a:t>(17:9-10)?</a:t>
            </a:r>
          </a:p>
        </p:txBody>
      </p:sp>
      <p:sp>
        <p:nvSpPr>
          <p:cNvPr id="588806" name="Line 6"/>
          <p:cNvSpPr>
            <a:spLocks noChangeShapeType="1"/>
          </p:cNvSpPr>
          <p:nvPr/>
        </p:nvSpPr>
        <p:spPr bwMode="auto">
          <a:xfrm flipV="1">
            <a:off x="0" y="47028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defRPr/>
            </a:pPr>
            <a:endParaRPr lang="en-US">
              <a:solidFill>
                <a:srgbClr val="000000"/>
              </a:solidFill>
              <a:latin typeface="Comic Sans MS" pitchFamily="-112"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a:defRPr/>
            </a:pPr>
            <a:r>
              <a:rPr lang="en-US" b="1" dirty="0">
                <a:solidFill>
                  <a:srgbClr val="FFFFFF"/>
                </a:solidFill>
                <a:latin typeface="Arial"/>
                <a:cs typeface="Arial"/>
              </a:rPr>
              <a:t>39-41, 320</a:t>
            </a:r>
          </a:p>
        </p:txBody>
      </p:sp>
      <p:sp>
        <p:nvSpPr>
          <p:cNvPr id="19" name="Text Box 18"/>
          <p:cNvSpPr txBox="1">
            <a:spLocks noChangeArrowheads="1"/>
          </p:cNvSpPr>
          <p:nvPr/>
        </p:nvSpPr>
        <p:spPr bwMode="auto">
          <a:xfrm>
            <a:off x="0" y="1371600"/>
            <a:ext cx="9144000" cy="206428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en-US" b="1" dirty="0">
                <a:solidFill>
                  <a:srgbClr val="FFFFFF"/>
                </a:solidFill>
                <a:latin typeface="Comic Sans MS" pitchFamily="-111" charset="0"/>
              </a:rPr>
              <a:t>"</a:t>
            </a:r>
            <a:r>
              <a:rPr lang="zh-CN" altLang="en-US" sz="3200" b="1" baseline="30000" dirty="0">
                <a:solidFill>
                  <a:srgbClr val="000000"/>
                </a:solidFill>
                <a:latin typeface="Arial"/>
                <a:ea typeface="ヒラギノ角ゴ Pro W3"/>
                <a:cs typeface="ヒラギノ角ゴ Pro W3"/>
              </a:rPr>
              <a:t> </a:t>
            </a:r>
            <a:r>
              <a:rPr lang="zh-CN" altLang="en-US" sz="3200" b="1" dirty="0">
                <a:solidFill>
                  <a:srgbClr val="FFFFFF"/>
                </a:solidFill>
                <a:latin typeface="Microsoft YaHei" panose="020B0503020204020204" pitchFamily="34" charset="-122"/>
                <a:ea typeface="Microsoft YaHei" panose="020B0503020204020204" pitchFamily="34" charset="-122"/>
                <a:cs typeface="ヒラギノ角ゴ Pro W3"/>
              </a:rPr>
              <a:t>这里需要智慧才能明白，它的七个头代表那妇人坐镇的七座山，又代表七个王。 </a:t>
            </a:r>
            <a:r>
              <a:rPr lang="en-US" altLang="zh-CN" sz="3200" b="1" baseline="30000" dirty="0">
                <a:solidFill>
                  <a:srgbClr val="FFFFFF"/>
                </a:solidFill>
                <a:latin typeface="Microsoft YaHei" panose="020B0503020204020204" pitchFamily="34" charset="-122"/>
                <a:ea typeface="Microsoft YaHei" panose="020B0503020204020204" pitchFamily="34" charset="-122"/>
                <a:cs typeface="ヒラギノ角ゴ Pro W3"/>
              </a:rPr>
              <a:t>10 </a:t>
            </a:r>
            <a:r>
              <a:rPr lang="zh-CN" altLang="en-US" sz="3200" b="1" dirty="0">
                <a:solidFill>
                  <a:srgbClr val="FFFFFF"/>
                </a:solidFill>
                <a:latin typeface="Microsoft YaHei" panose="020B0503020204020204" pitchFamily="34" charset="-122"/>
                <a:ea typeface="Microsoft YaHei" panose="020B0503020204020204" pitchFamily="34" charset="-122"/>
                <a:cs typeface="ヒラギノ角ゴ Pro W3"/>
              </a:rPr>
              <a:t>其中五个已经衰亡，一个还在，另外一个还未来到，他来后只能短暂存留</a:t>
            </a:r>
            <a:r>
              <a:rPr lang="en-US" sz="3200" b="1" dirty="0">
                <a:solidFill>
                  <a:srgbClr val="FFFFFF"/>
                </a:solidFill>
                <a:latin typeface="Comic Sans MS" pitchFamily="-111" charset="0"/>
              </a:rPr>
              <a:t>" (</a:t>
            </a:r>
            <a:r>
              <a:rPr lang="en-US" sz="3200" b="1" dirty="0" err="1">
                <a:solidFill>
                  <a:srgbClr val="FFFFFF"/>
                </a:solidFill>
                <a:latin typeface="Comic Sans MS" pitchFamily="-111" charset="0"/>
              </a:rPr>
              <a:t>CCB</a:t>
            </a:r>
            <a:r>
              <a:rPr lang="en-US" sz="3200" b="1" dirty="0">
                <a:solidFill>
                  <a:srgbClr val="FFFFFF"/>
                </a:solidFill>
                <a:latin typeface="Comic Sans MS" pitchFamily="-111" charset="0"/>
              </a:rPr>
              <a:t>).</a:t>
            </a:r>
          </a:p>
        </p:txBody>
      </p:sp>
      <p:grpSp>
        <p:nvGrpSpPr>
          <p:cNvPr id="20" name="Group 19"/>
          <p:cNvGrpSpPr/>
          <p:nvPr/>
        </p:nvGrpSpPr>
        <p:grpSpPr>
          <a:xfrm>
            <a:off x="-5817" y="3534863"/>
            <a:ext cx="1922214" cy="2537545"/>
            <a:chOff x="-107877" y="2188663"/>
            <a:chExt cx="1922214"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a:solidFill>
                    <a:srgbClr val="000000"/>
                  </a:solidFill>
                  <a:latin typeface="Microsoft YaHei" panose="020B0503020204020204" pitchFamily="34" charset="-122"/>
                  <a:ea typeface="Microsoft YaHei" panose="020B0503020204020204" pitchFamily="34" charset="-122"/>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a:solidFill>
                    <a:srgbClr val="000000"/>
                  </a:solidFill>
                  <a:latin typeface="Microsoft YaHei" panose="020B0503020204020204" pitchFamily="34" charset="-122"/>
                  <a:ea typeface="Microsoft YaHei" panose="020B0503020204020204" pitchFamily="34" charset="-122"/>
                </a:endParaRPr>
              </a:p>
            </p:txBody>
          </p:sp>
        </p:grpSp>
        <p:sp>
          <p:nvSpPr>
            <p:cNvPr id="21" name="Text Box 18"/>
            <p:cNvSpPr txBox="1">
              <a:spLocks noChangeArrowheads="1"/>
            </p:cNvSpPr>
            <p:nvPr/>
          </p:nvSpPr>
          <p:spPr bwMode="auto">
            <a:xfrm>
              <a:off x="-107877" y="3523698"/>
              <a:ext cx="1922214"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ts val="0"/>
                </a:spcBef>
                <a:defRPr/>
              </a:pPr>
              <a:r>
                <a:rPr lang="zh-CN" altLang="en-US" b="1" dirty="0">
                  <a:solidFill>
                    <a:srgbClr val="FFFFFF"/>
                  </a:solidFill>
                  <a:latin typeface="Microsoft YaHei" panose="020B0503020204020204" pitchFamily="34" charset="-122"/>
                  <a:ea typeface="Microsoft YaHei" panose="020B0503020204020204" pitchFamily="34" charset="-122"/>
                </a:rPr>
                <a:t>基督订在十字架上</a:t>
              </a:r>
              <a:endParaRPr lang="en-US" altLang="zh-CN" b="1" dirty="0">
                <a:solidFill>
                  <a:srgbClr val="FFFFFF"/>
                </a:solidFill>
                <a:latin typeface="Microsoft YaHei" panose="020B0503020204020204" pitchFamily="34" charset="-122"/>
                <a:ea typeface="Microsoft YaHei" panose="020B0503020204020204" pitchFamily="34" charset="-122"/>
              </a:endParaRPr>
            </a:p>
            <a:p>
              <a:pPr algn="ctr">
                <a:spcBef>
                  <a:spcPts val="0"/>
                </a:spcBef>
                <a:defRPr/>
              </a:pPr>
              <a:r>
                <a:rPr lang="zh-CN" altLang="en-US" b="1" dirty="0">
                  <a:solidFill>
                    <a:srgbClr val="FFFFFF"/>
                  </a:solidFill>
                  <a:latin typeface="Microsoft YaHei" panose="020B0503020204020204" pitchFamily="34" charset="-122"/>
                  <a:ea typeface="Microsoft YaHei" panose="020B0503020204020204" pitchFamily="34" charset="-122"/>
                </a:rPr>
                <a:t>公元</a:t>
              </a:r>
              <a:r>
                <a:rPr lang="en-US" b="1" dirty="0">
                  <a:solidFill>
                    <a:srgbClr val="FFFFFF"/>
                  </a:solidFill>
                  <a:latin typeface="Microsoft YaHei" panose="020B0503020204020204" pitchFamily="34" charset="-122"/>
                  <a:ea typeface="Microsoft YaHei" panose="020B0503020204020204" pitchFamily="34" charset="-122"/>
                </a:rPr>
                <a:t>33</a:t>
              </a:r>
              <a:r>
                <a:rPr lang="zh-CN" altLang="en-US" b="1" dirty="0">
                  <a:solidFill>
                    <a:srgbClr val="FFFFFF"/>
                  </a:solidFill>
                  <a:latin typeface="Microsoft YaHei" panose="020B0503020204020204" pitchFamily="34" charset="-122"/>
                  <a:ea typeface="Microsoft YaHei" panose="020B0503020204020204" pitchFamily="34" charset="-122"/>
                </a:rPr>
                <a:t>年</a:t>
              </a:r>
              <a:endParaRPr lang="en-US" b="1" dirty="0">
                <a:solidFill>
                  <a:srgbClr val="FFFFFF"/>
                </a:solidFill>
                <a:latin typeface="Microsoft YaHei" panose="020B0503020204020204" pitchFamily="34" charset="-122"/>
                <a:ea typeface="Microsoft YaHei" panose="020B0503020204020204" pitchFamily="34" charset="-122"/>
              </a:endParaRPr>
            </a:p>
          </p:txBody>
        </p:sp>
      </p:grpSp>
      <p:sp>
        <p:nvSpPr>
          <p:cNvPr id="3" name="Chevron 2"/>
          <p:cNvSpPr>
            <a:spLocks noChangeAspect="1"/>
          </p:cNvSpPr>
          <p:nvPr/>
        </p:nvSpPr>
        <p:spPr bwMode="auto">
          <a:xfrm>
            <a:off x="-283494" y="6234064"/>
            <a:ext cx="1823535"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Microsoft YaHei" panose="020B0503020204020204" pitchFamily="34" charset="-122"/>
                <a:ea typeface="Microsoft YaHei" panose="020B0503020204020204" pitchFamily="34" charset="-122"/>
                <a:cs typeface="ヒラギノ角ゴ Pro W3"/>
              </a:rPr>
              <a:t>提庇留</a:t>
            </a:r>
            <a:br>
              <a:rPr lang="en-US" sz="1800" b="1" dirty="0">
                <a:solidFill>
                  <a:srgbClr val="000000"/>
                </a:solidFill>
                <a:latin typeface="Microsoft YaHei" panose="020B0503020204020204" pitchFamily="34" charset="-122"/>
                <a:ea typeface="Microsoft YaHei" panose="020B0503020204020204" pitchFamily="34" charset="-122"/>
                <a:cs typeface="Arial"/>
              </a:rPr>
            </a:br>
            <a:r>
              <a:rPr lang="en-US" sz="1800" b="1" dirty="0">
                <a:solidFill>
                  <a:srgbClr val="000000"/>
                </a:solidFill>
                <a:latin typeface="Microsoft YaHei" panose="020B0503020204020204" pitchFamily="34" charset="-122"/>
                <a:ea typeface="Microsoft YaHei" panose="020B0503020204020204" pitchFamily="34" charset="-122"/>
                <a:cs typeface="Arial"/>
              </a:rPr>
              <a:t>14-37</a:t>
            </a:r>
          </a:p>
        </p:txBody>
      </p:sp>
      <p:sp>
        <p:nvSpPr>
          <p:cNvPr id="12" name="Chevron 11"/>
          <p:cNvSpPr>
            <a:spLocks noChangeAspect="1"/>
          </p:cNvSpPr>
          <p:nvPr/>
        </p:nvSpPr>
        <p:spPr bwMode="auto">
          <a:xfrm>
            <a:off x="955291" y="6195590"/>
            <a:ext cx="1787909" cy="648512"/>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Microsoft YaHei" panose="020B0503020204020204" pitchFamily="34" charset="-122"/>
                <a:ea typeface="Microsoft YaHei" panose="020B0503020204020204" pitchFamily="34" charset="-122"/>
                <a:cs typeface="Arial"/>
              </a:rPr>
              <a:t>卡里古拉</a:t>
            </a:r>
            <a:br>
              <a:rPr lang="en-US" sz="1800" b="1" dirty="0">
                <a:solidFill>
                  <a:srgbClr val="FFFFFF"/>
                </a:solidFill>
                <a:latin typeface="Microsoft YaHei" panose="020B0503020204020204" pitchFamily="34" charset="-122"/>
                <a:ea typeface="Microsoft YaHei" panose="020B0503020204020204" pitchFamily="34" charset="-122"/>
                <a:cs typeface="Arial"/>
              </a:rPr>
            </a:br>
            <a:r>
              <a:rPr lang="en-US" sz="1800" b="1" dirty="0">
                <a:solidFill>
                  <a:srgbClr val="FFFFFF"/>
                </a:solidFill>
                <a:latin typeface="Microsoft YaHei" panose="020B0503020204020204" pitchFamily="34" charset="-122"/>
                <a:ea typeface="Microsoft YaHei" panose="020B0503020204020204" pitchFamily="34" charset="-122"/>
                <a:cs typeface="Arial"/>
              </a:rPr>
              <a:t>37-41</a:t>
            </a:r>
          </a:p>
        </p:txBody>
      </p:sp>
      <p:sp>
        <p:nvSpPr>
          <p:cNvPr id="13" name="Chevron 12"/>
          <p:cNvSpPr>
            <a:spLocks noChangeAspect="1"/>
          </p:cNvSpPr>
          <p:nvPr/>
        </p:nvSpPr>
        <p:spPr bwMode="auto">
          <a:xfrm>
            <a:off x="2346158" y="6234064"/>
            <a:ext cx="1660358"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Microsoft YaHei" panose="020B0503020204020204" pitchFamily="34" charset="-122"/>
                <a:ea typeface="Microsoft YaHei" panose="020B0503020204020204" pitchFamily="34" charset="-122"/>
                <a:cs typeface="ヒラギノ角ゴ Pro W3"/>
              </a:rPr>
              <a:t>克劳狄</a:t>
            </a:r>
            <a:endParaRPr lang="en-SG" altLang="zh-CN" sz="1800" b="1" dirty="0">
              <a:solidFill>
                <a:srgbClr val="000000"/>
              </a:solidFill>
              <a:latin typeface="Microsoft YaHei" panose="020B0503020204020204" pitchFamily="34" charset="-122"/>
              <a:ea typeface="Microsoft YaHei" panose="020B0503020204020204" pitchFamily="34" charset="-122"/>
              <a:cs typeface="ヒラギノ角ゴ Pro W3"/>
            </a:endParaRPr>
          </a:p>
          <a:p>
            <a:pPr algn="ctr"/>
            <a:r>
              <a:rPr lang="en-US" sz="1800" b="1" dirty="0">
                <a:solidFill>
                  <a:srgbClr val="000000"/>
                </a:solidFill>
                <a:latin typeface="Microsoft YaHei" panose="020B0503020204020204" pitchFamily="34" charset="-122"/>
                <a:ea typeface="Microsoft YaHei" panose="020B0503020204020204" pitchFamily="34" charset="-122"/>
                <a:cs typeface="Arial"/>
              </a:rPr>
              <a:t>41-54</a:t>
            </a:r>
          </a:p>
        </p:txBody>
      </p:sp>
      <p:sp>
        <p:nvSpPr>
          <p:cNvPr id="14" name="Chevron 13"/>
          <p:cNvSpPr>
            <a:spLocks noChangeAspect="1"/>
          </p:cNvSpPr>
          <p:nvPr/>
        </p:nvSpPr>
        <p:spPr bwMode="auto">
          <a:xfrm>
            <a:off x="3536079" y="6234065"/>
            <a:ext cx="1495731" cy="648512"/>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Microsoft YaHei" panose="020B0503020204020204" pitchFamily="34" charset="-122"/>
                <a:ea typeface="Microsoft YaHei" panose="020B0503020204020204" pitchFamily="34" charset="-122"/>
                <a:cs typeface="Arial"/>
              </a:rPr>
              <a:t>尼禄  </a:t>
            </a:r>
            <a:r>
              <a:rPr lang="en-US" sz="1800" b="1" dirty="0">
                <a:solidFill>
                  <a:srgbClr val="FFFFFF"/>
                </a:solidFill>
                <a:latin typeface="Microsoft YaHei" panose="020B0503020204020204" pitchFamily="34" charset="-122"/>
                <a:ea typeface="Microsoft YaHei" panose="020B0503020204020204" pitchFamily="34" charset="-122"/>
                <a:cs typeface="Arial"/>
              </a:rPr>
              <a:t>54-68</a:t>
            </a:r>
          </a:p>
        </p:txBody>
      </p:sp>
      <p:sp>
        <p:nvSpPr>
          <p:cNvPr id="15" name="Chevron 14"/>
          <p:cNvSpPr>
            <a:spLocks noChangeAspect="1"/>
          </p:cNvSpPr>
          <p:nvPr/>
        </p:nvSpPr>
        <p:spPr bwMode="auto">
          <a:xfrm>
            <a:off x="4637916" y="6210000"/>
            <a:ext cx="2099768"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Microsoft YaHei" panose="020B0503020204020204" pitchFamily="34" charset="-122"/>
                <a:ea typeface="Microsoft YaHei" panose="020B0503020204020204" pitchFamily="34" charset="-122"/>
                <a:cs typeface="Arial"/>
              </a:rPr>
              <a:t>维斯帕先</a:t>
            </a:r>
            <a:endParaRPr lang="en-US" altLang="zh-CN" sz="1800" b="1" dirty="0">
              <a:solidFill>
                <a:srgbClr val="000000"/>
              </a:solidFill>
              <a:latin typeface="Microsoft YaHei" panose="020B0503020204020204" pitchFamily="34" charset="-122"/>
              <a:ea typeface="Microsoft YaHei" panose="020B0503020204020204" pitchFamily="34" charset="-122"/>
              <a:cs typeface="Arial"/>
            </a:endParaRPr>
          </a:p>
          <a:p>
            <a:pPr algn="ctr"/>
            <a:r>
              <a:rPr lang="en-US" sz="1800" b="1" dirty="0">
                <a:solidFill>
                  <a:srgbClr val="000000"/>
                </a:solidFill>
                <a:latin typeface="Microsoft YaHei" panose="020B0503020204020204" pitchFamily="34" charset="-122"/>
                <a:ea typeface="Microsoft YaHei" panose="020B0503020204020204" pitchFamily="34" charset="-122"/>
                <a:cs typeface="Arial"/>
              </a:rPr>
              <a:t>69-79</a:t>
            </a:r>
          </a:p>
        </p:txBody>
      </p:sp>
      <p:sp>
        <p:nvSpPr>
          <p:cNvPr id="17" name="Chevron 16"/>
          <p:cNvSpPr>
            <a:spLocks noChangeAspect="1"/>
          </p:cNvSpPr>
          <p:nvPr/>
        </p:nvSpPr>
        <p:spPr bwMode="auto">
          <a:xfrm>
            <a:off x="7589408" y="6195590"/>
            <a:ext cx="1818047" cy="586957"/>
          </a:xfrm>
          <a:prstGeom prst="chevron">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000000"/>
                </a:solidFill>
                <a:latin typeface="Microsoft YaHei" panose="020B0503020204020204" pitchFamily="34" charset="-122"/>
                <a:ea typeface="Microsoft YaHei" panose="020B0503020204020204" pitchFamily="34" charset="-122"/>
                <a:cs typeface="Arial"/>
              </a:rPr>
              <a:t>多米提安</a:t>
            </a:r>
            <a:br>
              <a:rPr lang="en-US" sz="1600" b="1" dirty="0">
                <a:solidFill>
                  <a:srgbClr val="000000"/>
                </a:solidFill>
                <a:latin typeface="Microsoft YaHei" panose="020B0503020204020204" pitchFamily="34" charset="-122"/>
                <a:ea typeface="Microsoft YaHei" panose="020B0503020204020204" pitchFamily="34" charset="-122"/>
                <a:cs typeface="Arial"/>
              </a:rPr>
            </a:br>
            <a:r>
              <a:rPr lang="en-US" sz="1600" b="1" dirty="0">
                <a:solidFill>
                  <a:srgbClr val="000000"/>
                </a:solidFill>
                <a:latin typeface="Microsoft YaHei" panose="020B0503020204020204" pitchFamily="34" charset="-122"/>
                <a:ea typeface="Microsoft YaHei" panose="020B0503020204020204" pitchFamily="34" charset="-122"/>
                <a:cs typeface="Arial"/>
              </a:rPr>
              <a:t>81-96</a:t>
            </a:r>
          </a:p>
        </p:txBody>
      </p:sp>
      <p:grpSp>
        <p:nvGrpSpPr>
          <p:cNvPr id="23" name="Group 22"/>
          <p:cNvGrpSpPr/>
          <p:nvPr/>
        </p:nvGrpSpPr>
        <p:grpSpPr>
          <a:xfrm>
            <a:off x="6973877" y="3548292"/>
            <a:ext cx="2180915" cy="2087318"/>
            <a:chOff x="6973877" y="2202092"/>
            <a:chExt cx="2180915" cy="2087318"/>
          </a:xfrm>
        </p:grpSpPr>
        <p:sp>
          <p:nvSpPr>
            <p:cNvPr id="18" name="Text Box 18"/>
            <p:cNvSpPr txBox="1">
              <a:spLocks noChangeArrowheads="1"/>
            </p:cNvSpPr>
            <p:nvPr/>
          </p:nvSpPr>
          <p:spPr bwMode="auto">
            <a:xfrm>
              <a:off x="6973877" y="3456232"/>
              <a:ext cx="218091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b="1" dirty="0">
                  <a:solidFill>
                    <a:srgbClr val="FFFFFF"/>
                  </a:solidFill>
                  <a:latin typeface="Microsoft YaHei" panose="020B0503020204020204" pitchFamily="34" charset="-122"/>
                  <a:ea typeface="Microsoft YaHei" panose="020B0503020204020204" pitchFamily="34" charset="-122"/>
                </a:rPr>
                <a:t>启示录的记录</a:t>
              </a:r>
              <a:br>
                <a:rPr lang="en-US" b="1" dirty="0">
                  <a:solidFill>
                    <a:srgbClr val="FFFFFF"/>
                  </a:solidFill>
                  <a:latin typeface="Microsoft YaHei" panose="020B0503020204020204" pitchFamily="34" charset="-122"/>
                  <a:ea typeface="Microsoft YaHei" panose="020B0503020204020204" pitchFamily="34" charset="-122"/>
                </a:rPr>
              </a:br>
              <a:r>
                <a:rPr lang="zh-CN" altLang="en-US" b="1" dirty="0">
                  <a:solidFill>
                    <a:srgbClr val="FFFFFF"/>
                  </a:solidFill>
                  <a:latin typeface="Microsoft YaHei" panose="020B0503020204020204" pitchFamily="34" charset="-122"/>
                  <a:ea typeface="Microsoft YaHei" panose="020B0503020204020204" pitchFamily="34" charset="-122"/>
                </a:rPr>
                <a:t>公元</a:t>
              </a:r>
              <a:r>
                <a:rPr lang="en-US" b="1" dirty="0">
                  <a:solidFill>
                    <a:srgbClr val="FFFFFF"/>
                  </a:solidFill>
                  <a:latin typeface="Microsoft YaHei" panose="020B0503020204020204" pitchFamily="34" charset="-122"/>
                  <a:ea typeface="Microsoft YaHei" panose="020B0503020204020204" pitchFamily="34" charset="-122"/>
                </a:rPr>
                <a:t> 95 </a:t>
              </a:r>
              <a:r>
                <a:rPr lang="zh-CN" altLang="en-US" b="1" dirty="0">
                  <a:solidFill>
                    <a:srgbClr val="FFFFFF"/>
                  </a:solidFill>
                  <a:latin typeface="Microsoft YaHei" panose="020B0503020204020204" pitchFamily="34" charset="-122"/>
                  <a:ea typeface="Microsoft YaHei" panose="020B0503020204020204" pitchFamily="34" charset="-122"/>
                </a:rPr>
                <a:t>年</a:t>
              </a:r>
              <a:endParaRPr lang="en-US" b="1" dirty="0">
                <a:solidFill>
                  <a:srgbClr val="FFFFFF"/>
                </a:solidFill>
                <a:latin typeface="Microsoft YaHei" panose="020B0503020204020204" pitchFamily="34" charset="-122"/>
                <a:ea typeface="Microsoft YaHei" panose="020B0503020204020204" pitchFamily="34" charset="-122"/>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4801857"/>
            <a:ext cx="202979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b="1" dirty="0">
                <a:solidFill>
                  <a:srgbClr val="FFFFFF"/>
                </a:solidFill>
                <a:latin typeface="Microsoft YaHei" panose="020B0503020204020204" pitchFamily="34" charset="-122"/>
                <a:ea typeface="Microsoft YaHei" panose="020B0503020204020204" pitchFamily="34" charset="-122"/>
              </a:rPr>
              <a:t>耶路撒冷被毁公元</a:t>
            </a:r>
            <a:r>
              <a:rPr lang="en-US" b="1" dirty="0">
                <a:solidFill>
                  <a:srgbClr val="FFFFFF"/>
                </a:solidFill>
                <a:latin typeface="Microsoft YaHei" panose="020B0503020204020204" pitchFamily="34" charset="-122"/>
                <a:ea typeface="Microsoft YaHei" panose="020B0503020204020204" pitchFamily="34" charset="-122"/>
              </a:rPr>
              <a:t> 70 </a:t>
            </a:r>
            <a:r>
              <a:rPr lang="zh-CN" altLang="en-US" b="1" dirty="0">
                <a:solidFill>
                  <a:srgbClr val="FFFFFF"/>
                </a:solidFill>
                <a:latin typeface="Microsoft YaHei" panose="020B0503020204020204" pitchFamily="34" charset="-122"/>
                <a:ea typeface="Microsoft YaHei" panose="020B0503020204020204" pitchFamily="34" charset="-122"/>
              </a:rPr>
              <a:t>年</a:t>
            </a:r>
            <a:endParaRPr lang="en-US" b="1" dirty="0">
              <a:solidFill>
                <a:srgbClr val="FFFFFF"/>
              </a:solidFill>
              <a:latin typeface="Microsoft YaHei" panose="020B0503020204020204" pitchFamily="34" charset="-122"/>
              <a:ea typeface="Microsoft YaHei" panose="020B0503020204020204" pitchFamily="34" charset="-122"/>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3376089"/>
            <a:ext cx="970949" cy="1372167"/>
          </a:xfrm>
          <a:prstGeom prst="rect">
            <a:avLst/>
          </a:prstGeom>
        </p:spPr>
      </p:pic>
      <p:sp>
        <p:nvSpPr>
          <p:cNvPr id="10" name="Multiply 9"/>
          <p:cNvSpPr/>
          <p:nvPr/>
        </p:nvSpPr>
        <p:spPr bwMode="auto">
          <a:xfrm>
            <a:off x="4532934" y="33193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30" name="Chevron 29"/>
          <p:cNvSpPr>
            <a:spLocks noChangeAspect="1"/>
          </p:cNvSpPr>
          <p:nvPr/>
        </p:nvSpPr>
        <p:spPr bwMode="auto">
          <a:xfrm>
            <a:off x="6244389" y="6195590"/>
            <a:ext cx="1819945" cy="617734"/>
          </a:xfrm>
          <a:prstGeom prst="chevron">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Microsoft YaHei" panose="020B0503020204020204" pitchFamily="34" charset="-122"/>
                <a:ea typeface="Microsoft YaHei" panose="020B0503020204020204" pitchFamily="34" charset="-122"/>
                <a:cs typeface="ヒラギノ角ゴ Pro W3"/>
              </a:rPr>
              <a:t>泰特斯</a:t>
            </a:r>
          </a:p>
          <a:p>
            <a:pPr algn="ctr"/>
            <a:r>
              <a:rPr lang="en-US" sz="1600" b="1" dirty="0">
                <a:solidFill>
                  <a:srgbClr val="FFFFFF"/>
                </a:solidFill>
                <a:latin typeface="Microsoft YaHei" panose="020B0503020204020204" pitchFamily="34" charset="-122"/>
                <a:ea typeface="Microsoft YaHei" panose="020B0503020204020204" pitchFamily="34" charset="-122"/>
                <a:cs typeface="Arial"/>
              </a:rPr>
              <a:t>79-81</a:t>
            </a:r>
          </a:p>
        </p:txBody>
      </p:sp>
    </p:spTree>
    <p:extLst>
      <p:ext uri="{BB962C8B-B14F-4D97-AF65-F5344CB8AC3E}">
        <p14:creationId xmlns:p14="http://schemas.microsoft.com/office/powerpoint/2010/main" val="1352616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图米善（</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Domitian）</a:t>
            </a: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即敌基督</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3" name="Picture 2"/>
          <p:cNvPicPr>
            <a:picLocks noChangeAspect="1"/>
          </p:cNvPicPr>
          <p:nvPr/>
        </p:nvPicPr>
        <p:blipFill>
          <a:blip r:embed="rId3"/>
          <a:stretch>
            <a:fillRect/>
          </a:stretch>
        </p:blipFill>
        <p:spPr>
          <a:xfrm>
            <a:off x="287867" y="966788"/>
            <a:ext cx="7607300" cy="5702300"/>
          </a:xfrm>
          <a:prstGeom prst="rect">
            <a:avLst/>
          </a:prstGeom>
        </p:spPr>
      </p:pic>
      <p:sp>
        <p:nvSpPr>
          <p:cNvPr id="6" name="Rectangle 1026"/>
          <p:cNvSpPr txBox="1">
            <a:spLocks noChangeArrowheads="1"/>
          </p:cNvSpPr>
          <p:nvPr/>
        </p:nvSpPr>
        <p:spPr bwMode="auto">
          <a:xfrm>
            <a:off x="72619" y="887150"/>
            <a:ext cx="2843619"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在</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但以理书</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第</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7</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章</a:t>
            </a:r>
          </a:p>
        </p:txBody>
      </p:sp>
      <p:sp>
        <p:nvSpPr>
          <p:cNvPr id="7" name="Rectangle 1026"/>
          <p:cNvSpPr txBox="1">
            <a:spLocks noChangeArrowheads="1"/>
          </p:cNvSpPr>
          <p:nvPr/>
        </p:nvSpPr>
        <p:spPr bwMode="auto">
          <a:xfrm>
            <a:off x="3086090" y="887150"/>
            <a:ext cx="4014506"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在</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启示录</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第</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13</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章和第</a:t>
            </a:r>
            <a:r>
              <a:rPr lang="en-US" altLang="zh-CN"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17</a:t>
            </a:r>
            <a:r>
              <a:rPr lang="zh-CN" alt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章</a:t>
            </a:r>
          </a:p>
        </p:txBody>
      </p:sp>
      <p:sp>
        <p:nvSpPr>
          <p:cNvPr id="8" name="Rectangle 1026"/>
          <p:cNvSpPr txBox="1">
            <a:spLocks noChangeArrowheads="1"/>
          </p:cNvSpPr>
          <p:nvPr/>
        </p:nvSpPr>
        <p:spPr bwMode="auto">
          <a:xfrm>
            <a:off x="1" y="6105170"/>
            <a:ext cx="9144000"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0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zh-CN" alt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伽尔巴、奥托、维特里乌斯</a:t>
            </a:r>
          </a:p>
          <a:p>
            <a:pPr defTabSz="457200">
              <a:defRPr/>
            </a:pPr>
            <a:r>
              <a:rPr lang="zh-CN" alt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这三位在</a:t>
            </a:r>
            <a:r>
              <a:rPr lang="en-US" altLang="zh-CN"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但以理书</a:t>
            </a:r>
            <a:r>
              <a:rPr lang="en-US" altLang="zh-CN"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中被拔除，但在约翰的启示录中被忽略。</a:t>
            </a:r>
          </a:p>
        </p:txBody>
      </p:sp>
      <p:sp>
        <p:nvSpPr>
          <p:cNvPr id="9" name="Rectangle 1026"/>
          <p:cNvSpPr txBox="1">
            <a:spLocks noChangeArrowheads="1"/>
          </p:cNvSpPr>
          <p:nvPr/>
        </p:nvSpPr>
        <p:spPr bwMode="auto">
          <a:xfrm>
            <a:off x="5015274" y="2281515"/>
            <a:ext cx="2475350" cy="95780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这些是</a:t>
            </a:r>
            <a:r>
              <a:rPr lang="en-US" altLang="zh-CN"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启示录</a:t>
            </a:r>
            <a:r>
              <a:rPr lang="en-US" altLang="zh-CN"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》17:10</a:t>
            </a: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中所说的五位已倒下的君王。</a:t>
            </a:r>
          </a:p>
        </p:txBody>
      </p:sp>
      <p:sp>
        <p:nvSpPr>
          <p:cNvPr id="10" name="Rectangle 1026"/>
          <p:cNvSpPr txBox="1">
            <a:spLocks noChangeArrowheads="1"/>
          </p:cNvSpPr>
          <p:nvPr/>
        </p:nvSpPr>
        <p:spPr bwMode="auto">
          <a:xfrm>
            <a:off x="4929173" y="4078745"/>
            <a:ext cx="3487019" cy="177571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韦斯帕先是</a:t>
            </a:r>
            <a:r>
              <a:rPr lang="en-US" altLang="zh-CN"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启示录</a:t>
            </a:r>
            <a:r>
              <a:rPr lang="en-US" altLang="zh-CN"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》17:10</a:t>
            </a: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所说的“现今在位者”。提图斯是</a:t>
            </a:r>
            <a:r>
              <a:rPr lang="en-US" altLang="zh-CN"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启示录</a:t>
            </a:r>
            <a:r>
              <a:rPr lang="en-US" altLang="zh-CN"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》17:10</a:t>
            </a:r>
            <a:r>
              <a:rPr lang="zh-CN" alt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所提到的“另一位”，他只会存在短暂的一段时间。</a:t>
            </a:r>
          </a:p>
        </p:txBody>
      </p:sp>
      <p:sp>
        <p:nvSpPr>
          <p:cNvPr id="2" name="文本框 1">
            <a:extLst>
              <a:ext uri="{FF2B5EF4-FFF2-40B4-BE49-F238E27FC236}">
                <a16:creationId xmlns:a16="http://schemas.microsoft.com/office/drawing/2014/main" id="{18F289D6-EDB0-05C6-2670-D58A10082448}"/>
              </a:ext>
            </a:extLst>
          </p:cNvPr>
          <p:cNvSpPr txBox="1"/>
          <p:nvPr/>
        </p:nvSpPr>
        <p:spPr>
          <a:xfrm>
            <a:off x="384439" y="1621755"/>
            <a:ext cx="2537874" cy="4483471"/>
          </a:xfrm>
          <a:prstGeom prst="rect">
            <a:avLst/>
          </a:prstGeom>
          <a:solidFill>
            <a:schemeClr val="tx1"/>
          </a:solidFill>
        </p:spPr>
        <p:txBody>
          <a:bodyPr wrap="none" rtlCol="0">
            <a:spAutoFit/>
          </a:bodyPr>
          <a:lstStyle/>
          <a:p>
            <a:pPr>
              <a:lnSpc>
                <a:spcPct val="150000"/>
              </a:lnSpc>
            </a:pPr>
            <a:r>
              <a:rPr lang="en-US" altLang="zh-CN" sz="1600" dirty="0">
                <a:solidFill>
                  <a:srgbClr val="FFFF00"/>
                </a:solidFill>
              </a:rPr>
              <a:t>1. </a:t>
            </a:r>
            <a:r>
              <a:rPr lang="zh-CN" altLang="en-US" sz="1600" dirty="0">
                <a:solidFill>
                  <a:srgbClr val="FFFF00"/>
                </a:solidFill>
              </a:rPr>
              <a:t>奥古斯都（</a:t>
            </a:r>
            <a:r>
              <a:rPr lang="en-US" altLang="zh-CN" sz="1600" dirty="0">
                <a:solidFill>
                  <a:srgbClr val="FFFF00"/>
                </a:solidFill>
              </a:rPr>
              <a:t>Augustus</a:t>
            </a:r>
            <a:r>
              <a:rPr lang="zh-CN" altLang="en-US" sz="1600" dirty="0">
                <a:solidFill>
                  <a:srgbClr val="FFFF00"/>
                </a:solidFill>
              </a:rPr>
              <a:t>）</a:t>
            </a:r>
          </a:p>
          <a:p>
            <a:pPr>
              <a:lnSpc>
                <a:spcPct val="150000"/>
              </a:lnSpc>
            </a:pPr>
            <a:r>
              <a:rPr lang="en-US" altLang="zh-CN" sz="1600" dirty="0">
                <a:solidFill>
                  <a:srgbClr val="FFFF00"/>
                </a:solidFill>
              </a:rPr>
              <a:t>2. </a:t>
            </a:r>
            <a:r>
              <a:rPr lang="zh-CN" altLang="en-US" sz="1600" dirty="0">
                <a:solidFill>
                  <a:srgbClr val="FFFF00"/>
                </a:solidFill>
              </a:rPr>
              <a:t>提庇留（</a:t>
            </a:r>
            <a:r>
              <a:rPr lang="en-US" altLang="zh-CN" sz="1600" dirty="0">
                <a:solidFill>
                  <a:srgbClr val="FFFF00"/>
                </a:solidFill>
              </a:rPr>
              <a:t>Tiberius</a:t>
            </a:r>
            <a:r>
              <a:rPr lang="zh-CN" altLang="en-US" sz="1600" dirty="0">
                <a:solidFill>
                  <a:srgbClr val="FFFF00"/>
                </a:solidFill>
              </a:rPr>
              <a:t>）</a:t>
            </a:r>
          </a:p>
          <a:p>
            <a:pPr>
              <a:lnSpc>
                <a:spcPct val="150000"/>
              </a:lnSpc>
            </a:pPr>
            <a:r>
              <a:rPr lang="en-US" altLang="zh-CN" sz="1600" dirty="0">
                <a:solidFill>
                  <a:srgbClr val="FFFF00"/>
                </a:solidFill>
              </a:rPr>
              <a:t>3. </a:t>
            </a:r>
            <a:r>
              <a:rPr lang="zh-CN" altLang="en-US" sz="1600" dirty="0">
                <a:solidFill>
                  <a:srgbClr val="FFFF00"/>
                </a:solidFill>
              </a:rPr>
              <a:t>卡利古拉（</a:t>
            </a:r>
            <a:r>
              <a:rPr lang="en-US" altLang="zh-CN" sz="1600" dirty="0">
                <a:solidFill>
                  <a:srgbClr val="FFFF00"/>
                </a:solidFill>
              </a:rPr>
              <a:t>Caligula</a:t>
            </a:r>
            <a:r>
              <a:rPr lang="zh-CN" altLang="en-US" sz="1600" dirty="0">
                <a:solidFill>
                  <a:srgbClr val="FFFF00"/>
                </a:solidFill>
              </a:rPr>
              <a:t>）</a:t>
            </a:r>
          </a:p>
          <a:p>
            <a:pPr>
              <a:lnSpc>
                <a:spcPct val="150000"/>
              </a:lnSpc>
            </a:pPr>
            <a:r>
              <a:rPr lang="en-US" altLang="zh-CN" sz="1600" dirty="0">
                <a:solidFill>
                  <a:srgbClr val="FFFF00"/>
                </a:solidFill>
              </a:rPr>
              <a:t>4. </a:t>
            </a:r>
            <a:r>
              <a:rPr lang="zh-CN" altLang="en-US" sz="1600" dirty="0">
                <a:solidFill>
                  <a:srgbClr val="FFFF00"/>
                </a:solidFill>
              </a:rPr>
              <a:t>克劳狄（</a:t>
            </a:r>
            <a:r>
              <a:rPr lang="en-US" altLang="zh-CN" sz="1600" dirty="0">
                <a:solidFill>
                  <a:srgbClr val="FFFF00"/>
                </a:solidFill>
              </a:rPr>
              <a:t>Claudius</a:t>
            </a:r>
            <a:r>
              <a:rPr lang="zh-CN" altLang="en-US" sz="1600" dirty="0">
                <a:solidFill>
                  <a:srgbClr val="FFFF00"/>
                </a:solidFill>
              </a:rPr>
              <a:t>）</a:t>
            </a:r>
          </a:p>
          <a:p>
            <a:pPr>
              <a:lnSpc>
                <a:spcPct val="150000"/>
              </a:lnSpc>
            </a:pPr>
            <a:r>
              <a:rPr lang="en-US" altLang="zh-CN" sz="1600" dirty="0">
                <a:solidFill>
                  <a:srgbClr val="FFFF00"/>
                </a:solidFill>
              </a:rPr>
              <a:t>5. </a:t>
            </a:r>
            <a:r>
              <a:rPr lang="zh-CN" altLang="en-US" sz="1600" dirty="0">
                <a:solidFill>
                  <a:srgbClr val="FFFF00"/>
                </a:solidFill>
              </a:rPr>
              <a:t>尼禄（</a:t>
            </a:r>
            <a:r>
              <a:rPr lang="en-US" altLang="zh-CN" sz="1600" dirty="0">
                <a:solidFill>
                  <a:srgbClr val="FFFF00"/>
                </a:solidFill>
              </a:rPr>
              <a:t>Nero</a:t>
            </a:r>
            <a:r>
              <a:rPr lang="zh-CN" altLang="en-US" sz="1600" dirty="0">
                <a:solidFill>
                  <a:srgbClr val="FFFF00"/>
                </a:solidFill>
              </a:rPr>
              <a:t>）</a:t>
            </a:r>
          </a:p>
          <a:p>
            <a:pPr>
              <a:lnSpc>
                <a:spcPct val="150000"/>
              </a:lnSpc>
            </a:pPr>
            <a:r>
              <a:rPr lang="en-US" altLang="zh-CN" sz="1600" dirty="0">
                <a:solidFill>
                  <a:srgbClr val="FFFF00"/>
                </a:solidFill>
              </a:rPr>
              <a:t>6. </a:t>
            </a:r>
            <a:r>
              <a:rPr lang="zh-CN" altLang="en-US" sz="1600" dirty="0">
                <a:solidFill>
                  <a:srgbClr val="FFFF00"/>
                </a:solidFill>
              </a:rPr>
              <a:t>伽尔巴（</a:t>
            </a:r>
            <a:r>
              <a:rPr lang="en-US" altLang="zh-CN" sz="1600" dirty="0">
                <a:solidFill>
                  <a:srgbClr val="FFFF00"/>
                </a:solidFill>
              </a:rPr>
              <a:t>Galba</a:t>
            </a:r>
            <a:r>
              <a:rPr lang="zh-CN" altLang="en-US" sz="1600" dirty="0">
                <a:solidFill>
                  <a:srgbClr val="FFFF00"/>
                </a:solidFill>
              </a:rPr>
              <a:t>）</a:t>
            </a:r>
            <a:r>
              <a:rPr lang="zh-CN" altLang="en-US" sz="1600" dirty="0">
                <a:solidFill>
                  <a:srgbClr val="FF0000"/>
                </a:solidFill>
              </a:rPr>
              <a:t>*</a:t>
            </a:r>
          </a:p>
          <a:p>
            <a:pPr>
              <a:lnSpc>
                <a:spcPct val="150000"/>
              </a:lnSpc>
            </a:pPr>
            <a:r>
              <a:rPr lang="en-US" altLang="zh-CN" sz="1600" dirty="0">
                <a:solidFill>
                  <a:srgbClr val="FFFF00"/>
                </a:solidFill>
              </a:rPr>
              <a:t>7. </a:t>
            </a:r>
            <a:r>
              <a:rPr lang="zh-CN" altLang="en-US" sz="1600" dirty="0">
                <a:solidFill>
                  <a:srgbClr val="FFFF00"/>
                </a:solidFill>
              </a:rPr>
              <a:t>奥托（</a:t>
            </a:r>
            <a:r>
              <a:rPr lang="en-US" altLang="zh-CN" sz="1600" dirty="0">
                <a:solidFill>
                  <a:srgbClr val="FFFF00"/>
                </a:solidFill>
              </a:rPr>
              <a:t>Otho</a:t>
            </a:r>
            <a:r>
              <a:rPr lang="zh-CN" altLang="en-US" sz="1600" dirty="0">
                <a:solidFill>
                  <a:srgbClr val="FFFF00"/>
                </a:solidFill>
              </a:rPr>
              <a:t>）</a:t>
            </a:r>
            <a:r>
              <a:rPr lang="zh-CN" altLang="en-US" sz="1600" dirty="0">
                <a:solidFill>
                  <a:srgbClr val="FF0000"/>
                </a:solidFill>
              </a:rPr>
              <a:t>*</a:t>
            </a:r>
          </a:p>
          <a:p>
            <a:pPr>
              <a:lnSpc>
                <a:spcPct val="150000"/>
              </a:lnSpc>
            </a:pPr>
            <a:r>
              <a:rPr lang="en-US" altLang="zh-CN" sz="1600" dirty="0">
                <a:solidFill>
                  <a:srgbClr val="FFFF00"/>
                </a:solidFill>
              </a:rPr>
              <a:t>8. </a:t>
            </a:r>
            <a:r>
              <a:rPr lang="zh-CN" altLang="en-US" sz="1600" dirty="0">
                <a:solidFill>
                  <a:srgbClr val="FFFF00"/>
                </a:solidFill>
              </a:rPr>
              <a:t>维特里乌斯（</a:t>
            </a:r>
            <a:r>
              <a:rPr lang="en-US" altLang="zh-CN" sz="1600" dirty="0">
                <a:solidFill>
                  <a:srgbClr val="FFFF00"/>
                </a:solidFill>
              </a:rPr>
              <a:t>Vitellius</a:t>
            </a:r>
            <a:r>
              <a:rPr lang="zh-CN" altLang="en-US" sz="1600" dirty="0">
                <a:solidFill>
                  <a:srgbClr val="FFFF00"/>
                </a:solidFill>
              </a:rPr>
              <a:t>）</a:t>
            </a:r>
            <a:r>
              <a:rPr lang="zh-CN" altLang="en-US" sz="1600" dirty="0">
                <a:solidFill>
                  <a:srgbClr val="FF0000"/>
                </a:solidFill>
              </a:rPr>
              <a:t>*</a:t>
            </a:r>
          </a:p>
          <a:p>
            <a:pPr>
              <a:lnSpc>
                <a:spcPct val="150000"/>
              </a:lnSpc>
            </a:pPr>
            <a:r>
              <a:rPr lang="en-US" altLang="zh-CN" sz="1600" dirty="0">
                <a:solidFill>
                  <a:srgbClr val="FFFF00"/>
                </a:solidFill>
              </a:rPr>
              <a:t>9. </a:t>
            </a:r>
            <a:r>
              <a:rPr lang="zh-CN" altLang="en-US" sz="1600" dirty="0">
                <a:solidFill>
                  <a:srgbClr val="FFFF00"/>
                </a:solidFill>
              </a:rPr>
              <a:t>韦斯帕先（</a:t>
            </a:r>
            <a:r>
              <a:rPr lang="en-US" altLang="zh-CN" sz="1600" dirty="0">
                <a:solidFill>
                  <a:srgbClr val="FFFF00"/>
                </a:solidFill>
              </a:rPr>
              <a:t>Vespasian</a:t>
            </a:r>
            <a:r>
              <a:rPr lang="zh-CN" altLang="en-US" sz="1600" dirty="0">
                <a:solidFill>
                  <a:srgbClr val="FFFF00"/>
                </a:solidFill>
              </a:rPr>
              <a:t>）</a:t>
            </a:r>
          </a:p>
          <a:p>
            <a:pPr>
              <a:lnSpc>
                <a:spcPct val="150000"/>
              </a:lnSpc>
            </a:pPr>
            <a:r>
              <a:rPr lang="en-US" altLang="zh-CN" sz="1600" dirty="0">
                <a:solidFill>
                  <a:srgbClr val="FFFF00"/>
                </a:solidFill>
              </a:rPr>
              <a:t>10. </a:t>
            </a:r>
            <a:r>
              <a:rPr lang="zh-CN" altLang="en-US" sz="1600" dirty="0">
                <a:solidFill>
                  <a:srgbClr val="FFFF00"/>
                </a:solidFill>
              </a:rPr>
              <a:t>提图斯（</a:t>
            </a:r>
            <a:r>
              <a:rPr lang="en-US" altLang="zh-CN" sz="1600" dirty="0">
                <a:solidFill>
                  <a:srgbClr val="FFFF00"/>
                </a:solidFill>
              </a:rPr>
              <a:t>Titus</a:t>
            </a:r>
            <a:r>
              <a:rPr lang="zh-CN" altLang="en-US" sz="1600" dirty="0">
                <a:solidFill>
                  <a:srgbClr val="FFFF00"/>
                </a:solidFill>
              </a:rPr>
              <a:t>）</a:t>
            </a:r>
          </a:p>
          <a:p>
            <a:pPr>
              <a:lnSpc>
                <a:spcPct val="150000"/>
              </a:lnSpc>
            </a:pPr>
            <a:r>
              <a:rPr lang="en-US" altLang="zh-CN" sz="1600" dirty="0">
                <a:solidFill>
                  <a:srgbClr val="FFFF00"/>
                </a:solidFill>
              </a:rPr>
              <a:t>11. </a:t>
            </a:r>
            <a:r>
              <a:rPr lang="zh-CN" altLang="en-US" sz="1600" dirty="0">
                <a:solidFill>
                  <a:srgbClr val="FFFF00"/>
                </a:solidFill>
              </a:rPr>
              <a:t>图米善（</a:t>
            </a:r>
            <a:r>
              <a:rPr lang="en-US" altLang="zh-CN" sz="1600" dirty="0">
                <a:solidFill>
                  <a:srgbClr val="FFFF00"/>
                </a:solidFill>
              </a:rPr>
              <a:t>Domitian</a:t>
            </a:r>
            <a:r>
              <a:rPr lang="zh-CN" altLang="en-US" sz="1600" dirty="0">
                <a:solidFill>
                  <a:srgbClr val="FFFF00"/>
                </a:solidFill>
              </a:rPr>
              <a:t>）</a:t>
            </a:r>
            <a:endParaRPr lang="en-US" altLang="zh-CN" sz="1600" dirty="0">
              <a:solidFill>
                <a:srgbClr val="FFFF00"/>
              </a:solidFill>
            </a:endParaRPr>
          </a:p>
          <a:p>
            <a:pPr>
              <a:lnSpc>
                <a:spcPct val="150000"/>
              </a:lnSpc>
            </a:pPr>
            <a:endParaRPr lang="zh-CN" altLang="en-US" sz="1600" dirty="0">
              <a:solidFill>
                <a:srgbClr val="FFFF00"/>
              </a:solidFill>
            </a:endParaRPr>
          </a:p>
        </p:txBody>
      </p:sp>
      <p:sp>
        <p:nvSpPr>
          <p:cNvPr id="4" name="文本框 3">
            <a:extLst>
              <a:ext uri="{FF2B5EF4-FFF2-40B4-BE49-F238E27FC236}">
                <a16:creationId xmlns:a16="http://schemas.microsoft.com/office/drawing/2014/main" id="{16A358A3-E49E-B4DD-A536-24295C24FAD7}"/>
              </a:ext>
            </a:extLst>
          </p:cNvPr>
          <p:cNvSpPr txBox="1"/>
          <p:nvPr/>
        </p:nvSpPr>
        <p:spPr>
          <a:xfrm>
            <a:off x="2578726" y="1657485"/>
            <a:ext cx="2292615" cy="1894878"/>
          </a:xfrm>
          <a:prstGeom prst="rect">
            <a:avLst/>
          </a:prstGeom>
          <a:solidFill>
            <a:schemeClr val="tx1"/>
          </a:solidFill>
        </p:spPr>
        <p:txBody>
          <a:bodyPr wrap="none" rtlCol="0">
            <a:spAutoFit/>
          </a:bodyPr>
          <a:lstStyle/>
          <a:p>
            <a:pPr>
              <a:lnSpc>
                <a:spcPct val="150000"/>
              </a:lnSpc>
            </a:pPr>
            <a:r>
              <a:rPr lang="en-US" altLang="zh-CN" sz="1600" dirty="0">
                <a:solidFill>
                  <a:srgbClr val="FFFF00"/>
                </a:solidFill>
              </a:rPr>
              <a:t>1. </a:t>
            </a:r>
            <a:r>
              <a:rPr lang="zh-CN" altLang="en-US" sz="1600" dirty="0">
                <a:solidFill>
                  <a:srgbClr val="FFFF00"/>
                </a:solidFill>
              </a:rPr>
              <a:t>奥古斯都（</a:t>
            </a:r>
            <a:r>
              <a:rPr lang="en-US" altLang="zh-CN" sz="1600" dirty="0">
                <a:solidFill>
                  <a:srgbClr val="FFFF00"/>
                </a:solidFill>
              </a:rPr>
              <a:t>Augustus</a:t>
            </a:r>
            <a:r>
              <a:rPr lang="zh-CN" altLang="en-US" sz="1600" dirty="0">
                <a:solidFill>
                  <a:srgbClr val="FFFF00"/>
                </a:solidFill>
              </a:rPr>
              <a:t>）</a:t>
            </a:r>
          </a:p>
          <a:p>
            <a:pPr>
              <a:lnSpc>
                <a:spcPct val="150000"/>
              </a:lnSpc>
            </a:pPr>
            <a:r>
              <a:rPr lang="en-US" altLang="zh-CN" sz="1600" dirty="0">
                <a:solidFill>
                  <a:srgbClr val="FFFF00"/>
                </a:solidFill>
              </a:rPr>
              <a:t>2. </a:t>
            </a:r>
            <a:r>
              <a:rPr lang="zh-CN" altLang="en-US" sz="1600" dirty="0">
                <a:solidFill>
                  <a:srgbClr val="FFFF00"/>
                </a:solidFill>
              </a:rPr>
              <a:t>提庇留（</a:t>
            </a:r>
            <a:r>
              <a:rPr lang="en-US" altLang="zh-CN" sz="1600" dirty="0">
                <a:solidFill>
                  <a:srgbClr val="FFFF00"/>
                </a:solidFill>
              </a:rPr>
              <a:t>Tiberius</a:t>
            </a:r>
            <a:r>
              <a:rPr lang="zh-CN" altLang="en-US" sz="1600" dirty="0">
                <a:solidFill>
                  <a:srgbClr val="FFFF00"/>
                </a:solidFill>
              </a:rPr>
              <a:t>）</a:t>
            </a:r>
          </a:p>
          <a:p>
            <a:pPr>
              <a:lnSpc>
                <a:spcPct val="150000"/>
              </a:lnSpc>
            </a:pPr>
            <a:r>
              <a:rPr lang="en-US" altLang="zh-CN" sz="1600" dirty="0">
                <a:solidFill>
                  <a:srgbClr val="FFFF00"/>
                </a:solidFill>
              </a:rPr>
              <a:t>3. </a:t>
            </a:r>
            <a:r>
              <a:rPr lang="zh-CN" altLang="en-US" sz="1600" dirty="0">
                <a:solidFill>
                  <a:srgbClr val="FFFF00"/>
                </a:solidFill>
              </a:rPr>
              <a:t>卡利古拉（</a:t>
            </a:r>
            <a:r>
              <a:rPr lang="en-US" altLang="zh-CN" sz="1600" dirty="0">
                <a:solidFill>
                  <a:srgbClr val="FFFF00"/>
                </a:solidFill>
              </a:rPr>
              <a:t>Caligula</a:t>
            </a:r>
            <a:r>
              <a:rPr lang="zh-CN" altLang="en-US" sz="1600" dirty="0">
                <a:solidFill>
                  <a:srgbClr val="FFFF00"/>
                </a:solidFill>
              </a:rPr>
              <a:t>）</a:t>
            </a:r>
          </a:p>
          <a:p>
            <a:pPr>
              <a:lnSpc>
                <a:spcPct val="150000"/>
              </a:lnSpc>
            </a:pPr>
            <a:r>
              <a:rPr lang="en-US" altLang="zh-CN" sz="1600" dirty="0">
                <a:solidFill>
                  <a:srgbClr val="FFFF00"/>
                </a:solidFill>
              </a:rPr>
              <a:t>4. </a:t>
            </a:r>
            <a:r>
              <a:rPr lang="zh-CN" altLang="en-US" sz="1600" dirty="0">
                <a:solidFill>
                  <a:srgbClr val="FFFF00"/>
                </a:solidFill>
              </a:rPr>
              <a:t>克劳狄（</a:t>
            </a:r>
            <a:r>
              <a:rPr lang="en-US" altLang="zh-CN" sz="1600" dirty="0">
                <a:solidFill>
                  <a:srgbClr val="FFFF00"/>
                </a:solidFill>
              </a:rPr>
              <a:t>Claudius</a:t>
            </a:r>
            <a:r>
              <a:rPr lang="zh-CN" altLang="en-US" sz="1600" dirty="0">
                <a:solidFill>
                  <a:srgbClr val="FFFF00"/>
                </a:solidFill>
              </a:rPr>
              <a:t>）</a:t>
            </a:r>
          </a:p>
          <a:p>
            <a:pPr>
              <a:lnSpc>
                <a:spcPct val="150000"/>
              </a:lnSpc>
            </a:pPr>
            <a:r>
              <a:rPr lang="en-US" altLang="zh-CN" sz="1600" dirty="0">
                <a:solidFill>
                  <a:srgbClr val="FFFF00"/>
                </a:solidFill>
              </a:rPr>
              <a:t>5. </a:t>
            </a:r>
            <a:r>
              <a:rPr lang="zh-CN" altLang="en-US" sz="1600" dirty="0">
                <a:solidFill>
                  <a:srgbClr val="FFFF00"/>
                </a:solidFill>
              </a:rPr>
              <a:t>尼禄（</a:t>
            </a:r>
            <a:r>
              <a:rPr lang="en-US" altLang="zh-CN" sz="1600" dirty="0">
                <a:solidFill>
                  <a:srgbClr val="FFFF00"/>
                </a:solidFill>
              </a:rPr>
              <a:t>Nero</a:t>
            </a:r>
            <a:r>
              <a:rPr lang="zh-CN" altLang="en-US" sz="1600" dirty="0">
                <a:solidFill>
                  <a:srgbClr val="FFFF00"/>
                </a:solidFill>
              </a:rPr>
              <a:t>）</a:t>
            </a:r>
          </a:p>
        </p:txBody>
      </p:sp>
      <p:sp>
        <p:nvSpPr>
          <p:cNvPr id="11" name="文本框 10">
            <a:extLst>
              <a:ext uri="{FF2B5EF4-FFF2-40B4-BE49-F238E27FC236}">
                <a16:creationId xmlns:a16="http://schemas.microsoft.com/office/drawing/2014/main" id="{CBEB77D1-6082-8E03-F76C-D85A7399E7C5}"/>
              </a:ext>
            </a:extLst>
          </p:cNvPr>
          <p:cNvSpPr txBox="1"/>
          <p:nvPr/>
        </p:nvSpPr>
        <p:spPr>
          <a:xfrm>
            <a:off x="2916238" y="4092564"/>
            <a:ext cx="1762576" cy="1894878"/>
          </a:xfrm>
          <a:prstGeom prst="rect">
            <a:avLst/>
          </a:prstGeom>
          <a:solidFill>
            <a:schemeClr val="tx1"/>
          </a:solidFill>
        </p:spPr>
        <p:txBody>
          <a:bodyPr wrap="square" rtlCol="0">
            <a:spAutoFit/>
          </a:bodyPr>
          <a:lstStyle/>
          <a:p>
            <a:pPr>
              <a:lnSpc>
                <a:spcPct val="150000"/>
              </a:lnSpc>
            </a:pPr>
            <a:r>
              <a:rPr lang="en-US" altLang="zh-CN" sz="1600" dirty="0">
                <a:solidFill>
                  <a:srgbClr val="FFFF00"/>
                </a:solidFill>
              </a:rPr>
              <a:t>6. </a:t>
            </a:r>
            <a:r>
              <a:rPr lang="zh-CN" altLang="en-US" sz="1600" dirty="0">
                <a:solidFill>
                  <a:srgbClr val="FFFF00"/>
                </a:solidFill>
              </a:rPr>
              <a:t>韦斯帕先</a:t>
            </a:r>
            <a:endParaRPr lang="en-US" altLang="zh-CN" sz="1600" dirty="0">
              <a:solidFill>
                <a:srgbClr val="FFFF00"/>
              </a:solidFill>
            </a:endParaRPr>
          </a:p>
          <a:p>
            <a:pPr>
              <a:lnSpc>
                <a:spcPct val="150000"/>
              </a:lnSpc>
            </a:pPr>
            <a:r>
              <a:rPr lang="zh-CN" altLang="en-US" sz="1600" dirty="0">
                <a:solidFill>
                  <a:srgbClr val="FFFF00"/>
                </a:solidFill>
              </a:rPr>
              <a:t>（</a:t>
            </a:r>
            <a:r>
              <a:rPr lang="en-US" altLang="zh-CN" sz="1600" dirty="0">
                <a:solidFill>
                  <a:srgbClr val="FFFF00"/>
                </a:solidFill>
              </a:rPr>
              <a:t>Vespasian</a:t>
            </a:r>
            <a:r>
              <a:rPr lang="zh-CN" altLang="en-US" sz="1600" dirty="0">
                <a:solidFill>
                  <a:srgbClr val="FFFF00"/>
                </a:solidFill>
              </a:rPr>
              <a:t>）</a:t>
            </a:r>
          </a:p>
          <a:p>
            <a:pPr>
              <a:lnSpc>
                <a:spcPct val="150000"/>
              </a:lnSpc>
            </a:pPr>
            <a:r>
              <a:rPr lang="en-US" altLang="zh-CN" sz="1600" dirty="0">
                <a:solidFill>
                  <a:srgbClr val="FFFF00"/>
                </a:solidFill>
              </a:rPr>
              <a:t>7. </a:t>
            </a:r>
            <a:r>
              <a:rPr lang="zh-CN" altLang="en-US" sz="1600" dirty="0">
                <a:solidFill>
                  <a:srgbClr val="FFFF00"/>
                </a:solidFill>
              </a:rPr>
              <a:t>提图斯（</a:t>
            </a:r>
            <a:r>
              <a:rPr lang="en-US" altLang="zh-CN" sz="1600" dirty="0">
                <a:solidFill>
                  <a:srgbClr val="FFFF00"/>
                </a:solidFill>
              </a:rPr>
              <a:t>Titus</a:t>
            </a:r>
            <a:r>
              <a:rPr lang="zh-CN" altLang="en-US" sz="1600" dirty="0">
                <a:solidFill>
                  <a:srgbClr val="FFFF00"/>
                </a:solidFill>
              </a:rPr>
              <a:t>）</a:t>
            </a:r>
          </a:p>
          <a:p>
            <a:pPr>
              <a:lnSpc>
                <a:spcPct val="150000"/>
              </a:lnSpc>
            </a:pPr>
            <a:r>
              <a:rPr lang="en-US" altLang="zh-CN" sz="1600" dirty="0">
                <a:solidFill>
                  <a:srgbClr val="FFFF00"/>
                </a:solidFill>
              </a:rPr>
              <a:t>8. </a:t>
            </a:r>
            <a:r>
              <a:rPr lang="zh-CN" altLang="en-US" sz="1600" dirty="0">
                <a:solidFill>
                  <a:srgbClr val="FFFF00"/>
                </a:solidFill>
              </a:rPr>
              <a:t>图米善</a:t>
            </a:r>
            <a:endParaRPr lang="en-US" altLang="zh-CN" sz="1600" dirty="0">
              <a:solidFill>
                <a:srgbClr val="FFFF00"/>
              </a:solidFill>
            </a:endParaRPr>
          </a:p>
          <a:p>
            <a:pPr>
              <a:lnSpc>
                <a:spcPct val="150000"/>
              </a:lnSpc>
            </a:pPr>
            <a:r>
              <a:rPr lang="zh-CN" altLang="en-US" sz="1600" dirty="0">
                <a:solidFill>
                  <a:srgbClr val="FFFF00"/>
                </a:solidFill>
              </a:rPr>
              <a:t>（</a:t>
            </a:r>
            <a:r>
              <a:rPr lang="en-US" altLang="zh-CN" sz="1600" dirty="0">
                <a:solidFill>
                  <a:srgbClr val="FFFF00"/>
                </a:solidFill>
              </a:rPr>
              <a:t>Domitian</a:t>
            </a:r>
            <a:r>
              <a:rPr lang="zh-CN" altLang="en-US" sz="1600" dirty="0">
                <a:solidFill>
                  <a:srgbClr val="FFFF00"/>
                </a:solidFill>
              </a:rPr>
              <a:t>）</a:t>
            </a:r>
          </a:p>
        </p:txBody>
      </p:sp>
    </p:spTree>
    <p:extLst>
      <p:ext uri="{BB962C8B-B14F-4D97-AF65-F5344CB8AC3E}">
        <p14:creationId xmlns:p14="http://schemas.microsoft.com/office/powerpoint/2010/main" val="32643408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5382" y="800100"/>
            <a:ext cx="7607300" cy="60579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a:t>图密善是敌基督</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0" y="1340930"/>
            <a:ext cx="3143082"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但以理书</a:t>
            </a:r>
            <a:r>
              <a:rPr lang="en-US" altLang="zh-CN"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7</a:t>
            </a: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章中的</a:t>
            </a:r>
            <a:endParaRPr lang="en-US" altLang="zh-CN"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第八角</a:t>
            </a:r>
          </a:p>
        </p:txBody>
      </p:sp>
      <p:sp>
        <p:nvSpPr>
          <p:cNvPr id="7" name="Rectangle 1026"/>
          <p:cNvSpPr txBox="1">
            <a:spLocks noChangeArrowheads="1"/>
          </p:cNvSpPr>
          <p:nvPr/>
        </p:nvSpPr>
        <p:spPr bwMode="auto">
          <a:xfrm>
            <a:off x="5348910" y="1340930"/>
            <a:ext cx="3691501"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启示录</a:t>
            </a:r>
            <a:r>
              <a:rPr lang="en-US" altLang="zh-CN"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13</a:t>
            </a: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章和</a:t>
            </a:r>
            <a:r>
              <a:rPr lang="en-US" altLang="zh-CN"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17</a:t>
            </a: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章中的</a:t>
            </a:r>
            <a:endParaRPr lang="en-US" altLang="zh-CN"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第八个头</a:t>
            </a:r>
          </a:p>
        </p:txBody>
      </p:sp>
      <p:sp>
        <p:nvSpPr>
          <p:cNvPr id="8" name="Rectangle 1026"/>
          <p:cNvSpPr txBox="1">
            <a:spLocks noChangeArrowheads="1"/>
          </p:cNvSpPr>
          <p:nvPr/>
        </p:nvSpPr>
        <p:spPr bwMode="auto">
          <a:xfrm>
            <a:off x="0" y="5407675"/>
            <a:ext cx="9143999"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他是罗马第一位在世时被宣称为神的皇帝。</a:t>
            </a:r>
          </a:p>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他要求人们称他为 </a:t>
            </a: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Dominus et Deus </a:t>
            </a:r>
            <a:r>
              <a:rPr lang="en-US" sz="2400" b="1" dirty="0" err="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Noster</a:t>
            </a: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p>
          <a:p>
            <a:pPr defTabSz="457200">
              <a:defRPr/>
            </a:pPr>
            <a:r>
              <a:rPr lang="zh-CN" alt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意思是 “我们的主和神”。</a:t>
            </a:r>
          </a:p>
        </p:txBody>
      </p:sp>
    </p:spTree>
    <p:extLst>
      <p:ext uri="{BB962C8B-B14F-4D97-AF65-F5344CB8AC3E}">
        <p14:creationId xmlns:p14="http://schemas.microsoft.com/office/powerpoint/2010/main" val="40555537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r>
              <a:rPr lang="zh-CN" altLang="en-US" sz="6000" b="1">
                <a:solidFill>
                  <a:schemeClr val="bg1"/>
                </a:solidFill>
                <a:latin typeface="Arial" charset="0"/>
                <a:cs typeface="Arial" charset="0"/>
              </a:rPr>
              <a:t>启示录</a:t>
            </a:r>
            <a:r>
              <a:rPr lang="en-US" sz="6000" b="1">
                <a:solidFill>
                  <a:schemeClr val="bg1"/>
                </a:solidFill>
                <a:latin typeface="Arial" charset="0"/>
                <a:cs typeface="Arial" charset="0"/>
              </a:rPr>
              <a:t> 13:18</a:t>
            </a:r>
          </a:p>
        </p:txBody>
      </p:sp>
      <p:sp>
        <p:nvSpPr>
          <p:cNvPr id="15364" name="Text Box 4"/>
          <p:cNvSpPr txBox="1">
            <a:spLocks noChangeArrowheads="1"/>
          </p:cNvSpPr>
          <p:nvPr/>
        </p:nvSpPr>
        <p:spPr bwMode="auto">
          <a:xfrm>
            <a:off x="0" y="5498568"/>
            <a:ext cx="9144000" cy="1311128"/>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spcBef>
                <a:spcPct val="20000"/>
              </a:spcBef>
              <a:defRPr/>
            </a:pPr>
            <a:r>
              <a:rPr lang="zh-CN" altLang="en-US" sz="3600" dirty="0">
                <a:solidFill>
                  <a:srgbClr val="FFFFFF"/>
                </a:solidFill>
              </a:rPr>
              <a:t>已过看到作为黑色的启示录</a:t>
            </a:r>
            <a:r>
              <a:rPr lang="en-US" altLang="zh-CN" sz="3600" dirty="0">
                <a:solidFill>
                  <a:srgbClr val="FFFFFF"/>
                </a:solidFill>
              </a:rPr>
              <a:t>13</a:t>
            </a:r>
            <a:r>
              <a:rPr lang="zh-CN" altLang="en-US" sz="3600" dirty="0">
                <a:solidFill>
                  <a:srgbClr val="FFFFFF"/>
                </a:solidFill>
              </a:rPr>
              <a:t>：</a:t>
            </a:r>
            <a:r>
              <a:rPr lang="en-US" altLang="zh-CN" sz="3600" dirty="0">
                <a:solidFill>
                  <a:srgbClr val="FFFFFF"/>
                </a:solidFill>
              </a:rPr>
              <a:t>18</a:t>
            </a:r>
          </a:p>
          <a:p>
            <a:pPr eaLnBrk="1" hangingPunct="1">
              <a:spcBef>
                <a:spcPct val="20000"/>
              </a:spcBef>
              <a:defRPr/>
            </a:pPr>
            <a:r>
              <a:rPr lang="zh-CN" altLang="en-US" sz="3600" dirty="0">
                <a:solidFill>
                  <a:srgbClr val="FFFFFF"/>
                </a:solidFill>
              </a:rPr>
              <a:t>在</a:t>
            </a:r>
            <a:r>
              <a:rPr lang="en-US" altLang="zh-CN" sz="3600" dirty="0">
                <a:solidFill>
                  <a:srgbClr val="FFFFFF"/>
                </a:solidFill>
              </a:rPr>
              <a:t>666</a:t>
            </a:r>
            <a:r>
              <a:rPr lang="zh-CN" altLang="en-US" sz="3600" dirty="0">
                <a:solidFill>
                  <a:srgbClr val="FFFFFF"/>
                </a:solidFill>
              </a:rPr>
              <a:t>，这样的启示必须已经写在尼禄的时间</a:t>
            </a:r>
            <a:endParaRPr lang="en-US" sz="3600" b="1" dirty="0">
              <a:solidFill>
                <a:srgbClr val="FFFFFF"/>
              </a:solidFill>
              <a:effectLst>
                <a:outerShdw blurRad="38100" dist="38100" dir="2700000" algn="tl">
                  <a:srgbClr val="000000">
                    <a:alpha val="43137"/>
                  </a:srgbClr>
                </a:outerShdw>
              </a:effectLst>
              <a:latin typeface="Arial" charset="0"/>
            </a:endParaRPr>
          </a:p>
        </p:txBody>
      </p:sp>
      <p:sp>
        <p:nvSpPr>
          <p:cNvPr id="826372"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478</a:t>
            </a:r>
          </a:p>
        </p:txBody>
      </p:sp>
    </p:spTree>
    <p:extLst>
      <p:ext uri="{BB962C8B-B14F-4D97-AF65-F5344CB8AC3E}">
        <p14:creationId xmlns:p14="http://schemas.microsoft.com/office/powerpoint/2010/main" val="278748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4" y="6425740"/>
            <a:ext cx="9156573" cy="4448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 name="Title 1"/>
          <p:cNvSpPr>
            <a:spLocks noGrp="1"/>
          </p:cNvSpPr>
          <p:nvPr>
            <p:ph type="title"/>
          </p:nvPr>
        </p:nvSpPr>
        <p:spPr>
          <a:xfrm>
            <a:off x="0" y="158026"/>
            <a:ext cx="9144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第一兽：熊（波斯）</a:t>
            </a:r>
            <a:endParaRPr lang="en-US" sz="4000" kern="1200" dirty="0">
              <a:solidFill>
                <a:srgbClr val="FFFFFF"/>
              </a:solidFill>
              <a:effectLst>
                <a:glow rad="292100">
                  <a:srgbClr val="000000">
                    <a:alpha val="75000"/>
                  </a:srgbClr>
                </a:glow>
              </a:effectLst>
              <a:latin typeface="黑体"/>
              <a:ea typeface="黑体"/>
              <a:cs typeface="黑体"/>
            </a:endParaRPr>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653049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7394"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Pegasus" charset="0"/>
              <a:cs typeface="Arial" charset="0"/>
            </a:endParaRPr>
          </a:p>
        </p:txBody>
      </p:sp>
      <p:sp>
        <p:nvSpPr>
          <p:cNvPr id="31750" name="Text Box 6"/>
          <p:cNvSpPr txBox="1">
            <a:spLocks noChangeArrowheads="1"/>
          </p:cNvSpPr>
          <p:nvPr/>
        </p:nvSpPr>
        <p:spPr bwMode="auto">
          <a:xfrm>
            <a:off x="-88900" y="4549775"/>
            <a:ext cx="9232900" cy="2308225"/>
          </a:xfrm>
          <a:prstGeom prst="rect">
            <a:avLst/>
          </a:prstGeom>
          <a:noFill/>
          <a:ln>
            <a:noFill/>
          </a:ln>
          <a:effectLst>
            <a:outerShdw blurRad="63500" dist="38099" dir="2700000" algn="ctr" rotWithShape="0">
              <a:srgbClr val="4B462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zh-CN" altLang="en-US" sz="3200" b="1">
                <a:solidFill>
                  <a:srgbClr val="FFFFFF"/>
                </a:solidFill>
                <a:latin typeface="Arial" charset="0"/>
                <a:cs typeface="Arial" charset="0"/>
              </a:rPr>
              <a:t>启示录</a:t>
            </a:r>
            <a:r>
              <a:rPr lang="en-US" sz="3200" b="1">
                <a:solidFill>
                  <a:srgbClr val="FFFFFF"/>
                </a:solidFill>
                <a:latin typeface="Arial" charset="0"/>
                <a:cs typeface="Arial" charset="0"/>
              </a:rPr>
              <a:t>1:1 </a:t>
            </a:r>
            <a:r>
              <a:rPr lang="zh-CN" altLang="en-US" sz="3200" b="1">
                <a:solidFill>
                  <a:srgbClr val="FFFFFF"/>
                </a:solidFill>
                <a:latin typeface="Arial" charset="0"/>
                <a:cs typeface="Arial" charset="0"/>
              </a:rPr>
              <a:t>与</a:t>
            </a:r>
            <a:r>
              <a:rPr lang="en-US" sz="3200" b="1">
                <a:solidFill>
                  <a:srgbClr val="FFFFFF"/>
                </a:solidFill>
                <a:latin typeface="Arial" charset="0"/>
                <a:cs typeface="Arial" charset="0"/>
              </a:rPr>
              <a:t> 4:1</a:t>
            </a:r>
          </a:p>
          <a:p>
            <a:pPr eaLnBrk="1" hangingPunct="1">
              <a:spcBef>
                <a:spcPct val="50000"/>
              </a:spcBef>
            </a:pPr>
            <a:r>
              <a:rPr lang="zh-CN" altLang="en-US" sz="3200" b="1">
                <a:solidFill>
                  <a:srgbClr val="FFFFFF"/>
                </a:solidFill>
                <a:effectLst>
                  <a:outerShdw blurRad="38100" dist="38100" dir="2700000" algn="tl">
                    <a:srgbClr val="DDDDDD"/>
                  </a:outerShdw>
                </a:effectLst>
                <a:cs typeface="Arial" charset="0"/>
              </a:rPr>
              <a:t>约翰（作者）将显示“必须尽快采取什么地方”，“必须采取这个地方。”这消除兽的数目必须是未来而不是过去或现在的任何疑问。</a:t>
            </a:r>
            <a:endParaRPr lang="en-US" sz="3200" b="1">
              <a:solidFill>
                <a:srgbClr val="FFFFFF"/>
              </a:solidFill>
              <a:effectLst>
                <a:outerShdw blurRad="38100" dist="38100" dir="2700000" algn="tl">
                  <a:srgbClr val="DDDDDD"/>
                </a:outerShdw>
              </a:effectLst>
              <a:latin typeface="Arial" charset="0"/>
              <a:cs typeface="Arial" charset="0"/>
            </a:endParaRPr>
          </a:p>
        </p:txBody>
      </p:sp>
      <p:sp>
        <p:nvSpPr>
          <p:cNvPr id="827396"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478</a:t>
            </a:r>
          </a:p>
        </p:txBody>
      </p:sp>
      <p:sp>
        <p:nvSpPr>
          <p:cNvPr id="827397" name="Title 1"/>
          <p:cNvSpPr>
            <a:spLocks noGrp="1"/>
          </p:cNvSpPr>
          <p:nvPr>
            <p:ph type="title"/>
          </p:nvPr>
        </p:nvSpPr>
        <p:spPr>
          <a:xfrm>
            <a:off x="457200" y="63500"/>
            <a:ext cx="8229600" cy="1143000"/>
          </a:xfrm>
        </p:spPr>
        <p:txBody>
          <a:bodyPr/>
          <a:lstStyle/>
          <a:p>
            <a:pPr>
              <a:defRPr/>
            </a:pPr>
            <a:r>
              <a:rPr lang="zh-CN" b="1" dirty="0">
                <a:solidFill>
                  <a:srgbClr val="FFFFFF"/>
                </a:solidFill>
                <a:effectLst>
                  <a:outerShdw blurRad="38100" dist="38100" dir="2700000" algn="tl">
                    <a:srgbClr val="000000">
                      <a:alpha val="43137"/>
                    </a:srgbClr>
                  </a:outerShdw>
                </a:effectLst>
              </a:rPr>
              <a:t>回应：未来取向</a:t>
            </a:r>
            <a:endParaRPr lang="en-US" b="1" dirty="0">
              <a:solidFill>
                <a:srgbClr val="FFFFFF"/>
              </a:solidFill>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15801660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C0C0C0">
              <a:alpha val="50000"/>
            </a:srgbClr>
          </a:solidFill>
        </p:spPr>
        <p:txBody>
          <a:bodyPr/>
          <a:lstStyle/>
          <a:p>
            <a:pPr eaLnBrk="1" hangingPunct="1"/>
            <a:r>
              <a:rPr lang="zh-CN" altLang="en-US" sz="6000">
                <a:solidFill>
                  <a:schemeClr val="tx1"/>
                </a:solidFill>
                <a:effectLst>
                  <a:outerShdw blurRad="38100" dist="38100" dir="2700000" algn="tl">
                    <a:srgbClr val="FFFFFF"/>
                  </a:outerShdw>
                </a:effectLst>
                <a:latin typeface="Arial" charset="0"/>
                <a:cs typeface="Arial" charset="0"/>
              </a:rPr>
              <a:t>启示录 </a:t>
            </a:r>
            <a:r>
              <a:rPr lang="en-US" sz="6000" b="1">
                <a:solidFill>
                  <a:schemeClr val="tx1"/>
                </a:solidFill>
                <a:effectLst>
                  <a:outerShdw blurRad="38100" dist="38100" dir="2700000" algn="tl">
                    <a:srgbClr val="FFFFFF"/>
                  </a:outerShdw>
                </a:effectLst>
                <a:latin typeface="Arial" charset="0"/>
                <a:cs typeface="Arial" charset="0"/>
              </a:rPr>
              <a:t>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eaLnBrk="1" hangingPunct="1"/>
            <a:r>
              <a:rPr lang="zh-CN" altLang="en-US" sz="4000" dirty="0">
                <a:solidFill>
                  <a:srgbClr val="FFFFFF"/>
                </a:solidFill>
                <a:cs typeface="Arial" charset="0"/>
              </a:rPr>
              <a:t>已</a:t>
            </a:r>
            <a:r>
              <a:rPr lang="zh-CN" altLang="en-US" sz="4000" b="1" dirty="0">
                <a:solidFill>
                  <a:srgbClr val="FFFFFF"/>
                </a:solidFill>
                <a:cs typeface="Arial" charset="0"/>
              </a:rPr>
              <a:t>过看到“七王”七个一世纪的罗马国王。然后，他们认为，第六届国王是尼禄人。</a:t>
            </a:r>
            <a:endParaRPr lang="en-US" sz="4000" b="1" dirty="0">
              <a:solidFill>
                <a:srgbClr val="FFFFFF"/>
              </a:solidFill>
              <a:latin typeface="Arial" charset="0"/>
              <a:cs typeface="Arial" charset="0"/>
            </a:endParaRPr>
          </a:p>
        </p:txBody>
      </p:sp>
      <p:sp>
        <p:nvSpPr>
          <p:cNvPr id="828420"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478</a:t>
            </a:r>
          </a:p>
        </p:txBody>
      </p:sp>
    </p:spTree>
    <p:extLst>
      <p:ext uri="{BB962C8B-B14F-4D97-AF65-F5344CB8AC3E}">
        <p14:creationId xmlns:p14="http://schemas.microsoft.com/office/powerpoint/2010/main" val="2379036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7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6450"/>
            <a:ext cx="5029200" cy="2012950"/>
          </a:xfrm>
          <a:effectLst>
            <a:outerShdw blurRad="63500" dist="38099" dir="2700000" algn="ctr" rotWithShape="0">
              <a:srgbClr val="4B462F">
                <a:alpha val="74997"/>
              </a:srgbClr>
            </a:outerShdw>
          </a:effectLst>
        </p:spPr>
        <p:txBody>
          <a:bodyPr/>
          <a:lstStyle/>
          <a:p>
            <a:pPr eaLnBrk="1" hangingPunct="1"/>
            <a:r>
              <a:rPr lang="zh-CN" altLang="en-US" sz="5400">
                <a:solidFill>
                  <a:srgbClr val="FFFFFF"/>
                </a:solidFill>
                <a:latin typeface="Arial" charset="0"/>
                <a:cs typeface="Arial" charset="0"/>
              </a:rPr>
              <a:t>回应：为什么不能使用尼禄是</a:t>
            </a:r>
            <a:r>
              <a:rPr lang="en-US" altLang="zh-CN" sz="5400">
                <a:solidFill>
                  <a:srgbClr val="FFFFFF"/>
                </a:solidFill>
                <a:latin typeface="Arial" charset="0"/>
                <a:cs typeface="Arial" charset="0"/>
              </a:rPr>
              <a:t>666</a:t>
            </a:r>
            <a:r>
              <a:rPr lang="zh-CN" altLang="en-US" sz="5400">
                <a:solidFill>
                  <a:srgbClr val="FFFFFF"/>
                </a:solidFill>
                <a:latin typeface="Arial" charset="0"/>
                <a:cs typeface="Arial" charset="0"/>
              </a:rPr>
              <a:t>吗？</a:t>
            </a:r>
            <a:endParaRPr lang="en-US" sz="5000" b="1">
              <a:solidFill>
                <a:srgbClr val="FFFFFF"/>
              </a:solidFill>
              <a:latin typeface="Arial" charset="0"/>
              <a:cs typeface="Arial" charset="0"/>
            </a:endParaRPr>
          </a:p>
        </p:txBody>
      </p:sp>
      <p:sp>
        <p:nvSpPr>
          <p:cNvPr id="829444"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a:t>
            </a:r>
          </a:p>
        </p:txBody>
      </p:sp>
      <p:sp>
        <p:nvSpPr>
          <p:cNvPr id="6" name="Rectangle 3"/>
          <p:cNvSpPr txBox="1">
            <a:spLocks noChangeArrowheads="1"/>
          </p:cNvSpPr>
          <p:nvPr/>
        </p:nvSpPr>
        <p:spPr bwMode="auto">
          <a:xfrm>
            <a:off x="5257800" y="757238"/>
            <a:ext cx="3886200" cy="5562600"/>
          </a:xfrm>
          <a:prstGeom prst="rect">
            <a:avLst/>
          </a:prstGeom>
          <a:noFill/>
          <a:ln>
            <a:noFill/>
          </a:ln>
          <a:effectLst>
            <a:outerShdw blurRad="63500" dist="17961" dir="2700000" algn="ctr" rotWithShape="0">
              <a:schemeClr val="bg2">
                <a:alpha val="74998"/>
              </a:schemeClr>
            </a:outerShdw>
          </a:effectLst>
        </p:spPr>
        <p:txBody>
          <a:bodyPr/>
          <a:lstStyle/>
          <a:p>
            <a:pPr marL="342900" indent="-342900" eaLnBrk="1" hangingPunct="1">
              <a:spcBef>
                <a:spcPct val="20000"/>
              </a:spcBef>
              <a:buFontTx/>
              <a:buChar char="•"/>
              <a:defRPr/>
            </a:pPr>
            <a:r>
              <a:rPr lang="zh-CN" altLang="en-US" sz="3200" dirty="0">
                <a:solidFill>
                  <a:srgbClr val="000000"/>
                </a:solidFill>
                <a:latin typeface="Comic Sans MS" pitchFamily="66" charset="0"/>
                <a:ea typeface="ＭＳ Ｐゴシック" pitchFamily="34" charset="-128"/>
                <a:cs typeface="Arial"/>
              </a:rPr>
              <a:t>尼禄从公元</a:t>
            </a:r>
            <a:r>
              <a:rPr lang="en-US" altLang="zh-CN" sz="3200" dirty="0">
                <a:solidFill>
                  <a:srgbClr val="000000"/>
                </a:solidFill>
                <a:latin typeface="Comic Sans MS" pitchFamily="66" charset="0"/>
                <a:ea typeface="ＭＳ Ｐゴシック" pitchFamily="34" charset="-128"/>
                <a:cs typeface="Arial"/>
              </a:rPr>
              <a:t>54-68</a:t>
            </a:r>
            <a:r>
              <a:rPr lang="zh-CN" altLang="en-US" sz="3200" dirty="0">
                <a:solidFill>
                  <a:srgbClr val="000000"/>
                </a:solidFill>
                <a:latin typeface="Comic Sans MS" pitchFamily="66" charset="0"/>
                <a:ea typeface="ＭＳ Ｐゴシック" pitchFamily="34" charset="-128"/>
                <a:cs typeface="Arial"/>
              </a:rPr>
              <a:t>行使权力，而不是所需的</a:t>
            </a:r>
            <a:r>
              <a:rPr lang="en-US" altLang="zh-CN" sz="3200" dirty="0">
                <a:solidFill>
                  <a:srgbClr val="000000"/>
                </a:solidFill>
                <a:latin typeface="Comic Sans MS" pitchFamily="66" charset="0"/>
                <a:ea typeface="ＭＳ Ｐゴシック" pitchFamily="34" charset="-128"/>
                <a:cs typeface="Arial"/>
              </a:rPr>
              <a:t>40-</a:t>
            </a:r>
            <a:r>
              <a:rPr lang="zh-CN" altLang="en-US" sz="3200" dirty="0">
                <a:solidFill>
                  <a:srgbClr val="000000"/>
                </a:solidFill>
                <a:latin typeface="Comic Sans MS" pitchFamily="66" charset="0"/>
                <a:ea typeface="ＭＳ Ｐゴシック" pitchFamily="34" charset="-128"/>
                <a:cs typeface="Arial"/>
              </a:rPr>
              <a:t>两个月内吗？（启</a:t>
            </a:r>
            <a:r>
              <a:rPr lang="en-US" altLang="zh-CN" sz="3200" dirty="0">
                <a:solidFill>
                  <a:srgbClr val="000000"/>
                </a:solidFill>
                <a:latin typeface="Comic Sans MS" pitchFamily="66" charset="0"/>
                <a:ea typeface="ＭＳ Ｐゴシック" pitchFamily="34" charset="-128"/>
                <a:cs typeface="Arial"/>
              </a:rPr>
              <a:t>13:5</a:t>
            </a:r>
            <a:r>
              <a:rPr lang="zh-CN" altLang="en-US" sz="3200" dirty="0">
                <a:solidFill>
                  <a:srgbClr val="000000"/>
                </a:solidFill>
                <a:latin typeface="Comic Sans MS" pitchFamily="66" charset="0"/>
                <a:ea typeface="ＭＳ Ｐゴシック" pitchFamily="34" charset="-128"/>
                <a:cs typeface="Arial"/>
              </a:rPr>
              <a:t>）。</a:t>
            </a:r>
            <a:endParaRPr lang="en-US" altLang="zh-CN" sz="3200" dirty="0">
              <a:solidFill>
                <a:srgbClr val="000000"/>
              </a:solidFill>
              <a:latin typeface="Comic Sans MS" pitchFamily="66" charset="0"/>
              <a:ea typeface="ＭＳ Ｐゴシック" pitchFamily="34" charset="-128"/>
              <a:cs typeface="Arial"/>
            </a:endParaRPr>
          </a:p>
          <a:p>
            <a:pPr marL="342900" indent="-342900" eaLnBrk="1" hangingPunct="1">
              <a:spcBef>
                <a:spcPct val="20000"/>
              </a:spcBef>
              <a:defRPr/>
            </a:pPr>
            <a:endParaRPr lang="en-US" sz="3000" b="1" dirty="0">
              <a:solidFill>
                <a:srgbClr val="000066"/>
              </a:solidFill>
              <a:latin typeface="Arial" pitchFamily="34" charset="0"/>
              <a:ea typeface="ＭＳ Ｐゴシック" pitchFamily="34" charset="-128"/>
              <a:cs typeface="Arial"/>
            </a:endParaRPr>
          </a:p>
          <a:p>
            <a:pPr marL="342900" indent="-342900" eaLnBrk="1" hangingPunct="1">
              <a:spcBef>
                <a:spcPct val="20000"/>
              </a:spcBef>
              <a:buFontTx/>
              <a:buChar char="•"/>
              <a:defRPr/>
            </a:pPr>
            <a:r>
              <a:rPr lang="zh-CN" altLang="en-US" sz="3200" dirty="0">
                <a:solidFill>
                  <a:srgbClr val="000000"/>
                </a:solidFill>
                <a:latin typeface="Comic Sans MS" pitchFamily="66" charset="0"/>
                <a:ea typeface="ＭＳ Ｐゴシック" pitchFamily="34" charset="-128"/>
                <a:cs typeface="Arial"/>
              </a:rPr>
              <a:t>地球上所有居民没有崇拜尼禄（启</a:t>
            </a:r>
            <a:r>
              <a:rPr lang="en-US" altLang="zh-CN" sz="3200" dirty="0">
                <a:solidFill>
                  <a:srgbClr val="000000"/>
                </a:solidFill>
                <a:latin typeface="Comic Sans MS" pitchFamily="66" charset="0"/>
                <a:ea typeface="ＭＳ Ｐゴシック" pitchFamily="34" charset="-128"/>
                <a:cs typeface="Arial"/>
              </a:rPr>
              <a:t>13:8</a:t>
            </a:r>
            <a:r>
              <a:rPr lang="zh-CN" altLang="en-US" sz="3200" dirty="0">
                <a:solidFill>
                  <a:srgbClr val="000000"/>
                </a:solidFill>
                <a:latin typeface="Comic Sans MS" pitchFamily="66" charset="0"/>
                <a:ea typeface="ＭＳ Ｐゴシック" pitchFamily="34" charset="-128"/>
                <a:cs typeface="Arial"/>
              </a:rPr>
              <a:t>）。</a:t>
            </a:r>
            <a:endParaRPr lang="en-US" sz="3000" b="1" dirty="0">
              <a:solidFill>
                <a:srgbClr val="000066"/>
              </a:solidFill>
              <a:latin typeface="Arial" pitchFamily="34" charset="0"/>
              <a:ea typeface="ＭＳ Ｐゴシック" pitchFamily="34" charset="-128"/>
              <a:cs typeface="Arial"/>
            </a:endParaRPr>
          </a:p>
        </p:txBody>
      </p:sp>
    </p:spTree>
    <p:extLst>
      <p:ext uri="{BB962C8B-B14F-4D97-AF65-F5344CB8AC3E}">
        <p14:creationId xmlns:p14="http://schemas.microsoft.com/office/powerpoint/2010/main" val="39122191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0" y="855663"/>
          <a:ext cx="9144000" cy="585152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933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a:ln>
                            <a:noFill/>
                          </a:ln>
                          <a:solidFill>
                            <a:srgbClr val="FFFF00"/>
                          </a:solidFill>
                          <a:effectLst/>
                          <a:latin typeface="Arial" charset="0"/>
                          <a:ea typeface="ＭＳ Ｐゴシック" charset="0"/>
                          <a:cs typeface="Arial" charset="0"/>
                        </a:rPr>
                        <a:t>丹尼尔 </a:t>
                      </a:r>
                      <a:r>
                        <a:rPr kumimoji="0" lang="en-US" sz="2400" b="1" i="1" u="none" strike="noStrike" cap="none" normalizeH="0" baseline="0">
                          <a:ln>
                            <a:noFill/>
                          </a:ln>
                          <a:solidFill>
                            <a:srgbClr val="FFFF00"/>
                          </a:solidFill>
                          <a:effectLst/>
                          <a:latin typeface="Arial" charset="0"/>
                          <a:ea typeface="ＭＳ Ｐゴシック" charset="0"/>
                          <a:cs typeface="Times New Roman" charset="0"/>
                        </a:rPr>
                        <a:t>7:1-8</a:t>
                      </a:r>
                      <a:endParaRPr kumimoji="0" lang="en-US" sz="2400" b="1" i="0" u="none" strike="noStrike" cap="none" normalizeH="0" baseline="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a:ln>
                            <a:noFill/>
                          </a:ln>
                          <a:solidFill>
                            <a:srgbClr val="FFFF00"/>
                          </a:solidFill>
                          <a:effectLst/>
                          <a:latin typeface="Arial" charset="0"/>
                          <a:ea typeface="ＭＳ Ｐゴシック" charset="0"/>
                          <a:cs typeface="Times New Roman" charset="0"/>
                        </a:rPr>
                        <a:t>启示录 </a:t>
                      </a:r>
                      <a:r>
                        <a:rPr kumimoji="0" lang="en-US" sz="2400" b="1" i="1" u="none" strike="noStrike" cap="none" normalizeH="0" baseline="0">
                          <a:ln>
                            <a:noFill/>
                          </a:ln>
                          <a:solidFill>
                            <a:srgbClr val="FFFF00"/>
                          </a:solidFill>
                          <a:effectLst/>
                          <a:latin typeface="Arial" charset="0"/>
                          <a:ea typeface="ＭＳ Ｐゴシック" charset="0"/>
                          <a:cs typeface="Times New Roman" charset="0"/>
                        </a:rPr>
                        <a:t>13:1-2; 17:9-12</a:t>
                      </a:r>
                      <a:endParaRPr kumimoji="0" lang="en-US" sz="2400" b="1" i="0" u="none" strike="noStrike" cap="none" normalizeH="0" baseline="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739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四兽（狮，熊，豹，可怕的十角兽）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有兽像豹，熊，狮子十角（</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13:2</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13:1</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17:3</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90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七个头代表连续四个王国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七个头代表连续七个王国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8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四个王国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Arial" charset="0"/>
                        </a:rPr>
                        <a:t>七个国王</a:t>
                      </a:r>
                      <a:endParaRPr kumimoji="0" 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93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Times New Roman" charset="0"/>
                        </a:rPr>
                        <a:t>十角</a:t>
                      </a:r>
                      <a:r>
                        <a:rPr kumimoji="0" lang="zh-CN" altLang="en-US" sz="2400" b="1" i="0" u="none" strike="noStrike" cap="none" normalizeH="0" baseline="0">
                          <a:ln>
                            <a:noFill/>
                          </a:ln>
                          <a:solidFill>
                            <a:schemeClr val="bg1"/>
                          </a:solidFill>
                          <a:effectLst/>
                          <a:latin typeface="Arial" charset="0"/>
                          <a:ea typeface="ＭＳ Ｐゴシック" charset="0"/>
                          <a:cs typeface="Times New Roman" charset="0"/>
                        </a:rPr>
                        <a:t> </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(v. 7)</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Times New Roman" charset="0"/>
                        </a:rPr>
                        <a:t>    十角 </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(13:1; 17:3,12)</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30486" name="Text Box 89"/>
          <p:cNvSpPr txBox="1">
            <a:spLocks noChangeArrowheads="1"/>
          </p:cNvSpPr>
          <p:nvPr/>
        </p:nvSpPr>
        <p:spPr bwMode="auto">
          <a:xfrm>
            <a:off x="7724775" y="6172200"/>
            <a:ext cx="1419225" cy="457200"/>
          </a:xfrm>
          <a:prstGeom prst="rect">
            <a:avLst/>
          </a:prstGeom>
          <a:noFill/>
          <a:ln w="9525">
            <a:noFill/>
            <a:miter lim="800000"/>
            <a:headEnd/>
            <a:tailEnd/>
          </a:ln>
        </p:spPr>
        <p:txBody>
          <a:bodyPr wrap="none">
            <a:spAutoFit/>
          </a:bodyPr>
          <a:lstStyle/>
          <a:p>
            <a:pPr algn="r" eaLnBrk="1" hangingPunct="1">
              <a:defRPr/>
            </a:pPr>
            <a:r>
              <a:rPr lang="zh-CN" altLang="en-US"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0487"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a:t>
            </a:r>
          </a:p>
        </p:txBody>
      </p:sp>
      <p:sp>
        <p:nvSpPr>
          <p:cNvPr id="830488" name="Title 1"/>
          <p:cNvSpPr>
            <a:spLocks noGrp="1"/>
          </p:cNvSpPr>
          <p:nvPr>
            <p:ph type="title" idx="4294967295"/>
          </p:nvPr>
        </p:nvSpPr>
        <p:spPr>
          <a:xfrm>
            <a:off x="457200" y="26988"/>
            <a:ext cx="8229600" cy="942975"/>
          </a:xfrm>
        </p:spPr>
        <p:txBody>
          <a:bodyPr/>
          <a:lstStyle/>
          <a:p>
            <a:r>
              <a:rPr lang="zh-CN">
                <a:solidFill>
                  <a:srgbClr val="FFFFFF"/>
                </a:solidFill>
                <a:latin typeface="Arial" charset="0"/>
                <a:cs typeface="Arial" charset="0"/>
              </a:rPr>
              <a:t>与丹尼尔的相关性</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679528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关于七王的另一种观点</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a:effectLst>
                  <a:outerShdw blurRad="38100" dist="38100" dir="2700000" algn="tl">
                    <a:srgbClr val="000000">
                      <a:alpha val="43137"/>
                    </a:srgbClr>
                  </a:outerShdw>
                </a:effectLst>
                <a:latin typeface="Arial" charset="0"/>
                <a:ea typeface="ＭＳ Ｐゴシック" charset="0"/>
                <a:cs typeface="ＭＳ Ｐゴシック" charset="0"/>
              </a:rPr>
              <a:t>埃及</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a:effectLst>
                  <a:outerShdw blurRad="38100" dist="38100" dir="2700000" algn="tl">
                    <a:srgbClr val="000000">
                      <a:alpha val="43137"/>
                    </a:srgbClr>
                  </a:outerShdw>
                </a:effectLst>
                <a:latin typeface="Arial" charset="0"/>
                <a:ea typeface="ＭＳ Ｐゴシック" charset="0"/>
                <a:cs typeface="ＭＳ Ｐゴシック" charset="0"/>
              </a:rPr>
              <a:t>亚述</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a:effectLst>
                  <a:outerShdw blurRad="38100" dist="38100" dir="2700000" algn="tl">
                    <a:srgbClr val="000000">
                      <a:alpha val="43137"/>
                    </a:srgbClr>
                  </a:outerShdw>
                </a:effectLst>
                <a:latin typeface="Arial" charset="0"/>
                <a:ea typeface="ＭＳ Ｐゴシック" charset="0"/>
                <a:cs typeface="ＭＳ Ｐゴシック" charset="0"/>
              </a:rPr>
              <a:t>巴比伦</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米底</a:t>
            </a:r>
            <a:r>
              <a:rPr lang="en-US" altLang="zh-CN" sz="2000" b="1" dirty="0">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波斯</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a:effectLst>
                  <a:outerShdw blurRad="38100" dist="38100" dir="2700000" algn="tl">
                    <a:srgbClr val="000000">
                      <a:alpha val="43137"/>
                    </a:srgbClr>
                  </a:outerShdw>
                </a:effectLst>
                <a:latin typeface="Arial" charset="0"/>
                <a:ea typeface="ＭＳ Ｐゴシック" charset="0"/>
                <a:cs typeface="ＭＳ Ｐゴシック" charset="0"/>
              </a:rPr>
              <a:t>罗马</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土耳其奥斯曼帝国</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a:effectLst>
                  <a:outerShdw blurRad="38100" dist="38100" dir="2700000" algn="tl">
                    <a:srgbClr val="000000">
                      <a:alpha val="43137"/>
                    </a:srgbClr>
                  </a:outerShdw>
                </a:effectLst>
                <a:latin typeface="Arial" charset="0"/>
                <a:ea typeface="ＭＳ Ｐゴシック" charset="0"/>
                <a:cs typeface="ＭＳ Ｐゴシック" charset="0"/>
              </a:rPr>
              <a:t>希腊（与四位将军）</a:t>
            </a:r>
            <a:endParaRPr lang="en-US" sz="1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7248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1490" name="Text Box 4"/>
          <p:cNvSpPr txBox="1">
            <a:spLocks noChangeArrowheads="1"/>
          </p:cNvSpPr>
          <p:nvPr/>
        </p:nvSpPr>
        <p:spPr bwMode="auto">
          <a:xfrm>
            <a:off x="7267575" y="6248400"/>
            <a:ext cx="1419225" cy="457200"/>
          </a:xfrm>
          <a:prstGeom prst="rect">
            <a:avLst/>
          </a:prstGeom>
          <a:noFill/>
          <a:ln w="9525">
            <a:noFill/>
            <a:miter lim="800000"/>
            <a:headEnd/>
            <a:tailEnd/>
          </a:ln>
        </p:spPr>
        <p:txBody>
          <a:bodyPr wrap="none">
            <a:spAutoFit/>
          </a:bodyPr>
          <a:lstStyle/>
          <a:p>
            <a:pPr algn="r" eaLnBrk="1" hangingPunct="1">
              <a:defRPr/>
            </a:pPr>
            <a:r>
              <a:rPr lang="zh-CN" altLang="en-US"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1491"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a:t>
            </a:r>
          </a:p>
        </p:txBody>
      </p:sp>
      <p:sp>
        <p:nvSpPr>
          <p:cNvPr id="6" name="Rectangle 3"/>
          <p:cNvSpPr txBox="1">
            <a:spLocks noChangeArrowheads="1"/>
          </p:cNvSpPr>
          <p:nvPr/>
        </p:nvSpPr>
        <p:spPr bwMode="auto">
          <a:xfrm>
            <a:off x="0" y="1587500"/>
            <a:ext cx="9144000" cy="4495800"/>
          </a:xfrm>
          <a:prstGeom prst="rect">
            <a:avLst/>
          </a:prstGeom>
          <a:solidFill>
            <a:schemeClr val="bg1">
              <a:alpha val="64999"/>
            </a:schemeClr>
          </a:solidFill>
          <a:ln>
            <a:noFill/>
          </a:ln>
        </p:spPr>
        <p:txBody>
          <a:bodyPr/>
          <a:lstStyle>
            <a:lvl1pPr marL="514350" indent="-51435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20000"/>
              </a:spcBef>
            </a:pPr>
            <a:r>
              <a:rPr lang="zh-CN" altLang="en-US" sz="2800" b="1" dirty="0">
                <a:solidFill>
                  <a:srgbClr val="000066"/>
                </a:solidFill>
                <a:latin typeface="Arial" charset="0"/>
                <a:cs typeface="Arial" charset="0"/>
              </a:rPr>
              <a:t>     </a:t>
            </a:r>
            <a:r>
              <a:rPr lang="en-US" altLang="zh-CN" sz="3600" b="1" dirty="0">
                <a:solidFill>
                  <a:srgbClr val="000066"/>
                </a:solidFill>
                <a:effectLst>
                  <a:outerShdw blurRad="38100" dist="38100" dir="2700000" algn="tl">
                    <a:srgbClr val="DDDDDD"/>
                  </a:outerShdw>
                </a:effectLst>
                <a:latin typeface="Arial" charset="0"/>
                <a:cs typeface="Arial" charset="0"/>
              </a:rPr>
              <a:t>1</a:t>
            </a:r>
            <a:r>
              <a:rPr lang="zh-CN" altLang="en-US" sz="3600" b="1" dirty="0">
                <a:solidFill>
                  <a:srgbClr val="000066"/>
                </a:solidFill>
                <a:effectLst>
                  <a:outerShdw blurRad="38100" dist="38100" dir="2700000" algn="tl">
                    <a:srgbClr val="DDDDDD"/>
                  </a:outerShdw>
                </a:effectLst>
                <a:latin typeface="Arial" charset="0"/>
                <a:cs typeface="Arial" charset="0"/>
              </a:rPr>
              <a:t>。埃及（法老）</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2</a:t>
            </a:r>
            <a:r>
              <a:rPr lang="zh-CN" altLang="en-US" sz="3600" b="1" dirty="0">
                <a:solidFill>
                  <a:srgbClr val="000066"/>
                </a:solidFill>
                <a:effectLst>
                  <a:outerShdw blurRad="38100" dist="38100" dir="2700000" algn="tl">
                    <a:srgbClr val="DDDDDD"/>
                  </a:outerShdw>
                </a:effectLst>
                <a:latin typeface="Arial" charset="0"/>
                <a:cs typeface="Arial" charset="0"/>
              </a:rPr>
              <a:t>。亚述（亚述国王）</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3</a:t>
            </a:r>
            <a:r>
              <a:rPr lang="zh-CN" altLang="en-US" sz="3600" b="1" dirty="0">
                <a:solidFill>
                  <a:srgbClr val="000066"/>
                </a:solidFill>
                <a:effectLst>
                  <a:outerShdw blurRad="38100" dist="38100" dir="2700000" algn="tl">
                    <a:srgbClr val="DDDDDD"/>
                  </a:outerShdw>
                </a:effectLst>
                <a:latin typeface="Arial" charset="0"/>
                <a:cs typeface="Arial" charset="0"/>
              </a:rPr>
              <a:t>。新巴比伦（尼布甲尼撒）</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4</a:t>
            </a:r>
            <a:r>
              <a:rPr lang="zh-CN" altLang="en-US" sz="3600" b="1" dirty="0">
                <a:solidFill>
                  <a:srgbClr val="000066"/>
                </a:solidFill>
                <a:effectLst>
                  <a:outerShdw blurRad="38100" dist="38100" dir="2700000" algn="tl">
                    <a:srgbClr val="DDDDDD"/>
                  </a:outerShdw>
                </a:effectLst>
                <a:latin typeface="Arial" charset="0"/>
                <a:cs typeface="Arial" charset="0"/>
              </a:rPr>
              <a:t>。玛代波斯（居鲁士）</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5</a:t>
            </a:r>
            <a:r>
              <a:rPr lang="zh-CN" altLang="en-US" sz="3600" b="1" dirty="0">
                <a:solidFill>
                  <a:srgbClr val="000066"/>
                </a:solidFill>
                <a:effectLst>
                  <a:outerShdw blurRad="38100" dist="38100" dir="2700000" algn="tl">
                    <a:srgbClr val="DDDDDD"/>
                  </a:outerShdw>
                </a:effectLst>
                <a:latin typeface="Arial" charset="0"/>
                <a:cs typeface="Arial" charset="0"/>
              </a:rPr>
              <a:t>。希腊（亚历山大大帝）</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6</a:t>
            </a:r>
            <a:r>
              <a:rPr lang="zh-CN" altLang="en-US" sz="3600" b="1" dirty="0">
                <a:solidFill>
                  <a:srgbClr val="000066"/>
                </a:solidFill>
                <a:effectLst>
                  <a:outerShdw blurRad="38100" dist="38100" dir="2700000" algn="tl">
                    <a:srgbClr val="DDDDDD"/>
                  </a:outerShdw>
                </a:effectLst>
                <a:latin typeface="Arial" charset="0"/>
                <a:cs typeface="Arial" charset="0"/>
              </a:rPr>
              <a:t>。罗马（凯撒“一”）</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7</a:t>
            </a:r>
            <a:r>
              <a:rPr lang="zh-CN" altLang="en-US" sz="3600" b="1" dirty="0">
                <a:solidFill>
                  <a:srgbClr val="000066"/>
                </a:solidFill>
                <a:effectLst>
                  <a:outerShdw blurRad="38100" dist="38100" dir="2700000" algn="tl">
                    <a:srgbClr val="DDDDDD"/>
                  </a:outerShdw>
                </a:effectLst>
                <a:latin typeface="Arial" charset="0"/>
                <a:cs typeface="Arial" charset="0"/>
              </a:rPr>
              <a:t>。重新统一罗马帝国（十王“尚未”）</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8</a:t>
            </a:r>
            <a:r>
              <a:rPr lang="zh-CN" altLang="en-US" sz="3600" b="1" dirty="0">
                <a:solidFill>
                  <a:srgbClr val="000066"/>
                </a:solidFill>
                <a:effectLst>
                  <a:outerShdw blurRad="38100" dist="38100" dir="2700000" algn="tl">
                    <a:srgbClr val="DDDDDD"/>
                  </a:outerShdw>
                </a:effectLst>
                <a:latin typeface="Arial" charset="0"/>
                <a:cs typeface="Arial" charset="0"/>
              </a:rPr>
              <a:t>。最后詹蒂莱世界王国（敌基督）</a:t>
            </a:r>
            <a:endParaRPr lang="en-US" sz="3600" b="1" dirty="0">
              <a:solidFill>
                <a:srgbClr val="000066"/>
              </a:solidFill>
              <a:effectLst>
                <a:outerShdw blurRad="38100" dist="38100" dir="2700000" algn="tl">
                  <a:srgbClr val="DDDDDD"/>
                </a:outerShdw>
              </a:effectLst>
              <a:latin typeface="Arial" charset="0"/>
              <a:cs typeface="Arial" charset="0"/>
            </a:endParaRPr>
          </a:p>
        </p:txBody>
      </p:sp>
      <p:sp>
        <p:nvSpPr>
          <p:cNvPr id="51202" name="Rectangle 2"/>
          <p:cNvSpPr>
            <a:spLocks noGrp="1" noChangeArrowheads="1"/>
          </p:cNvSpPr>
          <p:nvPr>
            <p:ph type="title"/>
          </p:nvPr>
        </p:nvSpPr>
        <p:spPr>
          <a:xfrm>
            <a:off x="0" y="0"/>
            <a:ext cx="9144000" cy="1436688"/>
          </a:xfrm>
          <a:effectLst>
            <a:outerShdw blurRad="63500" dist="53882" dir="2700000" algn="ctr" rotWithShape="0">
              <a:schemeClr val="tx1">
                <a:alpha val="74998"/>
              </a:schemeClr>
            </a:outerShdw>
          </a:effectLst>
        </p:spPr>
        <p:txBody>
          <a:bodyPr/>
          <a:lstStyle/>
          <a:p>
            <a:pPr eaLnBrk="1" hangingPunct="1">
              <a:defRPr/>
            </a:pPr>
            <a:r>
              <a:rPr lang="zh-CN" altLang="en-US" sz="4800" b="1" dirty="0">
                <a:solidFill>
                  <a:srgbClr val="FFFFFF"/>
                </a:solidFill>
              </a:rPr>
              <a:t>八个连续</a:t>
            </a:r>
            <a:r>
              <a:rPr lang="zh-CN" altLang="en-US" sz="4800" dirty="0">
                <a:solidFill>
                  <a:srgbClr val="FFFFFF"/>
                </a:solidFill>
              </a:rPr>
              <a:t>王国</a:t>
            </a:r>
            <a:br>
              <a:rPr lang="en-US" altLang="zh-CN" sz="4800" dirty="0">
                <a:solidFill>
                  <a:srgbClr val="FFFFFF"/>
                </a:solidFill>
              </a:rPr>
            </a:br>
            <a:r>
              <a:rPr lang="en-US" sz="4600" b="1" dirty="0">
                <a:solidFill>
                  <a:srgbClr val="FFFFFF"/>
                </a:solidFill>
                <a:ea typeface="+mj-ea"/>
              </a:rPr>
              <a:t>(</a:t>
            </a:r>
            <a:r>
              <a:rPr lang="en-US" sz="4600" b="1" dirty="0">
                <a:solidFill>
                  <a:schemeClr val="bg1"/>
                </a:solidFill>
                <a:ea typeface="+mj-ea"/>
              </a:rPr>
              <a:t>17:10-11) </a:t>
            </a:r>
          </a:p>
        </p:txBody>
      </p:sp>
    </p:spTree>
    <p:extLst>
      <p:ext uri="{BB962C8B-B14F-4D97-AF65-F5344CB8AC3E}">
        <p14:creationId xmlns:p14="http://schemas.microsoft.com/office/powerpoint/2010/main" val="147922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dissolve">
                                      <p:cBhvr>
                                        <p:cTn id="13" dur="500"/>
                                        <p:tgtEl>
                                          <p:spTgt spid="6">
                                            <p:bg/>
                                          </p:spTgt>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6" grpId="1" build="allAtOnce"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50"/>
            <a:ext cx="8255000" cy="723900"/>
          </a:xfrm>
          <a:effectLst>
            <a:outerShdw blurRad="63500" dist="17961" dir="2700000" algn="ctr" rotWithShape="0">
              <a:schemeClr val="tx1">
                <a:alpha val="74998"/>
              </a:schemeClr>
            </a:outerShdw>
          </a:effectLst>
        </p:spPr>
        <p:txBody>
          <a:bodyPr/>
          <a:lstStyle/>
          <a:p>
            <a:pPr eaLnBrk="1" hangingPunct="1">
              <a:defRPr/>
            </a:pPr>
            <a:r>
              <a:rPr lang="zh-CN" altLang="en-US" sz="3200" b="1" dirty="0">
                <a:solidFill>
                  <a:srgbClr val="FFFFFF"/>
                </a:solidFill>
              </a:rPr>
              <a:t>支持查看历届三国</a:t>
            </a:r>
            <a:endParaRPr lang="en-US" sz="3200" b="1" i="1" dirty="0">
              <a:solidFill>
                <a:srgbClr val="FFFFFF"/>
              </a:solidFill>
            </a:endParaRPr>
          </a:p>
        </p:txBody>
      </p:sp>
      <p:sp>
        <p:nvSpPr>
          <p:cNvPr id="832515" name="Text Box 4"/>
          <p:cNvSpPr txBox="1">
            <a:spLocks noChangeArrowheads="1"/>
          </p:cNvSpPr>
          <p:nvPr/>
        </p:nvSpPr>
        <p:spPr bwMode="auto">
          <a:xfrm>
            <a:off x="7572375" y="6248400"/>
            <a:ext cx="1419225" cy="457200"/>
          </a:xfrm>
          <a:prstGeom prst="rect">
            <a:avLst/>
          </a:prstGeom>
          <a:noFill/>
          <a:ln w="9525">
            <a:noFill/>
            <a:miter lim="800000"/>
            <a:headEnd/>
            <a:tailEnd/>
          </a:ln>
        </p:spPr>
        <p:txBody>
          <a:bodyPr wrap="none">
            <a:spAutoFit/>
          </a:bodyPr>
          <a:lstStyle/>
          <a:p>
            <a:pPr algn="r" eaLnBrk="1" hangingPunct="1">
              <a:defRPr/>
            </a:pPr>
            <a:r>
              <a:rPr lang="zh-CN" altLang="en-US"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2516" name="Text Box 1034"/>
          <p:cNvSpPr txBox="1">
            <a:spLocks noChangeArrowheads="1"/>
          </p:cNvSpPr>
          <p:nvPr/>
        </p:nvSpPr>
        <p:spPr bwMode="auto">
          <a:xfrm>
            <a:off x="8326438" y="0"/>
            <a:ext cx="817562" cy="833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479-480</a:t>
            </a:r>
          </a:p>
        </p:txBody>
      </p:sp>
      <p:sp>
        <p:nvSpPr>
          <p:cNvPr id="5" name="Rectangle 2"/>
          <p:cNvSpPr txBox="1">
            <a:spLocks noChangeArrowheads="1"/>
          </p:cNvSpPr>
          <p:nvPr/>
        </p:nvSpPr>
        <p:spPr bwMode="auto">
          <a:xfrm>
            <a:off x="88900" y="762000"/>
            <a:ext cx="8913813" cy="6096000"/>
          </a:xfrm>
          <a:prstGeom prst="rect">
            <a:avLst/>
          </a:prstGeom>
          <a:noFill/>
          <a:ln>
            <a:noFill/>
          </a:ln>
          <a:effectLst>
            <a:outerShdw blurRad="63500" dist="17961" dir="2700000" algn="ctr" rotWithShape="0">
              <a:schemeClr val="tx1">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a:solidFill>
                  <a:srgbClr val="FFFFFF"/>
                </a:solidFill>
                <a:latin typeface="Arial" charset="0"/>
                <a:cs typeface="Arial" charset="0"/>
              </a:rPr>
              <a:t>“连续王国视图避免了象征性的观点含糊不清的性质，是一致的丹尼尔</a:t>
            </a:r>
            <a:r>
              <a:rPr lang="en-US" altLang="zh-CN" sz="3600">
                <a:solidFill>
                  <a:srgbClr val="FFFFFF"/>
                </a:solidFill>
                <a:latin typeface="Arial" charset="0"/>
                <a:cs typeface="Arial" charset="0"/>
              </a:rPr>
              <a:t>7</a:t>
            </a:r>
            <a:r>
              <a:rPr lang="zh-CN" altLang="en-US" sz="3600">
                <a:solidFill>
                  <a:srgbClr val="FFFFFF"/>
                </a:solidFill>
                <a:latin typeface="Arial" charset="0"/>
                <a:cs typeface="Arial" charset="0"/>
              </a:rPr>
              <a:t>约与旧图像，并提供了一个一致的解释”八大天王。由于这些原因，这是首选的观点。因此，启示录</a:t>
            </a:r>
            <a:r>
              <a:rPr lang="en-US" altLang="zh-CN" sz="3600">
                <a:solidFill>
                  <a:srgbClr val="FFFFFF"/>
                </a:solidFill>
                <a:latin typeface="Arial" charset="0"/>
                <a:cs typeface="Arial" charset="0"/>
              </a:rPr>
              <a:t>17:9-11</a:t>
            </a:r>
            <a:r>
              <a:rPr lang="zh-CN" altLang="en-US" sz="3600">
                <a:solidFill>
                  <a:srgbClr val="FFFFFF"/>
                </a:solidFill>
                <a:latin typeface="Arial" charset="0"/>
                <a:cs typeface="Arial" charset="0"/>
              </a:rPr>
              <a:t>提供不支持基于</a:t>
            </a:r>
            <a:r>
              <a:rPr lang="en-US" altLang="zh-CN" sz="3600">
                <a:solidFill>
                  <a:srgbClr val="FFFFFF"/>
                </a:solidFill>
                <a:latin typeface="Arial" charset="0"/>
                <a:cs typeface="Arial" charset="0"/>
              </a:rPr>
              <a:t>Nero</a:t>
            </a:r>
            <a:r>
              <a:rPr lang="zh-CN" altLang="en-US" sz="3600">
                <a:solidFill>
                  <a:srgbClr val="FFFFFF"/>
                </a:solidFill>
                <a:latin typeface="Arial" charset="0"/>
                <a:cs typeface="Arial" charset="0"/>
              </a:rPr>
              <a:t>是第六届国王的想法，为早期的启示日期。“</a:t>
            </a:r>
            <a:endParaRPr lang="en-US" sz="3500" b="1">
              <a:solidFill>
                <a:srgbClr val="FFFFFF"/>
              </a:solidFill>
              <a:latin typeface="Arial" charset="0"/>
              <a:cs typeface="Arial" charset="0"/>
            </a:endParaRPr>
          </a:p>
        </p:txBody>
      </p:sp>
    </p:spTree>
    <p:extLst>
      <p:ext uri="{BB962C8B-B14F-4D97-AF65-F5344CB8AC3E}">
        <p14:creationId xmlns:p14="http://schemas.microsoft.com/office/powerpoint/2010/main" val="1400483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8" name="Picture 5" descr="Domi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3539" name="Picture 4"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540"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Pegasus"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algn="l" eaLnBrk="1" hangingPunct="1"/>
            <a:r>
              <a:rPr lang="zh-CN" altLang="en-US" sz="4000" b="1">
                <a:solidFill>
                  <a:schemeClr val="bg1"/>
                </a:solidFill>
                <a:latin typeface="Arial" charset="0"/>
                <a:cs typeface="Arial" charset="0"/>
              </a:rPr>
              <a:t>启示录 </a:t>
            </a:r>
            <a:r>
              <a:rPr lang="en-US" sz="4000" b="1">
                <a:solidFill>
                  <a:schemeClr val="bg1"/>
                </a:solidFill>
                <a:latin typeface="Arial" charset="0"/>
                <a:cs typeface="Arial" charset="0"/>
              </a:rPr>
              <a:t>17:10</a:t>
            </a:r>
            <a:r>
              <a:rPr lang="zh-CN" sz="4000" b="1">
                <a:solidFill>
                  <a:srgbClr val="FFFFFF"/>
                </a:solidFill>
                <a:latin typeface="Arial" charset="0"/>
                <a:cs typeface="Arial" charset="0"/>
              </a:rPr>
              <a:t>比尔肯定没有</a:t>
            </a:r>
            <a:r>
              <a:rPr lang="zh-CN" altLang="en-US" sz="4000" b="1">
                <a:solidFill>
                  <a:srgbClr val="FFFFFF"/>
                </a:solidFill>
                <a:latin typeface="Arial" charset="0"/>
                <a:cs typeface="Arial" charset="0"/>
              </a:rPr>
              <a:t>尼禄</a:t>
            </a:r>
            <a:r>
              <a:rPr lang="zh-CN" sz="4000" b="1">
                <a:solidFill>
                  <a:srgbClr val="FFFFFF"/>
                </a:solidFill>
                <a:latin typeface="Arial" charset="0"/>
                <a:cs typeface="Arial" charset="0"/>
              </a:rPr>
              <a:t>或多米提安参考。</a:t>
            </a:r>
            <a:endParaRPr lang="en-US" sz="4000" b="1">
              <a:solidFill>
                <a:srgbClr val="FFFFFF"/>
              </a:solidFill>
              <a:latin typeface="Arial" charset="0"/>
              <a:cs typeface="Arial" charset="0"/>
            </a:endParaRPr>
          </a:p>
        </p:txBody>
      </p:sp>
      <p:sp>
        <p:nvSpPr>
          <p:cNvPr id="833542" name="Text Box 7"/>
          <p:cNvSpPr txBox="1">
            <a:spLocks noChangeArrowheads="1"/>
          </p:cNvSpPr>
          <p:nvPr/>
        </p:nvSpPr>
        <p:spPr bwMode="auto">
          <a:xfrm>
            <a:off x="2133600" y="4800600"/>
            <a:ext cx="2503488"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000000"/>
                </a:solidFill>
                <a:latin typeface="Times New Roman" charset="0"/>
                <a:cs typeface="Arial" charset="0"/>
              </a:rPr>
              <a:t>Nero (A.D. 37-68)</a:t>
            </a:r>
          </a:p>
        </p:txBody>
      </p:sp>
      <p:sp>
        <p:nvSpPr>
          <p:cNvPr id="833543" name="Text Box 8"/>
          <p:cNvSpPr txBox="1">
            <a:spLocks noChangeArrowheads="1"/>
          </p:cNvSpPr>
          <p:nvPr/>
        </p:nvSpPr>
        <p:spPr bwMode="auto">
          <a:xfrm>
            <a:off x="6019800" y="4800600"/>
            <a:ext cx="31686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000000"/>
                </a:solidFill>
                <a:latin typeface="Times New Roman" charset="0"/>
                <a:cs typeface="Arial"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833549"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833550"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grpSp>
      <p:grpSp>
        <p:nvGrpSpPr>
          <p:cNvPr id="3" name="Group 14"/>
          <p:cNvGrpSpPr>
            <a:grpSpLocks/>
          </p:cNvGrpSpPr>
          <p:nvPr/>
        </p:nvGrpSpPr>
        <p:grpSpPr bwMode="auto">
          <a:xfrm>
            <a:off x="4724400" y="0"/>
            <a:ext cx="4419600" cy="5410200"/>
            <a:chOff x="2976" y="0"/>
            <a:chExt cx="2784" cy="3408"/>
          </a:xfrm>
        </p:grpSpPr>
        <p:sp>
          <p:nvSpPr>
            <p:cNvPr id="833547"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833548"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grpSp>
      <p:sp>
        <p:nvSpPr>
          <p:cNvPr id="833546"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480</a:t>
            </a:r>
          </a:p>
        </p:txBody>
      </p:sp>
    </p:spTree>
    <p:extLst>
      <p:ext uri="{BB962C8B-B14F-4D97-AF65-F5344CB8AC3E}">
        <p14:creationId xmlns:p14="http://schemas.microsoft.com/office/powerpoint/2010/main" val="2525347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4" descr="3 john world map over fac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6644"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a:endParaRPr lang="en-US">
              <a:solidFill>
                <a:srgbClr val="000000"/>
              </a:solidFill>
              <a:latin typeface="Times New Roman" charset="0"/>
            </a:endParaRPr>
          </a:p>
        </p:txBody>
      </p:sp>
      <p:sp>
        <p:nvSpPr>
          <p:cNvPr id="12" name="TextBox 11"/>
          <p:cNvSpPr txBox="1"/>
          <p:nvPr/>
        </p:nvSpPr>
        <p:spPr>
          <a:xfrm>
            <a:off x="2482850" y="11969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3" name="TextBox 12"/>
          <p:cNvSpPr txBox="1"/>
          <p:nvPr/>
        </p:nvSpPr>
        <p:spPr>
          <a:xfrm>
            <a:off x="1116013" y="952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 name="Title 1"/>
          <p:cNvSpPr>
            <a:spLocks noGrp="1"/>
          </p:cNvSpPr>
          <p:nvPr>
            <p:ph type="title"/>
          </p:nvPr>
        </p:nvSpPr>
        <p:spPr>
          <a:xfrm>
            <a:off x="107950" y="3789363"/>
            <a:ext cx="4176713" cy="522287"/>
          </a:xfrm>
        </p:spPr>
        <p:txBody>
          <a:bodyPr rtlCol="0">
            <a:spAutoFit/>
          </a:bodyPr>
          <a:lstStyle/>
          <a:p>
            <a:pPr algn="l">
              <a:defRPr/>
            </a:pPr>
            <a:r>
              <a:rPr lang="zh-CN" altLang="en-US" sz="2800" b="1" dirty="0">
                <a:solidFill>
                  <a:srgbClr val="FFFFFF"/>
                </a:solidFill>
              </a:rPr>
              <a:t>控制世界政治制度：</a:t>
            </a:r>
            <a:endParaRPr lang="en-US" sz="2800" b="1" kern="1200" dirty="0">
              <a:solidFill>
                <a:srgbClr val="FFFFFF"/>
              </a:solidFill>
              <a:latin typeface="Comic Sans MS" charset="0"/>
            </a:endParaRPr>
          </a:p>
        </p:txBody>
      </p:sp>
      <p:sp>
        <p:nvSpPr>
          <p:cNvPr id="14" name="TextBox 13"/>
          <p:cNvSpPr txBox="1"/>
          <p:nvPr/>
        </p:nvSpPr>
        <p:spPr>
          <a:xfrm>
            <a:off x="3132138" y="2492375"/>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5" name="TextBox 14"/>
          <p:cNvSpPr txBox="1"/>
          <p:nvPr/>
        </p:nvSpPr>
        <p:spPr>
          <a:xfrm>
            <a:off x="6372225" y="2565400"/>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6" name="TextBox 15"/>
          <p:cNvSpPr txBox="1"/>
          <p:nvPr/>
        </p:nvSpPr>
        <p:spPr>
          <a:xfrm>
            <a:off x="8101013" y="496888"/>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7" name="TextBox 16"/>
          <p:cNvSpPr txBox="1"/>
          <p:nvPr/>
        </p:nvSpPr>
        <p:spPr>
          <a:xfrm>
            <a:off x="8101013" y="1560513"/>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8" name="TextBox 17"/>
          <p:cNvSpPr txBox="1"/>
          <p:nvPr/>
        </p:nvSpPr>
        <p:spPr>
          <a:xfrm>
            <a:off x="250825" y="7651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9" name="TextBox 18"/>
          <p:cNvSpPr txBox="1"/>
          <p:nvPr/>
        </p:nvSpPr>
        <p:spPr>
          <a:xfrm>
            <a:off x="3995738" y="36449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0" name="TextBox 19"/>
          <p:cNvSpPr txBox="1"/>
          <p:nvPr/>
        </p:nvSpPr>
        <p:spPr>
          <a:xfrm>
            <a:off x="-180975" y="18446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1" name="TextBox 20"/>
          <p:cNvSpPr txBox="1"/>
          <p:nvPr/>
        </p:nvSpPr>
        <p:spPr>
          <a:xfrm>
            <a:off x="6875463" y="38608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2" name="Title 1"/>
          <p:cNvSpPr txBox="1">
            <a:spLocks/>
          </p:cNvSpPr>
          <p:nvPr/>
        </p:nvSpPr>
        <p:spPr bwMode="auto">
          <a:xfrm>
            <a:off x="323850" y="4411663"/>
            <a:ext cx="2533650" cy="2555875"/>
          </a:xfrm>
          <a:prstGeom prst="rect">
            <a:avLst/>
          </a:prstGeom>
          <a:noFill/>
          <a:ln>
            <a:noFill/>
          </a:ln>
          <a:effec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b="1" u="sng">
                <a:solidFill>
                  <a:srgbClr val="FFFF00"/>
                </a:solidFill>
                <a:latin typeface="Times New Roman" charset="0"/>
              </a:rPr>
              <a:t>七个头</a:t>
            </a:r>
            <a:br>
              <a:rPr lang="en-US" sz="2800" b="1">
                <a:solidFill>
                  <a:srgbClr val="FFFFFF"/>
                </a:solidFill>
                <a:effectLst>
                  <a:outerShdw blurRad="38100" dist="38100" dir="2700000" algn="tl">
                    <a:srgbClr val="DDDDDD"/>
                  </a:outerShdw>
                </a:effectLst>
              </a:rPr>
            </a:br>
            <a:r>
              <a:rPr lang="zh-CN" altLang="en-US" sz="3200" b="1">
                <a:solidFill>
                  <a:srgbClr val="FFFFFF"/>
                </a:solidFill>
                <a:effectLst>
                  <a:outerShdw blurRad="38100" dist="38100" dir="2700000" algn="tl">
                    <a:srgbClr val="DDDDDD"/>
                  </a:outerShdw>
                </a:effectLst>
              </a:rPr>
              <a:t>罗马</a:t>
            </a:r>
            <a:endParaRPr lang="en-US" sz="3200" b="1">
              <a:solidFill>
                <a:srgbClr val="FFFFFF"/>
              </a:solidFill>
              <a:effectLst>
                <a:outerShdw blurRad="38100" dist="38100" dir="2700000" algn="tl">
                  <a:srgbClr val="DDDDDD"/>
                </a:outerShdw>
              </a:effectLst>
            </a:endParaRPr>
          </a:p>
          <a:p>
            <a:r>
              <a:rPr lang="zh-CN" altLang="en-US" sz="3200" b="1">
                <a:solidFill>
                  <a:srgbClr val="FFFFFF"/>
                </a:solidFill>
                <a:effectLst>
                  <a:outerShdw blurRad="38100" dist="38100" dir="2700000" algn="tl">
                    <a:srgbClr val="DDDDDD"/>
                  </a:outerShdw>
                </a:effectLst>
              </a:rPr>
              <a:t>连续</a:t>
            </a:r>
            <a:br>
              <a:rPr lang="en-US" sz="3200" b="1">
                <a:solidFill>
                  <a:srgbClr val="FFFFFF"/>
                </a:solidFill>
                <a:effectLst>
                  <a:outerShdw blurRad="38100" dist="38100" dir="2700000" algn="tl">
                    <a:srgbClr val="DDDDDD"/>
                  </a:outerShdw>
                </a:effectLst>
              </a:rPr>
            </a:br>
            <a:r>
              <a:rPr lang="zh-CN" altLang="en-US" sz="3200" b="1">
                <a:solidFill>
                  <a:srgbClr val="FFFFFF"/>
                </a:solidFill>
                <a:effectLst>
                  <a:outerShdw blurRad="38100" dist="38100" dir="2700000" algn="tl">
                    <a:srgbClr val="DDDDDD"/>
                  </a:outerShdw>
                </a:effectLst>
              </a:rPr>
              <a:t>过去</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17:9-11</a:t>
            </a:r>
          </a:p>
        </p:txBody>
      </p:sp>
      <p:sp>
        <p:nvSpPr>
          <p:cNvPr id="23" name="Title 1"/>
          <p:cNvSpPr txBox="1">
            <a:spLocks/>
          </p:cNvSpPr>
          <p:nvPr/>
        </p:nvSpPr>
        <p:spPr bwMode="auto">
          <a:xfrm>
            <a:off x="2987675" y="4473575"/>
            <a:ext cx="2736850" cy="2432050"/>
          </a:xfrm>
          <a:prstGeom prst="rect">
            <a:avLst/>
          </a:prstGeom>
          <a:noFill/>
          <a:ln>
            <a:noFill/>
          </a:ln>
          <a:effec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b="1" u="sng">
                <a:solidFill>
                  <a:srgbClr val="FFFF00"/>
                </a:solidFill>
                <a:effectLst>
                  <a:outerShdw blurRad="38100" dist="38100" dir="2700000" algn="tl">
                    <a:srgbClr val="DDDDDD"/>
                  </a:outerShdw>
                </a:effectLst>
              </a:rPr>
              <a:t>十个王</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全世界</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同时</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为来</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17:12</a:t>
            </a:r>
          </a:p>
        </p:txBody>
      </p:sp>
      <p:sp>
        <p:nvSpPr>
          <p:cNvPr id="24" name="Title 1"/>
          <p:cNvSpPr txBox="1">
            <a:spLocks/>
          </p:cNvSpPr>
          <p:nvPr/>
        </p:nvSpPr>
        <p:spPr bwMode="auto">
          <a:xfrm>
            <a:off x="5508625" y="4565650"/>
            <a:ext cx="3635375" cy="2246313"/>
          </a:xfrm>
          <a:prstGeom prst="rect">
            <a:avLst/>
          </a:prstGeom>
          <a:noFill/>
          <a:ln>
            <a:noFill/>
          </a:ln>
          <a:effec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800" b="1" u="sng">
                <a:solidFill>
                  <a:srgbClr val="FFFF00"/>
                </a:solidFill>
                <a:effectLst>
                  <a:outerShdw blurRad="38100" dist="38100" dir="2700000" algn="tl">
                    <a:srgbClr val="DDDDDD"/>
                  </a:outerShdw>
                </a:effectLst>
              </a:rPr>
              <a:t>走兽</a:t>
            </a:r>
            <a:r>
              <a:rPr lang="en-US" sz="2800" b="1" u="sng">
                <a:solidFill>
                  <a:srgbClr val="FFFF00"/>
                </a:solidFill>
                <a:effectLst>
                  <a:outerShdw blurRad="38100" dist="38100" dir="2700000" algn="tl">
                    <a:srgbClr val="DDDDDD"/>
                  </a:outerShdw>
                </a:effectLst>
              </a:rPr>
              <a:t> (</a:t>
            </a:r>
            <a:r>
              <a:rPr lang="zh-CN" altLang="en-US" sz="2800" b="1" u="sng">
                <a:solidFill>
                  <a:srgbClr val="FFFF00"/>
                </a:solidFill>
                <a:effectLst>
                  <a:outerShdw blurRad="38100" dist="38100" dir="2700000" algn="tl">
                    <a:srgbClr val="DDDDDD"/>
                  </a:outerShdw>
                </a:effectLst>
              </a:rPr>
              <a:t>八王</a:t>
            </a:r>
            <a:r>
              <a:rPr lang="en-US" sz="2800" b="1" u="sng">
                <a:solidFill>
                  <a:srgbClr val="FFFF00"/>
                </a:solidFill>
                <a:effectLst>
                  <a:outerShdw blurRad="38100" dist="38100" dir="2700000" algn="tl">
                    <a:srgbClr val="DDDDDD"/>
                  </a:outerShdw>
                </a:effectLst>
              </a:rPr>
              <a:t>)</a:t>
            </a:r>
            <a:r>
              <a:rPr lang="en-US" sz="2800" b="1" u="sng">
                <a:solidFill>
                  <a:srgbClr val="FFFFFF"/>
                </a:solidFill>
                <a:effectLst>
                  <a:outerShdw blurRad="38100" dist="38100" dir="2700000" algn="tl">
                    <a:srgbClr val="DDDDDD"/>
                  </a:outerShdw>
                </a:effectLst>
              </a:rPr>
              <a:t> </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全世界</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控制十个国王</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未来</a:t>
            </a:r>
            <a:r>
              <a:rPr lang="en-US" sz="2800" b="1">
                <a:solidFill>
                  <a:srgbClr val="FFFFFF"/>
                </a:solidFill>
                <a:effectLst>
                  <a:outerShdw blurRad="38100" dist="38100" dir="2700000" algn="tl">
                    <a:srgbClr val="DDDDDD"/>
                  </a:outerShdw>
                </a:effectLst>
              </a:rPr>
              <a:t> </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1863" y="188913"/>
            <a:ext cx="2190750" cy="243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6660" name="Text Box 37"/>
          <p:cNvSpPr txBox="1">
            <a:spLocks noChangeArrowheads="1"/>
          </p:cNvSpPr>
          <p:nvPr/>
        </p:nvSpPr>
        <p:spPr bwMode="auto">
          <a:xfrm>
            <a:off x="8429625" y="190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398</a:t>
            </a:r>
          </a:p>
        </p:txBody>
      </p:sp>
    </p:spTree>
    <p:extLst>
      <p:ext uri="{BB962C8B-B14F-4D97-AF65-F5344CB8AC3E}">
        <p14:creationId xmlns:p14="http://schemas.microsoft.com/office/powerpoint/2010/main" val="287570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2" name="Title 1"/>
          <p:cNvSpPr>
            <a:spLocks noGrp="1"/>
          </p:cNvSpPr>
          <p:nvPr>
            <p:ph type="title"/>
          </p:nvPr>
        </p:nvSpPr>
        <p:spPr>
          <a:xfrm>
            <a:off x="195390" y="119890"/>
            <a:ext cx="5449222" cy="731838"/>
          </a:xfrm>
        </p:spPr>
        <p:txBody>
          <a:bodyPr/>
          <a:lstStyle/>
          <a:p>
            <a:pPr algn="l">
              <a:defRPr/>
            </a:pPr>
            <a:r>
              <a:rPr lang="zh-CN" altLang="en-US" sz="3600" b="1" kern="1200" dirty="0">
                <a:solidFill>
                  <a:schemeClr val="bg1"/>
                </a:solidFill>
                <a:latin typeface="Arial"/>
                <a:ea typeface="ＭＳ Ｐゴシック"/>
                <a:cs typeface="Arial"/>
              </a:rPr>
              <a:t>欧盟国家</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398</a:t>
            </a: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1964911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86588"/>
            <a:ext cx="9144000" cy="707886"/>
          </a:xfrm>
          <a:solidFill>
            <a:schemeClr val="tx1"/>
          </a:solid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第三兽：豹（希腊）</a:t>
            </a:r>
            <a:endParaRPr lang="en-US" sz="4000" kern="1200" dirty="0">
              <a:solidFill>
                <a:srgbClr val="FFFFFF"/>
              </a:solidFill>
              <a:effectLst>
                <a:glow rad="292100">
                  <a:srgbClr val="000000">
                    <a:alpha val="75000"/>
                  </a:srgbClr>
                </a:glow>
              </a:effectLst>
              <a:latin typeface="黑体"/>
              <a:ea typeface="黑体"/>
              <a:cs typeface="黑体"/>
            </a:endParaRPr>
          </a:p>
        </p:txBody>
      </p:sp>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23874207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86334" cy="5926667"/>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zh-CN" altLang="en-US" b="1" dirty="0"/>
              <a:t>欧盟议会大厦</a:t>
            </a:r>
            <a:endParaRPr lang="en-US" b="1" dirty="0"/>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zh-CN" altLang="en-US" sz="2800" dirty="0">
                <a:effectLst>
                  <a:glow rad="127000">
                    <a:srgbClr val="000000">
                      <a:alpha val="96000"/>
                    </a:srgbClr>
                  </a:glow>
                </a:effectLst>
              </a:rPr>
              <a:t>欧盟议会</a:t>
            </a:r>
            <a:endParaRPr lang="en-US" sz="2800" dirty="0">
              <a:effectLst>
                <a:glow rad="127000">
                  <a:srgbClr val="000000">
                    <a:alpha val="96000"/>
                  </a:srgbClr>
                </a:glow>
              </a:effectLst>
              <a:latin typeface="Arial"/>
            </a:endParaRPr>
          </a:p>
        </p:txBody>
      </p:sp>
    </p:spTree>
    <p:extLst>
      <p:ext uri="{BB962C8B-B14F-4D97-AF65-F5344CB8AC3E}">
        <p14:creationId xmlns:p14="http://schemas.microsoft.com/office/powerpoint/2010/main" val="3916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 y="0"/>
            <a:ext cx="910202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zh-CN" altLang="en-US" b="1" dirty="0"/>
              <a:t>塔楼</a:t>
            </a:r>
            <a:endParaRPr lang="en-US" b="1" dirty="0"/>
          </a:p>
        </p:txBody>
      </p:sp>
      <p:sp>
        <p:nvSpPr>
          <p:cNvPr id="5" name="Title 1"/>
          <p:cNvSpPr txBox="1">
            <a:spLocks/>
          </p:cNvSpPr>
          <p:nvPr/>
        </p:nvSpPr>
        <p:spPr bwMode="auto">
          <a:xfrm>
            <a:off x="12700" y="335902"/>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zh-CN" altLang="en-US" sz="2800" dirty="0">
                <a:effectLst>
                  <a:glow rad="127000">
                    <a:srgbClr val="000000">
                      <a:alpha val="96000"/>
                    </a:srgbClr>
                  </a:glow>
                </a:effectLst>
              </a:rPr>
              <a:t>“巴别塔”</a:t>
            </a:r>
          </a:p>
          <a:p>
            <a:r>
              <a:rPr lang="zh-CN" altLang="en-US" sz="2800" dirty="0">
                <a:effectLst>
                  <a:glow rad="127000">
                    <a:srgbClr val="000000">
                      <a:alpha val="96000"/>
                    </a:srgbClr>
                  </a:glow>
                </a:effectLst>
              </a:rPr>
              <a:t>老彼得</a:t>
            </a:r>
            <a:r>
              <a:rPr lang="en-US" altLang="zh-CN" sz="2800" dirty="0">
                <a:effectLst>
                  <a:glow rad="127000">
                    <a:srgbClr val="000000">
                      <a:alpha val="96000"/>
                    </a:srgbClr>
                  </a:glow>
                </a:effectLst>
              </a:rPr>
              <a:t>·</a:t>
            </a:r>
            <a:r>
              <a:rPr lang="zh-CN" altLang="en-US" sz="2800" dirty="0">
                <a:effectLst>
                  <a:glow rad="127000">
                    <a:srgbClr val="000000">
                      <a:alpha val="96000"/>
                    </a:srgbClr>
                  </a:glow>
                </a:effectLst>
              </a:rPr>
              <a:t>勃鲁盖尔</a:t>
            </a:r>
            <a:r>
              <a:rPr lang="en-US" altLang="zh-CN" sz="2800" dirty="0">
                <a:effectLst>
                  <a:glow rad="127000">
                    <a:srgbClr val="000000">
                      <a:alpha val="96000"/>
                    </a:srgbClr>
                  </a:glow>
                </a:effectLst>
              </a:rPr>
              <a:t>1563</a:t>
            </a:r>
            <a:r>
              <a:rPr lang="zh-CN" altLang="en-US" sz="2800" dirty="0">
                <a:effectLst>
                  <a:glow rad="127000">
                    <a:srgbClr val="000000">
                      <a:alpha val="96000"/>
                    </a:srgbClr>
                  </a:glow>
                </a:effectLst>
              </a:rPr>
              <a:t>年绘</a:t>
            </a:r>
          </a:p>
        </p:txBody>
      </p:sp>
    </p:spTree>
    <p:extLst>
      <p:ext uri="{BB962C8B-B14F-4D97-AF65-F5344CB8AC3E}">
        <p14:creationId xmlns:p14="http://schemas.microsoft.com/office/powerpoint/2010/main" val="1647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zh-CN" altLang="en-US" b="1" dirty="0"/>
              <a:t>塔楼</a:t>
            </a:r>
            <a:endParaRPr lang="en-US" b="1" dirty="0"/>
          </a:p>
        </p:txBody>
      </p:sp>
      <p:sp>
        <p:nvSpPr>
          <p:cNvPr id="5" name="Title 1"/>
          <p:cNvSpPr txBox="1">
            <a:spLocks/>
          </p:cNvSpPr>
          <p:nvPr/>
        </p:nvSpPr>
        <p:spPr bwMode="auto">
          <a:xfrm>
            <a:off x="0" y="0"/>
            <a:ext cx="4281904"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zh-CN" altLang="en-US" dirty="0">
                <a:effectLst>
                  <a:glow rad="127000">
                    <a:srgbClr val="000000">
                      <a:alpha val="96000"/>
                    </a:srgbClr>
                  </a:glow>
                </a:effectLst>
              </a:rPr>
              <a:t>巴别塔</a:t>
            </a:r>
          </a:p>
          <a:p>
            <a:r>
              <a:rPr lang="zh-CN" altLang="en-US" dirty="0">
                <a:effectLst>
                  <a:glow rad="127000">
                    <a:srgbClr val="000000">
                      <a:alpha val="96000"/>
                    </a:srgbClr>
                  </a:glow>
                </a:effectLst>
              </a:rPr>
              <a:t>老彼得</a:t>
            </a:r>
            <a:r>
              <a:rPr lang="en-US" altLang="zh-CN" dirty="0">
                <a:effectLst>
                  <a:glow rad="127000">
                    <a:srgbClr val="000000">
                      <a:alpha val="96000"/>
                    </a:srgbClr>
                  </a:glow>
                </a:effectLst>
              </a:rPr>
              <a:t>·</a:t>
            </a:r>
            <a:r>
              <a:rPr lang="zh-CN" altLang="en-US" dirty="0">
                <a:effectLst>
                  <a:glow rad="127000">
                    <a:srgbClr val="000000">
                      <a:alpha val="96000"/>
                    </a:srgbClr>
                  </a:glow>
                </a:effectLst>
              </a:rPr>
              <a:t>勃鲁盖尔 </a:t>
            </a:r>
            <a:r>
              <a:rPr lang="en-US" altLang="zh-CN" dirty="0">
                <a:effectLst>
                  <a:glow rad="127000">
                    <a:srgbClr val="000000">
                      <a:alpha val="96000"/>
                    </a:srgbClr>
                  </a:glow>
                </a:effectLst>
              </a:rPr>
              <a:t>1563</a:t>
            </a:r>
            <a:r>
              <a:rPr lang="zh-CN" altLang="en-US" dirty="0">
                <a:effectLst>
                  <a:glow rad="127000">
                    <a:srgbClr val="000000">
                      <a:alpha val="96000"/>
                    </a:srgbClr>
                  </a:glow>
                </a:effectLst>
              </a:rPr>
              <a:t>年绘</a:t>
            </a:r>
          </a:p>
        </p:txBody>
      </p:sp>
      <p:pic>
        <p:nvPicPr>
          <p:cNvPr id="4" name="Picture 3"/>
          <p:cNvPicPr>
            <a:picLocks noChangeAspect="1"/>
          </p:cNvPicPr>
          <p:nvPr/>
        </p:nvPicPr>
        <p:blipFill>
          <a:blip r:embed="rId3"/>
          <a:stretch>
            <a:fillRect/>
          </a:stretch>
        </p:blipFill>
        <p:spPr>
          <a:xfrm>
            <a:off x="0" y="1985320"/>
            <a:ext cx="9144000" cy="4107976"/>
          </a:xfrm>
          <a:prstGeom prst="rect">
            <a:avLst/>
          </a:prstGeom>
        </p:spPr>
      </p:pic>
      <p:sp>
        <p:nvSpPr>
          <p:cNvPr id="6" name="Title 1"/>
          <p:cNvSpPr txBox="1">
            <a:spLocks/>
          </p:cNvSpPr>
          <p:nvPr/>
        </p:nvSpPr>
        <p:spPr bwMode="auto">
          <a:xfrm>
            <a:off x="5153573" y="58687"/>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zh-CN" altLang="en-US" sz="2800" dirty="0">
                <a:effectLst>
                  <a:glow rad="127000">
                    <a:srgbClr val="000000">
                      <a:alpha val="96000"/>
                    </a:srgbClr>
                  </a:glow>
                </a:effectLst>
              </a:rPr>
              <a:t>欧盟议会（“路易丝</a:t>
            </a:r>
            <a:r>
              <a:rPr lang="en-US" altLang="zh-CN" sz="2800" dirty="0">
                <a:effectLst>
                  <a:glow rad="127000">
                    <a:srgbClr val="000000">
                      <a:alpha val="96000"/>
                    </a:srgbClr>
                  </a:glow>
                </a:effectLst>
              </a:rPr>
              <a:t>·</a:t>
            </a:r>
            <a:r>
              <a:rPr lang="zh-CN" altLang="en-US" sz="2800" dirty="0">
                <a:effectLst>
                  <a:glow rad="127000">
                    <a:srgbClr val="000000">
                      <a:alpha val="96000"/>
                    </a:srgbClr>
                  </a:glow>
                </a:effectLst>
              </a:rPr>
              <a:t>韦斯”大楼）</a:t>
            </a:r>
          </a:p>
        </p:txBody>
      </p:sp>
    </p:spTree>
    <p:extLst>
      <p:ext uri="{BB962C8B-B14F-4D97-AF65-F5344CB8AC3E}">
        <p14:creationId xmlns:p14="http://schemas.microsoft.com/office/powerpoint/2010/main" val="6270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54873" y="6214624"/>
            <a:ext cx="9217024" cy="643376"/>
          </a:xfrm>
          <a:solidFill>
            <a:srgbClr val="000000"/>
          </a:solidFill>
        </p:spPr>
        <p:txBody>
          <a:bodyPr/>
          <a:lstStyle/>
          <a:p>
            <a:r>
              <a:rPr lang="en-US" altLang="zh-CN" sz="2800" b="1" dirty="0"/>
              <a:t>《</a:t>
            </a:r>
            <a:r>
              <a:rPr lang="zh-CN" altLang="en-US" sz="2800" b="1" dirty="0"/>
              <a:t>欧罗巴的劫持</a:t>
            </a:r>
            <a:r>
              <a:rPr lang="en-US" altLang="zh-CN" sz="2800" b="1" dirty="0"/>
              <a:t>》</a:t>
            </a:r>
            <a:r>
              <a:rPr lang="zh-CN" altLang="en-US" sz="2800" b="1" dirty="0"/>
              <a:t>（骑在兽上的女人！）</a:t>
            </a:r>
            <a:endParaRPr lang="en-US" sz="2800" b="1" dirty="0"/>
          </a:p>
        </p:txBody>
      </p:sp>
    </p:spTree>
    <p:extLst>
      <p:ext uri="{BB962C8B-B14F-4D97-AF65-F5344CB8AC3E}">
        <p14:creationId xmlns:p14="http://schemas.microsoft.com/office/powerpoint/2010/main" val="36868701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0"/>
            <a:ext cx="4258573" cy="6858000"/>
          </a:xfrm>
          <a:noFill/>
        </p:spPr>
        <p:txBody>
          <a:bodyPr/>
          <a:lstStyle/>
          <a:p>
            <a:r>
              <a:rPr lang="zh-CN" altLang="en-US" b="1" dirty="0"/>
              <a:t>欧盟海报</a:t>
            </a:r>
            <a:endParaRPr lang="en-US" b="1" dirty="0"/>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endParaRPr lang="en-US" sz="2800">
              <a:effectLst>
                <a:glow rad="127000">
                  <a:srgbClr val="000000">
                    <a:alpha val="96000"/>
                  </a:srgbClr>
                </a:glow>
              </a:effectLst>
              <a:latin typeface="Arial"/>
            </a:endParaRPr>
          </a:p>
        </p:txBody>
      </p:sp>
      <p:pic>
        <p:nvPicPr>
          <p:cNvPr id="3" name="Picture 2"/>
          <p:cNvPicPr>
            <a:picLocks noChangeAspect="1"/>
          </p:cNvPicPr>
          <p:nvPr/>
        </p:nvPicPr>
        <p:blipFill>
          <a:blip r:embed="rId3"/>
          <a:stretch>
            <a:fillRect/>
          </a:stretch>
        </p:blipFill>
        <p:spPr>
          <a:xfrm>
            <a:off x="4203700" y="0"/>
            <a:ext cx="4940300" cy="6794500"/>
          </a:xfrm>
          <a:prstGeom prst="rect">
            <a:avLst/>
          </a:prstGeom>
        </p:spPr>
      </p:pic>
      <p:pic>
        <p:nvPicPr>
          <p:cNvPr id="7" name="Picture 6"/>
          <p:cNvPicPr>
            <a:picLocks noChangeAspect="1"/>
          </p:cNvPicPr>
          <p:nvPr/>
        </p:nvPicPr>
        <p:blipFill>
          <a:blip r:embed="rId4"/>
          <a:stretch>
            <a:fillRect/>
          </a:stretch>
        </p:blipFill>
        <p:spPr>
          <a:xfrm>
            <a:off x="0" y="203200"/>
            <a:ext cx="4584700" cy="2146300"/>
          </a:xfrm>
          <a:prstGeom prst="rect">
            <a:avLst/>
          </a:prstGeom>
        </p:spPr>
      </p:pic>
      <p:sp>
        <p:nvSpPr>
          <p:cNvPr id="4" name="文本框 3">
            <a:extLst>
              <a:ext uri="{FF2B5EF4-FFF2-40B4-BE49-F238E27FC236}">
                <a16:creationId xmlns:a16="http://schemas.microsoft.com/office/drawing/2014/main" id="{C1F729D1-D7F4-7E75-E7BE-7F5A6AA1869E}"/>
              </a:ext>
            </a:extLst>
          </p:cNvPr>
          <p:cNvSpPr txBox="1"/>
          <p:nvPr/>
        </p:nvSpPr>
        <p:spPr>
          <a:xfrm>
            <a:off x="7492481" y="4879910"/>
            <a:ext cx="1315617" cy="1569660"/>
          </a:xfrm>
          <a:prstGeom prst="rect">
            <a:avLst/>
          </a:prstGeom>
          <a:solidFill>
            <a:srgbClr val="FFC000"/>
          </a:solidFill>
        </p:spPr>
        <p:txBody>
          <a:bodyPr wrap="square" rtlCol="0">
            <a:spAutoFit/>
          </a:bodyPr>
          <a:lstStyle/>
          <a:p>
            <a:r>
              <a:rPr lang="zh-CN" altLang="en-US" b="1" dirty="0"/>
              <a:t>欧洲：</a:t>
            </a:r>
            <a:endParaRPr lang="en-US" altLang="zh-CN" b="1" dirty="0"/>
          </a:p>
          <a:p>
            <a:r>
              <a:rPr lang="zh-CN" altLang="en-US" b="1" dirty="0"/>
              <a:t>众多语言，一个声音</a:t>
            </a:r>
            <a:endParaRPr lang="zh-CN" altLang="en-US" dirty="0"/>
          </a:p>
        </p:txBody>
      </p:sp>
    </p:spTree>
    <p:extLst>
      <p:ext uri="{BB962C8B-B14F-4D97-AF65-F5344CB8AC3E}">
        <p14:creationId xmlns:p14="http://schemas.microsoft.com/office/powerpoint/2010/main" val="16718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今日的巴比伦神秘宗教</a:t>
            </a:r>
            <a:endParaRPr lang="en-US"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endParaRPr>
          </a:p>
        </p:txBody>
      </p:sp>
      <p:sp>
        <p:nvSpPr>
          <p:cNvPr id="1038339"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8340" name="Text Box 9"/>
          <p:cNvSpPr txBox="1">
            <a:spLocks noChangeArrowheads="1"/>
          </p:cNvSpPr>
          <p:nvPr/>
        </p:nvSpPr>
        <p:spPr bwMode="auto">
          <a:xfrm>
            <a:off x="8418513"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140</a:t>
            </a:r>
          </a:p>
        </p:txBody>
      </p:sp>
      <p:sp>
        <p:nvSpPr>
          <p:cNvPr id="2" name="Title 1"/>
          <p:cNvSpPr>
            <a:spLocks noGrp="1"/>
          </p:cNvSpPr>
          <p:nvPr>
            <p:ph type="title"/>
          </p:nvPr>
        </p:nvSpPr>
        <p:spPr>
          <a:xfrm>
            <a:off x="0" y="825500"/>
            <a:ext cx="9144000" cy="731838"/>
          </a:xfrm>
        </p:spPr>
        <p:txBody>
          <a:bodyPr/>
          <a:lstStyle/>
          <a:p>
            <a:pPr>
              <a:defRPr/>
            </a:pPr>
            <a:r>
              <a:rPr lang="zh-CN" altLang="en-US" sz="3200" b="1" kern="1200" dirty="0">
                <a:solidFill>
                  <a:srgbClr val="000000"/>
                </a:solidFill>
                <a:latin typeface="Arial"/>
                <a:ea typeface="ＭＳ Ｐゴシック"/>
                <a:cs typeface="Arial"/>
              </a:rPr>
              <a:t>欧盟国会的官方邮票</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1" descr="rev 17 PostWarNewWorld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0013"/>
            <a:ext cx="9183688" cy="548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9715" name="Rectangle 2"/>
          <p:cNvSpPr>
            <a:spLocks noGrp="1" noChangeArrowheads="1"/>
          </p:cNvSpPr>
          <p:nvPr>
            <p:ph type="title"/>
          </p:nvPr>
        </p:nvSpPr>
        <p:spPr>
          <a:xfrm>
            <a:off x="927100" y="0"/>
            <a:ext cx="7096125" cy="1309688"/>
          </a:xfrm>
        </p:spPr>
        <p:txBody>
          <a:bodyPr/>
          <a:lstStyle/>
          <a:p>
            <a:r>
              <a:rPr lang="zh-CN" b="1">
                <a:latin typeface="Times New Roman" charset="0"/>
                <a:ea typeface="ＭＳ Ｐゴシック" charset="0"/>
              </a:rPr>
              <a:t>战后的世界地图</a:t>
            </a:r>
            <a:endParaRPr lang="en-US" b="1">
              <a:solidFill>
                <a:srgbClr val="000000"/>
              </a:solidFill>
              <a:latin typeface="Arial" charset="0"/>
              <a:ea typeface="ＭＳ Ｐゴシック" charset="0"/>
              <a:cs typeface="Arial" charset="0"/>
            </a:endParaRPr>
          </a:p>
        </p:txBody>
      </p:sp>
      <p:sp>
        <p:nvSpPr>
          <p:cNvPr id="499716"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398</a:t>
            </a:r>
          </a:p>
        </p:txBody>
      </p:sp>
    </p:spTree>
    <p:extLst>
      <p:ext uri="{BB962C8B-B14F-4D97-AF65-F5344CB8AC3E}">
        <p14:creationId xmlns:p14="http://schemas.microsoft.com/office/powerpoint/2010/main" val="30578177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2"/>
          <p:cNvSpPr>
            <a:spLocks noGrp="1" noChangeArrowheads="1"/>
          </p:cNvSpPr>
          <p:nvPr>
            <p:ph type="ctrTitle"/>
          </p:nvPr>
        </p:nvSpPr>
        <p:spPr>
          <a:xfrm>
            <a:off x="168275" y="2057400"/>
            <a:ext cx="2955925" cy="762000"/>
          </a:xfrm>
        </p:spPr>
        <p:txBody>
          <a:bodyPr/>
          <a:lstStyle/>
          <a:p>
            <a:r>
              <a:rPr lang="zh-CN" altLang="en-US" b="1">
                <a:latin typeface="Arial" charset="0"/>
                <a:ea typeface="ＭＳ Ｐゴシック" charset="0"/>
                <a:cs typeface="Arial" charset="0"/>
              </a:rPr>
              <a:t>协会</a:t>
            </a:r>
            <a:endParaRPr lang="en-US" b="1">
              <a:latin typeface="Arial" charset="0"/>
              <a:ea typeface="ＭＳ Ｐゴシック" charset="0"/>
              <a:cs typeface="Arial" charset="0"/>
            </a:endParaRPr>
          </a:p>
        </p:txBody>
      </p:sp>
      <p:grpSp>
        <p:nvGrpSpPr>
          <p:cNvPr id="6" name="Group 5"/>
          <p:cNvGrpSpPr/>
          <p:nvPr/>
        </p:nvGrpSpPr>
        <p:grpSpPr>
          <a:xfrm>
            <a:off x="1333500" y="5854700"/>
            <a:ext cx="6551613" cy="969056"/>
            <a:chOff x="1333500" y="5854700"/>
            <a:chExt cx="6551613" cy="969056"/>
          </a:xfrm>
        </p:grpSpPr>
        <p:sp>
          <p:nvSpPr>
            <p:cNvPr id="500740" name="Rectangle 6"/>
            <p:cNvSpPr>
              <a:spLocks noChangeArrowheads="1"/>
            </p:cNvSpPr>
            <p:nvPr/>
          </p:nvSpPr>
          <p:spPr bwMode="auto">
            <a:xfrm>
              <a:off x="1333500" y="6085235"/>
              <a:ext cx="6551613" cy="738521"/>
            </a:xfrm>
            <a:prstGeom prst="rect">
              <a:avLst/>
            </a:prstGeom>
            <a:solidFill>
              <a:srgbClr val="FFFFFF"/>
            </a:solidFill>
            <a:ln w="9525">
              <a:solidFill>
                <a:srgbClr val="000000"/>
              </a:solidFill>
              <a:miter lim="800000"/>
              <a:headEnd/>
              <a:tailEnd/>
            </a:ln>
          </p:spPr>
          <p:txBody>
            <a:bodyPr lIns="12700" tIns="12700" rIns="12700" bIns="12700" anchor="ctr"/>
            <a:lstStyle/>
            <a:p>
              <a:pPr algn="ctr"/>
              <a:r>
                <a:rPr lang="zh-CN" altLang="en-US" sz="2800" b="1">
                  <a:solidFill>
                    <a:srgbClr val="000000"/>
                  </a:solidFill>
                  <a:latin typeface="Arial" charset="0"/>
                  <a:ea typeface="SimSun" charset="0"/>
                  <a:cs typeface="Arial" charset="0"/>
                </a:rPr>
                <a:t>地球上所有的人民</a:t>
              </a:r>
              <a:endParaRPr lang="en-US" altLang="zh-CN" sz="2800" b="1">
                <a:solidFill>
                  <a:srgbClr val="000000"/>
                </a:solidFill>
                <a:latin typeface="Arial" charset="0"/>
                <a:ea typeface="SimSun" charset="0"/>
                <a:cs typeface="Arial" charset="0"/>
              </a:endParaRPr>
            </a:p>
            <a:p>
              <a:pPr algn="ctr"/>
              <a:r>
                <a:rPr lang="en-US" altLang="zh-CN" sz="2000" b="1">
                  <a:solidFill>
                    <a:srgbClr val="000000"/>
                  </a:solidFill>
                  <a:latin typeface="Arial" charset="0"/>
                  <a:ea typeface="SimSun" charset="0"/>
                  <a:cs typeface="Arial" charset="0"/>
                </a:rPr>
                <a:t>(17:2, 15)</a:t>
              </a:r>
              <a:endParaRPr lang="en-US" altLang="zh-CN" sz="2000">
                <a:solidFill>
                  <a:srgbClr val="000000"/>
                </a:solidFill>
                <a:latin typeface="Arial" charset="0"/>
                <a:ea typeface="SimSun" charset="0"/>
                <a:cs typeface="Arial" charset="0"/>
              </a:endParaRPr>
            </a:p>
          </p:txBody>
        </p:sp>
        <p:sp>
          <p:nvSpPr>
            <p:cNvPr id="500743" name="Line 9"/>
            <p:cNvSpPr>
              <a:spLocks noChangeShapeType="1"/>
            </p:cNvSpPr>
            <p:nvPr/>
          </p:nvSpPr>
          <p:spPr bwMode="auto">
            <a:xfrm>
              <a:off x="4608513" y="5854700"/>
              <a:ext cx="1587" cy="2413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grpSp>
      <p:grpSp>
        <p:nvGrpSpPr>
          <p:cNvPr id="2" name="Group 1"/>
          <p:cNvGrpSpPr/>
          <p:nvPr/>
        </p:nvGrpSpPr>
        <p:grpSpPr>
          <a:xfrm>
            <a:off x="1981200" y="1082675"/>
            <a:ext cx="5254625" cy="4780902"/>
            <a:chOff x="1981200" y="1082675"/>
            <a:chExt cx="5254625" cy="4780902"/>
          </a:xfrm>
        </p:grpSpPr>
        <p:sp>
          <p:nvSpPr>
            <p:cNvPr id="500741" name="Rectangle 7"/>
            <p:cNvSpPr>
              <a:spLocks noChangeArrowheads="1"/>
            </p:cNvSpPr>
            <p:nvPr/>
          </p:nvSpPr>
          <p:spPr bwMode="auto">
            <a:xfrm>
              <a:off x="1981200" y="5105400"/>
              <a:ext cx="5254625" cy="758177"/>
            </a:xfrm>
            <a:prstGeom prst="rect">
              <a:avLst/>
            </a:prstGeom>
            <a:solidFill>
              <a:srgbClr val="FFFFFF"/>
            </a:solidFill>
            <a:ln w="9525">
              <a:solidFill>
                <a:srgbClr val="000000"/>
              </a:solidFill>
              <a:miter lim="800000"/>
              <a:headEnd/>
              <a:tailEnd/>
            </a:ln>
          </p:spPr>
          <p:txBody>
            <a:bodyPr lIns="12700" tIns="12700" rIns="12700" bIns="12700" anchor="ctr"/>
            <a:lstStyle/>
            <a:p>
              <a:pPr algn="ctr"/>
              <a:r>
                <a:rPr lang="zh-CN" altLang="en-US" sz="2800" b="1" dirty="0">
                  <a:solidFill>
                    <a:srgbClr val="000000"/>
                  </a:solidFill>
                  <a:latin typeface="Arial" charset="0"/>
                  <a:ea typeface="SimSun" charset="0"/>
                  <a:cs typeface="Arial" charset="0"/>
                </a:rPr>
                <a:t>地球之王</a:t>
              </a:r>
              <a:endParaRPr lang="en-US" altLang="zh-CN" sz="2800" b="1" dirty="0">
                <a:solidFill>
                  <a:srgbClr val="000000"/>
                </a:solidFill>
                <a:latin typeface="Arial" charset="0"/>
                <a:ea typeface="SimSun" charset="0"/>
                <a:cs typeface="Arial" charset="0"/>
              </a:endParaRPr>
            </a:p>
            <a:p>
              <a:pPr algn="ctr"/>
              <a:r>
                <a:rPr lang="en-US" altLang="zh-CN" sz="2000" b="1" dirty="0">
                  <a:solidFill>
                    <a:srgbClr val="000000"/>
                  </a:solidFill>
                  <a:latin typeface="Arial" charset="0"/>
                  <a:ea typeface="SimSun" charset="0"/>
                  <a:cs typeface="Arial" charset="0"/>
                </a:rPr>
                <a:t>(17:2)</a:t>
              </a:r>
              <a:endParaRPr lang="en-US" altLang="zh-CN" sz="2000" dirty="0">
                <a:solidFill>
                  <a:srgbClr val="000000"/>
                </a:solidFill>
                <a:latin typeface="Arial" charset="0"/>
                <a:ea typeface="SimSun" charset="0"/>
                <a:cs typeface="Arial" charset="0"/>
              </a:endParaRPr>
            </a:p>
          </p:txBody>
        </p:sp>
        <p:sp>
          <p:nvSpPr>
            <p:cNvPr id="500742" name="Line 8"/>
            <p:cNvSpPr>
              <a:spLocks noChangeShapeType="1"/>
            </p:cNvSpPr>
            <p:nvPr/>
          </p:nvSpPr>
          <p:spPr bwMode="auto">
            <a:xfrm>
              <a:off x="3184525" y="1082675"/>
              <a:ext cx="1588" cy="3959225"/>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44" name="Rectangle 10"/>
            <p:cNvSpPr>
              <a:spLocks noChangeArrowheads="1"/>
            </p:cNvSpPr>
            <p:nvPr/>
          </p:nvSpPr>
          <p:spPr bwMode="auto">
            <a:xfrm>
              <a:off x="2253703" y="2837804"/>
              <a:ext cx="1545528" cy="1409700"/>
            </a:xfrm>
            <a:prstGeom prst="rect">
              <a:avLst/>
            </a:prstGeom>
            <a:solidFill>
              <a:srgbClr val="FFFFFF"/>
            </a:solidFill>
            <a:ln w="9525">
              <a:solidFill>
                <a:srgbClr val="FFFFFF"/>
              </a:solidFill>
              <a:miter lim="800000"/>
              <a:headEnd/>
              <a:tailEnd/>
            </a:ln>
          </p:spPr>
          <p:txBody>
            <a:bodyPr lIns="12700" tIns="12700" rIns="12700" bIns="12700"/>
            <a:lstStyle/>
            <a:p>
              <a:pPr algn="ctr"/>
              <a:r>
                <a:rPr lang="zh-CN" altLang="en-US" sz="3200" b="1" i="1" dirty="0">
                  <a:solidFill>
                    <a:srgbClr val="000000"/>
                  </a:solidFill>
                  <a:latin typeface="Arial" charset="0"/>
                  <a:ea typeface="SimSun" charset="0"/>
                  <a:cs typeface="Arial" charset="0"/>
                </a:rPr>
                <a:t>统治规则</a:t>
              </a:r>
              <a:endParaRPr lang="en-US" altLang="zh-CN" sz="3200" b="1" i="1" dirty="0">
                <a:solidFill>
                  <a:srgbClr val="000000"/>
                </a:solidFill>
                <a:latin typeface="Arial" charset="0"/>
                <a:ea typeface="SimSun" charset="0"/>
                <a:cs typeface="Arial" charset="0"/>
              </a:endParaRPr>
            </a:p>
            <a:p>
              <a:pPr algn="ctr"/>
              <a:r>
                <a:rPr lang="en-US" altLang="zh-CN" sz="2000" b="1" i="1" dirty="0">
                  <a:solidFill>
                    <a:srgbClr val="000000"/>
                  </a:solidFill>
                  <a:latin typeface="Arial" charset="0"/>
                  <a:ea typeface="SimSun" charset="0"/>
                  <a:cs typeface="Arial" charset="0"/>
                </a:rPr>
                <a:t> </a:t>
              </a:r>
              <a:r>
                <a:rPr lang="en-US" altLang="zh-CN" b="1" i="1" dirty="0">
                  <a:solidFill>
                    <a:srgbClr val="000000"/>
                  </a:solidFill>
                  <a:latin typeface="Arial" charset="0"/>
                  <a:ea typeface="SimSun" charset="0"/>
                  <a:cs typeface="Arial" charset="0"/>
                </a:rPr>
                <a:t>(17:2)</a:t>
              </a:r>
              <a:endParaRPr lang="en-US" altLang="zh-CN" b="1" dirty="0">
                <a:solidFill>
                  <a:srgbClr val="000000"/>
                </a:solidFill>
                <a:latin typeface="Arial" charset="0"/>
                <a:ea typeface="SimSun" charset="0"/>
                <a:cs typeface="Arial" charset="0"/>
              </a:endParaRPr>
            </a:p>
          </p:txBody>
        </p:sp>
      </p:grpSp>
      <p:grpSp>
        <p:nvGrpSpPr>
          <p:cNvPr id="4" name="Group 3"/>
          <p:cNvGrpSpPr/>
          <p:nvPr/>
        </p:nvGrpSpPr>
        <p:grpSpPr>
          <a:xfrm>
            <a:off x="5175250" y="1144488"/>
            <a:ext cx="1989138" cy="1371600"/>
            <a:chOff x="5175250" y="1144488"/>
            <a:chExt cx="1989138" cy="1371600"/>
          </a:xfrm>
        </p:grpSpPr>
        <p:sp>
          <p:nvSpPr>
            <p:cNvPr id="500746" name="Line 12"/>
            <p:cNvSpPr>
              <a:spLocks noChangeShapeType="1"/>
            </p:cNvSpPr>
            <p:nvPr/>
          </p:nvSpPr>
          <p:spPr bwMode="auto">
            <a:xfrm rot="10800000">
              <a:off x="6019800" y="1144488"/>
              <a:ext cx="0" cy="13716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48" name="Rectangle 14"/>
            <p:cNvSpPr>
              <a:spLocks noChangeArrowheads="1"/>
            </p:cNvSpPr>
            <p:nvPr/>
          </p:nvSpPr>
          <p:spPr bwMode="auto">
            <a:xfrm>
              <a:off x="5175250" y="1397992"/>
              <a:ext cx="1989138" cy="655638"/>
            </a:xfrm>
            <a:prstGeom prst="rect">
              <a:avLst/>
            </a:prstGeom>
            <a:solidFill>
              <a:srgbClr val="FFFFFF"/>
            </a:solidFill>
            <a:ln w="9525">
              <a:solidFill>
                <a:srgbClr val="FFFFFF"/>
              </a:solidFill>
              <a:miter lim="800000"/>
              <a:headEnd/>
              <a:tailEnd/>
            </a:ln>
          </p:spPr>
          <p:txBody>
            <a:bodyPr lIns="12700" tIns="12700" rIns="12700" bIns="12700"/>
            <a:lstStyle/>
            <a:p>
              <a:pPr algn="ctr"/>
              <a:r>
                <a:rPr lang="zh-CN" altLang="en-US" sz="2000" b="1" i="1" dirty="0">
                  <a:solidFill>
                    <a:srgbClr val="000000"/>
                  </a:solidFill>
                  <a:latin typeface="Arial" charset="0"/>
                  <a:ea typeface="SimSun" charset="0"/>
                  <a:cs typeface="Arial" charset="0"/>
                </a:rPr>
                <a:t>后来被走兽</a:t>
              </a:r>
              <a:r>
                <a:rPr lang="en-US" altLang="zh-CN" sz="2000" b="1" i="1" dirty="0">
                  <a:solidFill>
                    <a:srgbClr val="000000"/>
                  </a:solidFill>
                  <a:latin typeface="Arial" charset="0"/>
                  <a:ea typeface="SimSun" charset="0"/>
                  <a:cs typeface="Arial" charset="0"/>
                </a:rPr>
                <a:t> </a:t>
              </a:r>
            </a:p>
            <a:p>
              <a:pPr algn="ctr"/>
              <a:r>
                <a:rPr lang="zh-CN" altLang="en-US" sz="2000" b="1" i="1" dirty="0">
                  <a:solidFill>
                    <a:srgbClr val="000000"/>
                  </a:solidFill>
                  <a:latin typeface="Arial" charset="0"/>
                  <a:ea typeface="SimSun" charset="0"/>
                  <a:cs typeface="Arial" charset="0"/>
                </a:rPr>
                <a:t>毁灭</a:t>
              </a:r>
              <a:r>
                <a:rPr lang="en-US" altLang="zh-CN" sz="1800" b="1" i="1" dirty="0">
                  <a:solidFill>
                    <a:srgbClr val="000000"/>
                  </a:solidFill>
                  <a:latin typeface="Arial" charset="0"/>
                  <a:ea typeface="SimSun" charset="0"/>
                  <a:cs typeface="Arial" charset="0"/>
                </a:rPr>
                <a:t> (17:16)</a:t>
              </a:r>
              <a:endParaRPr lang="en-US" altLang="zh-CN" sz="2000" b="1" dirty="0">
                <a:solidFill>
                  <a:srgbClr val="000000"/>
                </a:solidFill>
                <a:latin typeface="Arial" charset="0"/>
                <a:ea typeface="SimSun" charset="0"/>
                <a:cs typeface="Arial" charset="0"/>
              </a:endParaRPr>
            </a:p>
          </p:txBody>
        </p:sp>
      </p:grpSp>
      <p:pic>
        <p:nvPicPr>
          <p:cNvPr id="5007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52" name="Rectangle 4"/>
          <p:cNvSpPr>
            <a:spLocks noChangeArrowheads="1"/>
          </p:cNvSpPr>
          <p:nvPr/>
        </p:nvSpPr>
        <p:spPr bwMode="auto">
          <a:xfrm>
            <a:off x="0" y="0"/>
            <a:ext cx="7162800" cy="1133142"/>
          </a:xfrm>
          <a:prstGeom prst="rect">
            <a:avLst/>
          </a:prstGeom>
          <a:solidFill>
            <a:srgbClr val="0D0D0D"/>
          </a:solidFill>
          <a:ln w="9525">
            <a:solidFill>
              <a:srgbClr val="000000"/>
            </a:solidFill>
            <a:miter lim="800000"/>
            <a:headEnd/>
            <a:tailEnd/>
          </a:ln>
        </p:spPr>
        <p:txBody>
          <a:bodyPr lIns="12700" tIns="12700" rIns="12700" bIns="12700"/>
          <a:lstStyle/>
          <a:p>
            <a:pPr algn="ctr"/>
            <a:endParaRPr lang="en-US" altLang="zh-CN" sz="3200" b="1" dirty="0">
              <a:solidFill>
                <a:srgbClr val="FFFFFF"/>
              </a:solidFill>
              <a:latin typeface="Arial" charset="0"/>
              <a:ea typeface="SimSun" charset="0"/>
              <a:cs typeface="Arial" charset="0"/>
            </a:endParaRPr>
          </a:p>
          <a:p>
            <a:pPr algn="ctr"/>
            <a:r>
              <a:rPr lang="zh-CN" altLang="en-US" sz="3200" b="1" dirty="0">
                <a:solidFill>
                  <a:srgbClr val="FFFFFF"/>
                </a:solidFill>
                <a:latin typeface="Arial" charset="0"/>
                <a:ea typeface="SimSun" charset="0"/>
                <a:cs typeface="Arial" charset="0"/>
              </a:rPr>
              <a:t>     </a:t>
            </a:r>
            <a:r>
              <a:rPr lang="en-US" altLang="zh-CN" sz="3200" b="1" dirty="0">
                <a:solidFill>
                  <a:srgbClr val="FFFFFF"/>
                </a:solidFill>
                <a:latin typeface="Arial" charset="0"/>
                <a:ea typeface="SimSun" charset="0"/>
                <a:cs typeface="Arial" charset="0"/>
              </a:rPr>
              <a:t>(17:1–19:2)</a:t>
            </a:r>
            <a:endParaRPr lang="en-US" altLang="zh-CN" sz="4000" b="1" dirty="0">
              <a:solidFill>
                <a:srgbClr val="000000"/>
              </a:solidFill>
              <a:latin typeface="Arial" charset="0"/>
              <a:ea typeface="SimSun" charset="0"/>
              <a:cs typeface="Arial" charset="0"/>
            </a:endParaRPr>
          </a:p>
        </p:txBody>
      </p:sp>
      <p:grpSp>
        <p:nvGrpSpPr>
          <p:cNvPr id="3" name="Group 2"/>
          <p:cNvGrpSpPr/>
          <p:nvPr/>
        </p:nvGrpSpPr>
        <p:grpSpPr>
          <a:xfrm>
            <a:off x="3471863" y="1144488"/>
            <a:ext cx="4795837" cy="3652838"/>
            <a:chOff x="3471863" y="1144488"/>
            <a:chExt cx="4795837" cy="3652838"/>
          </a:xfrm>
        </p:grpSpPr>
        <p:pic>
          <p:nvPicPr>
            <p:cNvPr id="500738"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957638" y="2363688"/>
              <a:ext cx="2190750" cy="243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5" name="Line 11"/>
            <p:cNvSpPr>
              <a:spLocks noChangeShapeType="1"/>
            </p:cNvSpPr>
            <p:nvPr/>
          </p:nvSpPr>
          <p:spPr bwMode="auto">
            <a:xfrm>
              <a:off x="4267200" y="1144488"/>
              <a:ext cx="0" cy="1295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47" name="Rectangle 13"/>
            <p:cNvSpPr>
              <a:spLocks noChangeArrowheads="1"/>
            </p:cNvSpPr>
            <p:nvPr/>
          </p:nvSpPr>
          <p:spPr bwMode="auto">
            <a:xfrm>
              <a:off x="3471863" y="1397992"/>
              <a:ext cx="1644650" cy="685800"/>
            </a:xfrm>
            <a:prstGeom prst="rect">
              <a:avLst/>
            </a:prstGeom>
            <a:solidFill>
              <a:srgbClr val="F2F2F2"/>
            </a:solidFill>
            <a:ln w="9525">
              <a:solidFill>
                <a:srgbClr val="FFFFFF"/>
              </a:solidFill>
              <a:miter lim="800000"/>
              <a:headEnd/>
              <a:tailEnd/>
            </a:ln>
          </p:spPr>
          <p:txBody>
            <a:bodyPr lIns="12700" tIns="12700" rIns="12700" bIns="12700"/>
            <a:lstStyle/>
            <a:p>
              <a:pPr algn="ctr"/>
              <a:r>
                <a:rPr lang="zh-CN" altLang="en-US" sz="2000" b="1" i="1" dirty="0">
                  <a:solidFill>
                    <a:srgbClr val="000000"/>
                  </a:solidFill>
                  <a:latin typeface="Arial" charset="0"/>
                  <a:ea typeface="SimSun" charset="0"/>
                  <a:cs typeface="Arial" charset="0"/>
                </a:rPr>
                <a:t>起初</a:t>
              </a:r>
              <a:endParaRPr lang="en-US" altLang="zh-CN" sz="2000" b="1" i="1" dirty="0">
                <a:solidFill>
                  <a:srgbClr val="000000"/>
                </a:solidFill>
                <a:latin typeface="Arial" charset="0"/>
                <a:ea typeface="SimSun" charset="0"/>
                <a:cs typeface="Arial" charset="0"/>
              </a:endParaRPr>
            </a:p>
            <a:p>
              <a:pPr algn="ctr"/>
              <a:r>
                <a:rPr lang="zh-CN" altLang="en-US" sz="2000" b="1" i="1" dirty="0">
                  <a:solidFill>
                    <a:srgbClr val="000000"/>
                  </a:solidFill>
                  <a:latin typeface="Arial" charset="0"/>
                  <a:ea typeface="SimSun" charset="0"/>
                  <a:cs typeface="Arial" charset="0"/>
                </a:rPr>
                <a:t>坐在</a:t>
              </a:r>
              <a:r>
                <a:rPr lang="en-US" altLang="zh-CN" sz="2000" b="1" i="1" dirty="0">
                  <a:solidFill>
                    <a:srgbClr val="000000"/>
                  </a:solidFill>
                  <a:latin typeface="Arial" charset="0"/>
                  <a:ea typeface="SimSun" charset="0"/>
                  <a:cs typeface="Arial" charset="0"/>
                </a:rPr>
                <a:t> </a:t>
              </a:r>
              <a:r>
                <a:rPr lang="en-US" altLang="zh-CN" sz="1800" b="1" i="1" dirty="0">
                  <a:solidFill>
                    <a:srgbClr val="000000"/>
                  </a:solidFill>
                  <a:latin typeface="Arial" charset="0"/>
                  <a:ea typeface="SimSun" charset="0"/>
                  <a:cs typeface="Arial" charset="0"/>
                </a:rPr>
                <a:t>(17:3)</a:t>
              </a:r>
              <a:endParaRPr lang="en-US" altLang="zh-CN" sz="2000" b="1" dirty="0">
                <a:solidFill>
                  <a:srgbClr val="000000"/>
                </a:solidFill>
                <a:latin typeface="Arial" charset="0"/>
                <a:ea typeface="SimSun" charset="0"/>
                <a:cs typeface="Arial" charset="0"/>
              </a:endParaRPr>
            </a:p>
          </p:txBody>
        </p:sp>
        <p:sp>
          <p:nvSpPr>
            <p:cNvPr id="186387" name="Rectangle 19"/>
            <p:cNvSpPr>
              <a:spLocks noChangeArrowheads="1"/>
            </p:cNvSpPr>
            <p:nvPr/>
          </p:nvSpPr>
          <p:spPr bwMode="auto">
            <a:xfrm>
              <a:off x="5967413" y="2628602"/>
              <a:ext cx="2300287" cy="1938337"/>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3200" b="1" dirty="0">
                  <a:solidFill>
                    <a:srgbClr val="000000"/>
                  </a:solidFill>
                  <a:latin typeface="Arial" charset="0"/>
                  <a:ea typeface="SimSun" charset="0"/>
                  <a:cs typeface="Arial" charset="0"/>
                </a:rPr>
                <a:t>走兽</a:t>
              </a:r>
              <a:endParaRPr lang="en-US" altLang="zh-CN" sz="3200" b="1" dirty="0">
                <a:solidFill>
                  <a:srgbClr val="000000"/>
                </a:solidFill>
                <a:latin typeface="Arial" charset="0"/>
                <a:ea typeface="SimSun" charset="0"/>
                <a:cs typeface="Arial" charset="0"/>
              </a:endParaRPr>
            </a:p>
            <a:p>
              <a:pPr algn="ctr"/>
              <a:r>
                <a:rPr lang="en-US" altLang="zh-CN" sz="3200" b="1" dirty="0">
                  <a:solidFill>
                    <a:srgbClr val="000000"/>
                  </a:solidFill>
                  <a:latin typeface="Arial" charset="0"/>
                  <a:ea typeface="SimSun" charset="0"/>
                  <a:cs typeface="Arial" charset="0"/>
                </a:rPr>
                <a:t> </a:t>
              </a:r>
              <a:r>
                <a:rPr lang="zh-CN" altLang="en-US" sz="3200" b="1" dirty="0">
                  <a:solidFill>
                    <a:srgbClr val="000000"/>
                  </a:solidFill>
                  <a:latin typeface="Arial" charset="0"/>
                  <a:ea typeface="SimSun" charset="0"/>
                  <a:cs typeface="Arial" charset="0"/>
                </a:rPr>
                <a:t>七个头</a:t>
              </a:r>
              <a:endParaRPr lang="en-US" altLang="zh-CN" sz="3200" b="1" dirty="0">
                <a:solidFill>
                  <a:srgbClr val="000000"/>
                </a:solidFill>
                <a:latin typeface="Arial" charset="0"/>
                <a:ea typeface="SimSun" charset="0"/>
                <a:cs typeface="Arial" charset="0"/>
              </a:endParaRPr>
            </a:p>
            <a:p>
              <a:pPr algn="ctr"/>
              <a:r>
                <a:rPr lang="en-US" altLang="zh-CN" sz="3200" b="1" dirty="0">
                  <a:solidFill>
                    <a:srgbClr val="000000"/>
                  </a:solidFill>
                  <a:latin typeface="Arial" charset="0"/>
                  <a:ea typeface="SimSun" charset="0"/>
                  <a:cs typeface="Arial" charset="0"/>
                </a:rPr>
                <a:t> </a:t>
              </a:r>
              <a:r>
                <a:rPr lang="zh-CN" altLang="en-US" sz="3200" b="1" dirty="0">
                  <a:solidFill>
                    <a:srgbClr val="000000"/>
                  </a:solidFill>
                  <a:latin typeface="Arial" charset="0"/>
                  <a:ea typeface="SimSun" charset="0"/>
                  <a:cs typeface="Arial" charset="0"/>
                </a:rPr>
                <a:t>十个</a:t>
              </a:r>
              <a:r>
                <a:rPr lang="zh-CN" altLang="en-US" sz="3200" b="1" dirty="0">
                  <a:solidFill>
                    <a:srgbClr val="000000"/>
                  </a:solidFill>
                </a:rPr>
                <a:t>喇叭</a:t>
              </a:r>
              <a:endParaRPr lang="en-US" altLang="zh-CN" sz="3200" b="1" dirty="0">
                <a:solidFill>
                  <a:srgbClr val="000000"/>
                </a:solidFill>
                <a:latin typeface="Arial" charset="0"/>
                <a:ea typeface="SimSun" charset="0"/>
                <a:cs typeface="Arial" charset="0"/>
              </a:endParaRPr>
            </a:p>
            <a:p>
              <a:pPr algn="ctr"/>
              <a:r>
                <a:rPr lang="en-US" altLang="zh-CN" b="1" dirty="0">
                  <a:solidFill>
                    <a:srgbClr val="000000"/>
                  </a:solidFill>
                  <a:latin typeface="Arial" charset="0"/>
                  <a:ea typeface="SimSun" charset="0"/>
                  <a:cs typeface="Arial" charset="0"/>
                </a:rPr>
                <a:t>(17:3,12)</a:t>
              </a:r>
              <a:endParaRPr lang="en-US" b="1" dirty="0">
                <a:solidFill>
                  <a:srgbClr val="000000"/>
                </a:solidFill>
                <a:latin typeface="Arial" charset="0"/>
                <a:ea typeface="SimSun" charset="0"/>
                <a:cs typeface="Arial" charset="0"/>
              </a:endParaRPr>
            </a:p>
          </p:txBody>
        </p:sp>
      </p:grpSp>
      <p:sp>
        <p:nvSpPr>
          <p:cNvPr id="500754" name="Text Box 37"/>
          <p:cNvSpPr txBox="1">
            <a:spLocks noChangeArrowheads="1"/>
          </p:cNvSpPr>
          <p:nvPr/>
        </p:nvSpPr>
        <p:spPr bwMode="auto">
          <a:xfrm>
            <a:off x="8448675" y="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398</a:t>
            </a:r>
          </a:p>
        </p:txBody>
      </p:sp>
      <p:sp>
        <p:nvSpPr>
          <p:cNvPr id="500755" name="TextBox 18"/>
          <p:cNvSpPr txBox="1">
            <a:spLocks noChangeArrowheads="1"/>
          </p:cNvSpPr>
          <p:nvPr/>
        </p:nvSpPr>
        <p:spPr bwMode="auto">
          <a:xfrm>
            <a:off x="476250" y="0"/>
            <a:ext cx="6915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dirty="0">
                <a:solidFill>
                  <a:srgbClr val="FFFFFF"/>
                </a:solidFill>
              </a:rPr>
              <a:t>结束时间巴比伦（妓女）</a:t>
            </a:r>
            <a:endParaRPr lang="en-US" sz="3600" b="1" dirty="0">
              <a:solidFill>
                <a:srgbClr val="FFFFFF"/>
              </a:solidFill>
            </a:endParaRPr>
          </a:p>
        </p:txBody>
      </p:sp>
      <p:grpSp>
        <p:nvGrpSpPr>
          <p:cNvPr id="5" name="Group 4"/>
          <p:cNvGrpSpPr/>
          <p:nvPr/>
        </p:nvGrpSpPr>
        <p:grpSpPr>
          <a:xfrm>
            <a:off x="3284538" y="4414490"/>
            <a:ext cx="3330575" cy="690910"/>
            <a:chOff x="3284538" y="4414490"/>
            <a:chExt cx="3330575" cy="690910"/>
          </a:xfrm>
        </p:grpSpPr>
        <p:sp>
          <p:nvSpPr>
            <p:cNvPr id="500749" name="Line 16"/>
            <p:cNvSpPr>
              <a:spLocks noChangeShapeType="1"/>
            </p:cNvSpPr>
            <p:nvPr/>
          </p:nvSpPr>
          <p:spPr bwMode="auto">
            <a:xfrm>
              <a:off x="5003800" y="4572000"/>
              <a:ext cx="0" cy="533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50" name="Rectangle 15"/>
            <p:cNvSpPr>
              <a:spLocks noChangeArrowheads="1"/>
            </p:cNvSpPr>
            <p:nvPr/>
          </p:nvSpPr>
          <p:spPr bwMode="auto">
            <a:xfrm>
              <a:off x="3284538" y="4414490"/>
              <a:ext cx="3330575" cy="392025"/>
            </a:xfrm>
            <a:prstGeom prst="rect">
              <a:avLst/>
            </a:prstGeom>
            <a:solidFill>
              <a:srgbClr val="FFFFFF"/>
            </a:solidFill>
            <a:ln w="9525">
              <a:solidFill>
                <a:srgbClr val="FFFFFF"/>
              </a:solidFill>
              <a:miter lim="800000"/>
              <a:headEnd/>
              <a:tailEnd/>
            </a:ln>
          </p:spPr>
          <p:txBody>
            <a:bodyPr lIns="12700" tIns="12700" rIns="12700" bIns="12700" anchor="ctr"/>
            <a:lstStyle/>
            <a:p>
              <a:pPr algn="ctr"/>
              <a:r>
                <a:rPr lang="zh-CN" altLang="en-US" sz="2800" b="1" i="1" dirty="0">
                  <a:solidFill>
                    <a:srgbClr val="000000"/>
                  </a:solidFill>
                  <a:latin typeface="Arial" charset="0"/>
                  <a:ea typeface="SimSun" charset="0"/>
                  <a:cs typeface="Arial" charset="0"/>
                </a:rPr>
                <a:t>欲望统治 </a:t>
              </a:r>
              <a:r>
                <a:rPr lang="en-US" altLang="zh-CN" b="1" i="1" dirty="0">
                  <a:solidFill>
                    <a:srgbClr val="000000"/>
                  </a:solidFill>
                  <a:latin typeface="Arial" charset="0"/>
                  <a:ea typeface="SimSun" charset="0"/>
                  <a:cs typeface="Arial" charset="0"/>
                </a:rPr>
                <a:t>(17:17)</a:t>
              </a:r>
              <a:endParaRPr lang="en-US" altLang="zh-CN" b="1" dirty="0">
                <a:solidFill>
                  <a:srgbClr val="000000"/>
                </a:solidFill>
                <a:latin typeface="Arial" charset="0"/>
                <a:ea typeface="SimSun" charset="0"/>
                <a:cs typeface="Arial" charset="0"/>
              </a:endParaRPr>
            </a:p>
          </p:txBody>
        </p:sp>
      </p:grpSp>
    </p:spTree>
    <p:extLst>
      <p:ext uri="{BB962C8B-B14F-4D97-AF65-F5344CB8AC3E}">
        <p14:creationId xmlns:p14="http://schemas.microsoft.com/office/powerpoint/2010/main" val="7532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9" name="Rectangle 7"/>
          <p:cNvSpPr>
            <a:spLocks noChangeArrowheads="1"/>
          </p:cNvSpPr>
          <p:nvPr/>
        </p:nvSpPr>
        <p:spPr bwMode="auto">
          <a:xfrm>
            <a:off x="0" y="0"/>
            <a:ext cx="9144000" cy="6858000"/>
          </a:xfrm>
          <a:prstGeom prst="rect">
            <a:avLst/>
          </a:prstGeom>
          <a:solidFill>
            <a:schemeClr val="tx1">
              <a:alpha val="65097"/>
            </a:schemeClr>
          </a:soli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pic>
        <p:nvPicPr>
          <p:cNvPr id="501763"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225"/>
            <a:ext cx="3708400" cy="375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Rectangle 2"/>
          <p:cNvSpPr>
            <a:spLocks noGrp="1" noChangeArrowheads="1"/>
          </p:cNvSpPr>
          <p:nvPr>
            <p:ph type="title"/>
          </p:nvPr>
        </p:nvSpPr>
        <p:spPr>
          <a:xfrm>
            <a:off x="444500" y="1511300"/>
            <a:ext cx="3048000" cy="2133600"/>
          </a:xfrm>
          <a:effectLst>
            <a:outerShdw blurRad="63500" dist="38099" dir="2700000" algn="ctr" rotWithShape="0">
              <a:schemeClr val="tx1">
                <a:alpha val="74997"/>
              </a:schemeClr>
            </a:outerShdw>
          </a:effectLst>
        </p:spPr>
        <p:txBody>
          <a:bodyPr/>
          <a:lstStyle/>
          <a:p>
            <a:r>
              <a:rPr lang="zh-CN" altLang="en-US" b="1" dirty="0">
                <a:solidFill>
                  <a:schemeClr val="bg1"/>
                </a:solidFill>
                <a:effectLst>
                  <a:outerShdw blurRad="38100" dist="38100" dir="2700000" algn="tl">
                    <a:srgbClr val="000000">
                      <a:alpha val="43137"/>
                    </a:srgbClr>
                  </a:outerShdw>
                </a:effectLst>
                <a:latin typeface="Times New Roman" charset="0"/>
                <a:ea typeface="ＭＳ Ｐゴシック" charset="0"/>
              </a:rPr>
              <a:t>在结束时报“巴比伦的意见</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501765" name="Text Box 37"/>
          <p:cNvSpPr txBox="1">
            <a:spLocks noChangeArrowheads="1"/>
          </p:cNvSpPr>
          <p:nvPr/>
        </p:nvSpPr>
        <p:spPr bwMode="auto">
          <a:xfrm>
            <a:off x="8413750" y="8413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400</a:t>
            </a:r>
          </a:p>
        </p:txBody>
      </p:sp>
      <p:sp>
        <p:nvSpPr>
          <p:cNvPr id="7" name="Rectangle 5"/>
          <p:cNvSpPr txBox="1">
            <a:spLocks noChangeArrowheads="1"/>
          </p:cNvSpPr>
          <p:nvPr/>
        </p:nvSpPr>
        <p:spPr bwMode="auto">
          <a:xfrm>
            <a:off x="236538" y="3822700"/>
            <a:ext cx="8915400" cy="3048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世界体系</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a:p>
            <a:pPr>
              <a:spcBef>
                <a:spcPts val="0"/>
              </a:spcBef>
              <a:defRPr/>
            </a:pP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宗教</a:t>
            </a:r>
            <a:endParaRPr lang="en-US" altLang="zh-CN" b="1" dirty="0">
              <a:solidFill>
                <a:schemeClr val="bg1"/>
              </a:solidFill>
              <a:effectLst>
                <a:outerShdw blurRad="38100" dist="38100" dir="2700000" algn="tl">
                  <a:srgbClr val="000000">
                    <a:alpha val="43137"/>
                  </a:srgbClr>
                </a:outerShdw>
              </a:effectLst>
              <a:latin typeface="Arial"/>
              <a:ea typeface="ＭＳ Ｐゴシック"/>
              <a:cs typeface="Arial"/>
            </a:endParaRPr>
          </a:p>
          <a:p>
            <a:pPr>
              <a:spcBef>
                <a:spcPts val="0"/>
              </a:spcBef>
              <a:buFontTx/>
              <a:buNone/>
              <a:defRPr/>
            </a:pPr>
            <a:r>
              <a:rPr lang="zh-CN" altLang="en-US" b="1" dirty="0">
                <a:solidFill>
                  <a:schemeClr val="bg1"/>
                </a:solidFill>
                <a:effectLst>
                  <a:outerShdw blurRad="38100" dist="38100" dir="2700000" algn="tl">
                    <a:srgbClr val="000000">
                      <a:alpha val="43137"/>
                    </a:srgbClr>
                  </a:outerShdw>
                </a:effectLst>
                <a:latin typeface="Arial"/>
                <a:ea typeface="ＭＳ Ｐゴシック"/>
                <a:cs typeface="Arial"/>
              </a:rPr>
              <a:t>   </a:t>
            </a: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（伊斯兰教，天主教，占星术，世界宗教</a:t>
            </a:r>
            <a:r>
              <a:rPr lang="en-US" altLang="zh-CN" b="1" dirty="0">
                <a:solidFill>
                  <a:schemeClr val="bg1"/>
                </a:solidFill>
                <a:effectLst>
                  <a:outerShdw blurRad="38100" dist="38100" dir="2700000" algn="tl">
                    <a:srgbClr val="000000">
                      <a:alpha val="43137"/>
                    </a:srgbClr>
                  </a:outerShdw>
                </a:effectLst>
                <a:latin typeface="Times New Roman"/>
                <a:ea typeface="ＭＳ Ｐゴシック"/>
              </a:rPr>
              <a:t>/</a:t>
            </a: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新时代）</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a:p>
            <a:pPr>
              <a:defRPr/>
            </a:pPr>
            <a:r>
              <a:rPr lang="zh-CN" altLang="en-US" b="1" dirty="0">
                <a:solidFill>
                  <a:schemeClr val="bg1"/>
                </a:solidFill>
                <a:effectLst>
                  <a:outerShdw blurRad="38100" dist="38100" dir="2700000" algn="tl">
                    <a:srgbClr val="000000">
                      <a:alpha val="43137"/>
                    </a:srgbClr>
                  </a:outerShdw>
                </a:effectLst>
                <a:latin typeface="Arial"/>
                <a:ea typeface="ＭＳ Ｐゴシック"/>
                <a:cs typeface="Arial"/>
              </a:rPr>
              <a:t>城市</a:t>
            </a: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（巴比伦，罗马，耶路撒冷）</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a:p>
            <a:pPr>
              <a:defRPr/>
            </a:pPr>
            <a:r>
              <a:rPr lang="zh-CN" altLang="en-US" b="1" dirty="0">
                <a:solidFill>
                  <a:schemeClr val="bg1"/>
                </a:solidFill>
                <a:effectLst>
                  <a:outerShdw blurRad="38100" dist="38100" dir="2700000" algn="tl">
                    <a:srgbClr val="000000">
                      <a:alpha val="43137"/>
                    </a:srgbClr>
                  </a:outerShdw>
                </a:effectLst>
                <a:latin typeface="Arial"/>
                <a:ea typeface="ＭＳ Ｐゴシック"/>
                <a:cs typeface="Arial"/>
              </a:rPr>
              <a:t>国家</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p:txBody>
      </p:sp>
    </p:spTree>
    <p:extLst>
      <p:ext uri="{BB962C8B-B14F-4D97-AF65-F5344CB8AC3E}">
        <p14:creationId xmlns:p14="http://schemas.microsoft.com/office/powerpoint/2010/main" val="325676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fad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autoUpdateAnimBg="0"/>
      <p:bldP spid="7" grpId="0" build="p" bldLvl="2"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3" descr="StruggleoverMon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605338" cy="32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7" name="Picture 1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81200" y="497205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8" name="Picture 6" descr="1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4648200"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7"/>
              </a:schemeClr>
            </a:outerShdw>
          </a:effectLst>
        </p:spPr>
        <p:txBody>
          <a:bodyPr/>
          <a:lstStyle/>
          <a:p>
            <a:pPr algn="l"/>
            <a:r>
              <a:rPr lang="zh-CN" altLang="en-US" sz="5400" b="1">
                <a:solidFill>
                  <a:srgbClr val="FFFF00"/>
                </a:solidFill>
                <a:latin typeface="Times New Roman" charset="0"/>
                <a:ea typeface="ＭＳ Ｐゴシック" charset="0"/>
              </a:rPr>
              <a:t>巴比伦是</a:t>
            </a:r>
            <a:r>
              <a:rPr lang="en-US" sz="5400" b="1">
                <a:solidFill>
                  <a:srgbClr val="FFFF00"/>
                </a:solidFill>
                <a:latin typeface="Arial" charset="0"/>
                <a:ea typeface="ＭＳ Ｐゴシック" charset="0"/>
                <a:cs typeface="Arial" charset="0"/>
              </a:rPr>
              <a:t>…</a:t>
            </a:r>
          </a:p>
        </p:txBody>
      </p:sp>
      <p:pic>
        <p:nvPicPr>
          <p:cNvPr id="502790" name="Picture 1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3124200"/>
            <a:ext cx="252253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9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6363" y="3429000"/>
            <a:ext cx="26193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279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401</a:t>
            </a:r>
          </a:p>
        </p:txBody>
      </p:sp>
      <p:pic>
        <p:nvPicPr>
          <p:cNvPr id="502793" name="Picture 2" descr="greed see through money over ey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2400" y="3357563"/>
            <a:ext cx="2627313"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2794"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zh-CN" sz="3600" b="1" dirty="0">
                <a:solidFill>
                  <a:srgbClr val="FFFF00"/>
                </a:solidFill>
                <a:latin typeface="Comic Sans MS" pitchFamily="66" charset="0"/>
                <a:ea typeface="ＭＳ Ｐゴシック" pitchFamily="34" charset="-128"/>
                <a:cs typeface="+mn-cs"/>
              </a:rPr>
              <a:t>世界体系</a:t>
            </a:r>
            <a:r>
              <a:rPr lang="en-SG" sz="3600" b="1" kern="10" dirty="0">
                <a:ln w="9525">
                  <a:round/>
                  <a:headEnd/>
                  <a:tailEnd/>
                </a:ln>
                <a:solidFill>
                  <a:srgbClr val="FFFF00"/>
                </a:solidFill>
                <a:latin typeface="Impact"/>
                <a:ea typeface="ＭＳ Ｐゴシック" pitchFamily="34" charset="-128"/>
                <a:cs typeface="+mn-cs"/>
              </a:rPr>
              <a:t>?</a:t>
            </a:r>
          </a:p>
        </p:txBody>
      </p:sp>
    </p:spTree>
    <p:extLst>
      <p:ext uri="{BB962C8B-B14F-4D97-AF65-F5344CB8AC3E}">
        <p14:creationId xmlns:p14="http://schemas.microsoft.com/office/powerpoint/2010/main" val="2508379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50"/>
            <a:ext cx="9144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第四兽： 可怕（罗马）</a:t>
            </a:r>
            <a:endParaRPr lang="en-US" sz="4000" kern="1200" dirty="0">
              <a:solidFill>
                <a:srgbClr val="FFFFFF"/>
              </a:solidFill>
              <a:effectLst>
                <a:glow rad="292100">
                  <a:srgbClr val="000000">
                    <a:alpha val="75000"/>
                  </a:srgbClr>
                </a:glow>
              </a:effectLst>
              <a:latin typeface="黑体"/>
              <a:ea typeface="黑体"/>
              <a:cs typeface="黑体"/>
            </a:endParaRPr>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但以理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7</a:t>
            </a: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7</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6071884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5390495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6238349" y="1668895"/>
            <a:ext cx="2682649" cy="3659717"/>
          </a:xfrm>
          <a:noFill/>
          <a:effectLst>
            <a:outerShdw blurRad="63500" dist="35921" dir="2700000" algn="ctr" rotWithShape="0">
              <a:schemeClr val="tx2">
                <a:alpha val="74998"/>
              </a:schemeClr>
            </a:outerShdw>
          </a:effectLst>
        </p:spPr>
        <p:txBody>
          <a:bodyPr/>
          <a:lstStyle/>
          <a:p>
            <a:pPr>
              <a:defRPr/>
            </a:pPr>
            <a:r>
              <a:rPr lang="zh-CN" alt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巴比伦一小时内被火焚毁</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406</a:t>
            </a:r>
          </a:p>
          <a:p>
            <a:pPr algn="ct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rPr>
              <a:t>"时之间， 这么大的财富竟荡然无存!"</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(18:17a)</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17184" y="2446620"/>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dirty="0">
                <a:solidFill>
                  <a:srgbClr val="FFFFFF"/>
                </a:solidFill>
              </a:rPr>
              <a:t>所以，世界体系中的人们如何能站在一旁，为世界体系的崩溃而哀悼呢？</a:t>
            </a:r>
          </a:p>
        </p:txBody>
      </p:sp>
    </p:spTree>
    <p:extLst>
      <p:ext uri="{BB962C8B-B14F-4D97-AF65-F5344CB8AC3E}">
        <p14:creationId xmlns:p14="http://schemas.microsoft.com/office/powerpoint/2010/main" val="26725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482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62600"/>
            <a:ext cx="9810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1841500"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763" y="0"/>
            <a:ext cx="4821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8" name="Rectangle 4"/>
          <p:cNvSpPr>
            <a:spLocks noGrp="1" noChangeArrowheads="1"/>
          </p:cNvSpPr>
          <p:nvPr>
            <p:ph type="title"/>
          </p:nvPr>
        </p:nvSpPr>
        <p:spPr>
          <a:xfrm>
            <a:off x="2686050" y="0"/>
            <a:ext cx="4724400" cy="1447800"/>
          </a:xfrm>
          <a:solidFill>
            <a:schemeClr val="accent2"/>
          </a:solidFill>
          <a:effectLst>
            <a:outerShdw blurRad="63500" dist="38099" dir="2700000" algn="ctr" rotWithShape="0">
              <a:schemeClr val="tx1">
                <a:alpha val="74997"/>
              </a:schemeClr>
            </a:outerShdw>
          </a:effectLst>
        </p:spPr>
        <p:txBody>
          <a:bodyPr/>
          <a:lstStyle/>
          <a:p>
            <a:pPr>
              <a:defRPr/>
            </a:pPr>
            <a:r>
              <a:rPr lang="zh-CN" altLang="en-US" dirty="0">
                <a:solidFill>
                  <a:srgbClr val="FFFFFF"/>
                </a:solidFill>
              </a:rPr>
              <a:t>巴比伦是不是一个宗教？</a:t>
            </a:r>
            <a:endParaRPr lang="en-US" dirty="0">
              <a:solidFill>
                <a:srgbClr val="FFFFFF"/>
              </a:solidFill>
              <a:latin typeface="Arial"/>
              <a:cs typeface="Arial"/>
            </a:endParaRPr>
          </a:p>
        </p:txBody>
      </p:sp>
      <p:sp>
        <p:nvSpPr>
          <p:cNvPr id="9" name="Rectangle 6"/>
          <p:cNvSpPr txBox="1">
            <a:spLocks noChangeArrowheads="1"/>
          </p:cNvSpPr>
          <p:nvPr/>
        </p:nvSpPr>
        <p:spPr bwMode="auto">
          <a:xfrm>
            <a:off x="5364163" y="3459163"/>
            <a:ext cx="3095625"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eaLnBrk="0" fontAlgn="base" hangingPunct="0">
              <a:spcBef>
                <a:spcPct val="20000"/>
              </a:spcBef>
              <a:spcAft>
                <a:spcPct val="0"/>
              </a:spcAft>
              <a:buChar char="»"/>
              <a:defRPr sz="1800">
                <a:solidFill>
                  <a:schemeClr val="tx1"/>
                </a:solidFill>
                <a:latin typeface="+mn-lt"/>
                <a:ea typeface="+mn-ea"/>
              </a:defRPr>
            </a:lvl6pPr>
            <a:lvl7pPr marL="2971800" indent="-228600" algn="l" rtl="0" eaLnBrk="0" fontAlgn="base" hangingPunct="0">
              <a:spcBef>
                <a:spcPct val="20000"/>
              </a:spcBef>
              <a:spcAft>
                <a:spcPct val="0"/>
              </a:spcAft>
              <a:buChar char="»"/>
              <a:defRPr sz="1800">
                <a:solidFill>
                  <a:schemeClr val="tx1"/>
                </a:solidFill>
                <a:latin typeface="+mn-lt"/>
                <a:ea typeface="+mn-ea"/>
              </a:defRPr>
            </a:lvl7pPr>
            <a:lvl8pPr marL="3429000" indent="-228600" algn="l" rtl="0" eaLnBrk="0" fontAlgn="base" hangingPunct="0">
              <a:spcBef>
                <a:spcPct val="20000"/>
              </a:spcBef>
              <a:spcAft>
                <a:spcPct val="0"/>
              </a:spcAft>
              <a:buChar char="»"/>
              <a:defRPr sz="1800">
                <a:solidFill>
                  <a:schemeClr val="tx1"/>
                </a:solidFill>
                <a:latin typeface="+mn-lt"/>
                <a:ea typeface="+mn-ea"/>
              </a:defRPr>
            </a:lvl8pPr>
            <a:lvl9pPr marL="3886200" indent="-228600" algn="l" rtl="0" eaLnBrk="0" fontAlgn="base" hangingPunct="0">
              <a:spcBef>
                <a:spcPct val="20000"/>
              </a:spcBef>
              <a:spcAft>
                <a:spcPct val="0"/>
              </a:spcAft>
              <a:buChar char="»"/>
              <a:defRPr sz="1800">
                <a:solidFill>
                  <a:schemeClr val="tx1"/>
                </a:solidFill>
                <a:latin typeface="+mn-lt"/>
                <a:ea typeface="+mn-ea"/>
              </a:defRPr>
            </a:lvl9pPr>
          </a:lstStyle>
          <a:p>
            <a:pPr marL="0" indent="0" algn="ctr">
              <a:lnSpc>
                <a:spcPct val="90000"/>
              </a:lnSpc>
              <a:buFontTx/>
              <a:buNone/>
              <a:defRPr/>
            </a:pPr>
            <a:r>
              <a:rPr lang="en-US" sz="4800" dirty="0">
                <a:solidFill>
                  <a:srgbClr val="FFFFFF"/>
                </a:solidFill>
                <a:latin typeface="Arial"/>
                <a:cs typeface="Arial"/>
              </a:rPr>
              <a:t>Islam</a:t>
            </a:r>
          </a:p>
        </p:txBody>
      </p:sp>
      <p:sp>
        <p:nvSpPr>
          <p:cNvPr id="503816"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latin typeface="Arial" charset="0"/>
                <a:cs typeface="Arial" charset="0"/>
              </a:rPr>
              <a:t>401</a:t>
            </a:r>
          </a:p>
        </p:txBody>
      </p:sp>
    </p:spTree>
    <p:extLst>
      <p:ext uri="{BB962C8B-B14F-4D97-AF65-F5344CB8AC3E}">
        <p14:creationId xmlns:p14="http://schemas.microsoft.com/office/powerpoint/2010/main" val="1905678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5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WordArt 2"/>
          <p:cNvSpPr>
            <a:spLocks noChangeArrowheads="1" noChangeShapeType="1" noTextEdit="1"/>
          </p:cNvSpPr>
          <p:nvPr/>
        </p:nvSpPr>
        <p:spPr bwMode="auto">
          <a:xfrm>
            <a:off x="304800" y="228600"/>
            <a:ext cx="7239000" cy="495300"/>
          </a:xfrm>
          <a:prstGeom prst="rect">
            <a:avLst/>
          </a:prstGeom>
        </p:spPr>
        <p:txBody>
          <a:bodyPr wrap="none" fromWordArt="1">
            <a:prstTxWarp prst="textPlain">
              <a:avLst>
                <a:gd name="adj" fmla="val 50000"/>
              </a:avLst>
            </a:prstTxWarp>
          </a:bodyPr>
          <a:lstStyle/>
          <a:p>
            <a:pPr algn="ctr" eaLnBrk="1" hangingPunct="1">
              <a:defRPr/>
            </a:pPr>
            <a:r>
              <a:rPr lang="zh-CN" altLang="en-US" sz="3600" kern="10" dirty="0">
                <a:ln w="9525">
                  <a:noFill/>
                  <a:round/>
                  <a:headEnd/>
                  <a:tailEnd/>
                </a:ln>
                <a:solidFill>
                  <a:srgbClr val="000000"/>
                </a:solidFill>
                <a:latin typeface="ＭＳ Ｐゴシック"/>
                <a:ea typeface="ＭＳ Ｐゴシック"/>
              </a:rPr>
              <a:t>巴比伦神秘宗教今日里昂</a:t>
            </a:r>
            <a:endParaRPr lang="en-SG" sz="3600" kern="10" dirty="0">
              <a:ln w="9525">
                <a:noFill/>
                <a:round/>
                <a:headEnd/>
                <a:tailEnd/>
              </a:ln>
              <a:solidFill>
                <a:srgbClr val="000000"/>
              </a:solidFill>
              <a:latin typeface="ＭＳ Ｐゴシック"/>
              <a:ea typeface="ＭＳ Ｐゴシック"/>
            </a:endParaRPr>
          </a:p>
        </p:txBody>
      </p:sp>
      <p:sp>
        <p:nvSpPr>
          <p:cNvPr id="504835" name="Line 3"/>
          <p:cNvSpPr>
            <a:spLocks noChangeShapeType="1"/>
          </p:cNvSpPr>
          <p:nvPr/>
        </p:nvSpPr>
        <p:spPr bwMode="auto">
          <a:xfrm flipV="1">
            <a:off x="304800" y="723900"/>
            <a:ext cx="7296150" cy="381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1"/>
          <p:cNvGrpSpPr>
            <a:grpSpLocks/>
          </p:cNvGrpSpPr>
          <p:nvPr/>
        </p:nvGrpSpPr>
        <p:grpSpPr bwMode="auto">
          <a:xfrm>
            <a:off x="228600" y="1676400"/>
            <a:ext cx="5064125" cy="4876800"/>
            <a:chOff x="134" y="1056"/>
            <a:chExt cx="2976" cy="3072"/>
          </a:xfrm>
        </p:grpSpPr>
        <p:pic>
          <p:nvPicPr>
            <p:cNvPr id="504844" name="Picture 9"/>
            <p:cNvPicPr>
              <a:picLocks noChangeAspect="1" noChangeArrowheads="1"/>
            </p:cNvPicPr>
            <p:nvPr/>
          </p:nvPicPr>
          <p:blipFill>
            <a:blip r:embed="rId4" cstate="screen">
              <a:lum bright="16000"/>
              <a:extLst>
                <a:ext uri="{28A0092B-C50C-407E-A947-70E740481C1C}">
                  <a14:useLocalDpi xmlns:a14="http://schemas.microsoft.com/office/drawing/2010/main" val="0"/>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4845" name="Rectangle 10"/>
            <p:cNvSpPr>
              <a:spLocks noChangeArrowheads="1"/>
            </p:cNvSpPr>
            <p:nvPr/>
          </p:nvSpPr>
          <p:spPr bwMode="auto">
            <a:xfrm>
              <a:off x="134" y="3360"/>
              <a:ext cx="1142"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zh-CN" altLang="en-US" sz="3600" b="1">
                  <a:solidFill>
                    <a:srgbClr val="000000"/>
                  </a:solidFill>
                </a:rPr>
                <a:t>拉尔夫</a:t>
              </a:r>
              <a:r>
                <a:rPr lang="en-US" altLang="zh-CN" sz="3600" b="1">
                  <a:solidFill>
                    <a:srgbClr val="000000"/>
                  </a:solidFill>
                </a:rPr>
                <a:t>·</a:t>
              </a:r>
            </a:p>
            <a:p>
              <a:pPr marL="342900" indent="-342900" eaLnBrk="1" hangingPunct="1">
                <a:spcBef>
                  <a:spcPct val="20000"/>
                </a:spcBef>
              </a:pPr>
              <a:r>
                <a:rPr lang="zh-CN" altLang="en-US" sz="3600" b="1">
                  <a:solidFill>
                    <a:srgbClr val="000000"/>
                  </a:solidFill>
                </a:rPr>
                <a:t>伍德罗</a:t>
              </a:r>
              <a:endParaRPr lang="en-US" sz="3600" b="1">
                <a:solidFill>
                  <a:srgbClr val="000000"/>
                </a:solidFill>
                <a:latin typeface="Arial" charset="0"/>
                <a:cs typeface="Arial" charset="0"/>
              </a:endParaRPr>
            </a:p>
          </p:txBody>
        </p:sp>
      </p:grpSp>
      <p:sp>
        <p:nvSpPr>
          <p:cNvPr id="504838" name="Title 2"/>
          <p:cNvSpPr>
            <a:spLocks noGrp="1"/>
          </p:cNvSpPr>
          <p:nvPr>
            <p:ph type="title"/>
          </p:nvPr>
        </p:nvSpPr>
        <p:spPr>
          <a:xfrm>
            <a:off x="0" y="896938"/>
            <a:ext cx="9144000" cy="587375"/>
          </a:xfrm>
        </p:spPr>
        <p:txBody>
          <a:bodyPr/>
          <a:lstStyle/>
          <a:p>
            <a:r>
              <a:rPr lang="zh-CN" altLang="en-US" sz="3600" b="1">
                <a:latin typeface="Times New Roman" charset="0"/>
                <a:ea typeface="ＭＳ Ｐゴシック" charset="0"/>
                <a:cs typeface="ＭＳ Ｐゴシック" charset="0"/>
              </a:rPr>
              <a:t>天主教会重复巴比伦的误区</a:t>
            </a:r>
            <a:endParaRPr lang="en-US" sz="3600" b="1">
              <a:latin typeface="Times New Roman" charset="0"/>
              <a:ea typeface="ＭＳ Ｐゴシック" charset="0"/>
              <a:cs typeface="ＭＳ Ｐゴシック" charset="0"/>
            </a:endParaRPr>
          </a:p>
        </p:txBody>
      </p:sp>
      <p:sp>
        <p:nvSpPr>
          <p:cNvPr id="12" name="Rectangle 7"/>
          <p:cNvSpPr txBox="1">
            <a:spLocks noChangeArrowheads="1"/>
          </p:cNvSpPr>
          <p:nvPr/>
        </p:nvSpPr>
        <p:spPr bwMode="auto">
          <a:xfrm>
            <a:off x="323850" y="1700213"/>
            <a:ext cx="1600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20000"/>
              </a:spcBef>
            </a:pPr>
            <a:r>
              <a:rPr lang="zh-CN" altLang="en-US" sz="3600" b="1">
                <a:solidFill>
                  <a:srgbClr val="000000"/>
                </a:solidFill>
              </a:rPr>
              <a:t>来源：</a:t>
            </a:r>
            <a:endParaRPr lang="en-US" sz="3600" b="1">
              <a:solidFill>
                <a:srgbClr val="000000"/>
              </a:solidFill>
              <a:latin typeface="Arial" charset="0"/>
              <a:cs typeface="Arial" charset="0"/>
            </a:endParaRPr>
          </a:p>
        </p:txBody>
      </p:sp>
      <p:sp>
        <p:nvSpPr>
          <p:cNvPr id="504840"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
        <p:nvSpPr>
          <p:cNvPr id="504841" name="Rectangle 12"/>
          <p:cNvSpPr>
            <a:spLocks noChangeArrowheads="1"/>
          </p:cNvSpPr>
          <p:nvPr/>
        </p:nvSpPr>
        <p:spPr bwMode="auto">
          <a:xfrm>
            <a:off x="2400300" y="2209800"/>
            <a:ext cx="2571750" cy="1714500"/>
          </a:xfrm>
          <a:prstGeom prst="rect">
            <a:avLst/>
          </a:prstGeom>
          <a:solidFill>
            <a:srgbClr val="FFFFCC"/>
          </a:solidFill>
          <a:ln w="9525">
            <a:solidFill>
              <a:schemeClr val="tx1"/>
            </a:solidFill>
            <a:round/>
            <a:headEnd/>
            <a:tailEnd/>
          </a:ln>
        </p:spPr>
        <p:txBody>
          <a:bodyPr/>
          <a:lstStyle/>
          <a:p>
            <a:pPr algn="ctr" eaLnBrk="1" hangingPunct="1"/>
            <a:r>
              <a:rPr lang="zh-CN" altLang="en-US" sz="4000" b="1">
                <a:solidFill>
                  <a:srgbClr val="12124C"/>
                </a:solidFill>
              </a:rPr>
              <a:t>巴比伦神秘宗教</a:t>
            </a:r>
            <a:endParaRPr lang="en-US" sz="4000" b="1">
              <a:solidFill>
                <a:srgbClr val="12124C"/>
              </a:solidFill>
            </a:endParaRPr>
          </a:p>
        </p:txBody>
      </p:sp>
      <p:sp>
        <p:nvSpPr>
          <p:cNvPr id="14" name="Rectangle 13"/>
          <p:cNvSpPr/>
          <p:nvPr/>
        </p:nvSpPr>
        <p:spPr bwMode="auto">
          <a:xfrm>
            <a:off x="5524500" y="1733550"/>
            <a:ext cx="3048000" cy="60960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sz="3600" b="1" dirty="0">
                <a:solidFill>
                  <a:srgbClr val="FFFF00"/>
                </a:solidFill>
                <a:latin typeface="Comic Sans MS" pitchFamily="66" charset="0"/>
                <a:ea typeface="ＭＳ Ｐゴシック" pitchFamily="34" charset="-128"/>
              </a:rPr>
              <a:t>戴夫追捕</a:t>
            </a:r>
            <a:endParaRPr lang="en-SG" sz="3600" b="1" dirty="0">
              <a:solidFill>
                <a:srgbClr val="FFFF00"/>
              </a:solidFill>
              <a:latin typeface="Times New Roman" pitchFamily="-112" charset="0"/>
              <a:ea typeface="ＭＳ Ｐゴシック" pitchFamily="34" charset="-128"/>
            </a:endParaRPr>
          </a:p>
        </p:txBody>
      </p:sp>
      <p:sp>
        <p:nvSpPr>
          <p:cNvPr id="504843" name="Rectangle 14"/>
          <p:cNvSpPr>
            <a:spLocks noChangeArrowheads="1"/>
          </p:cNvSpPr>
          <p:nvPr/>
        </p:nvSpPr>
        <p:spPr bwMode="auto">
          <a:xfrm>
            <a:off x="5619750" y="2286000"/>
            <a:ext cx="2895600" cy="3028950"/>
          </a:xfrm>
          <a:prstGeom prst="rect">
            <a:avLst/>
          </a:prstGeom>
          <a:solidFill>
            <a:srgbClr val="993366"/>
          </a:solidFill>
          <a:ln w="9525">
            <a:solidFill>
              <a:schemeClr val="tx1"/>
            </a:solidFill>
            <a:round/>
            <a:headEnd/>
            <a:tailEnd/>
          </a:ln>
        </p:spPr>
        <p:txBody>
          <a:bodyPr/>
          <a:lstStyle/>
          <a:p>
            <a:pPr algn="ctr"/>
            <a:r>
              <a:rPr lang="zh-CN" altLang="en-US" sz="3200" b="1">
                <a:solidFill>
                  <a:srgbClr val="FFFF00"/>
                </a:solidFill>
              </a:rPr>
              <a:t>罗马天主教教会和最后一天</a:t>
            </a:r>
            <a:endParaRPr lang="en-US" altLang="zh-CN" sz="3200" b="1">
              <a:solidFill>
                <a:srgbClr val="FFFF00"/>
              </a:solidFill>
            </a:endParaRPr>
          </a:p>
          <a:p>
            <a:pPr algn="ctr"/>
            <a:endParaRPr lang="en-US" altLang="zh-CN" sz="3200" b="1">
              <a:solidFill>
                <a:srgbClr val="FFFF00"/>
              </a:solidFill>
            </a:endParaRPr>
          </a:p>
          <a:p>
            <a:pPr algn="ctr"/>
            <a:r>
              <a:rPr lang="zh-CN" altLang="en-US" sz="3200" b="1">
                <a:solidFill>
                  <a:srgbClr val="FFFF00"/>
                </a:solidFill>
              </a:rPr>
              <a:t>一个女人骑兽</a:t>
            </a:r>
            <a:endParaRPr lang="en-US" sz="3200" b="1">
              <a:solidFill>
                <a:srgbClr val="FFFF00"/>
              </a:solidFill>
              <a:latin typeface="Times New Roman" charset="0"/>
            </a:endParaRPr>
          </a:p>
        </p:txBody>
      </p:sp>
    </p:spTree>
    <p:extLst>
      <p:ext uri="{BB962C8B-B14F-4D97-AF65-F5344CB8AC3E}">
        <p14:creationId xmlns:p14="http://schemas.microsoft.com/office/powerpoint/2010/main" val="171240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par>
                                <p:cTn id="7" presetID="515" presetClass="entr" presetSubtype="182"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15" presetClass="entr" presetSubtype="182" fill="hold" nodeType="clickEffect">
                                  <p:stCondLst>
                                    <p:cond delay="0"/>
                                  </p:stCondLst>
                                  <p:childTnLst>
                                    <p:set>
                                      <p:cBhvr>
                                        <p:cTn id="12"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850"/>
            <a:ext cx="2362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59" name="WordArt 2"/>
          <p:cNvSpPr>
            <a:spLocks noChangeArrowheads="1" noChangeShapeType="1" noTextEdit="1"/>
          </p:cNvSpPr>
          <p:nvPr/>
        </p:nvSpPr>
        <p:spPr bwMode="auto">
          <a:xfrm>
            <a:off x="36195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05860"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pic>
        <p:nvPicPr>
          <p:cNvPr id="149512"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8" name="Text Box 14"/>
          <p:cNvSpPr txBox="1">
            <a:spLocks noChangeArrowheads="1"/>
          </p:cNvSpPr>
          <p:nvPr/>
        </p:nvSpPr>
        <p:spPr bwMode="auto">
          <a:xfrm>
            <a:off x="6350" y="6191250"/>
            <a:ext cx="20447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巴比伦</a:t>
            </a:r>
            <a:endParaRPr lang="en-US" sz="3600" b="1">
              <a:solidFill>
                <a:srgbClr val="000000"/>
              </a:solidFill>
              <a:latin typeface="Arial" charset="0"/>
              <a:cs typeface="Arial" charset="0"/>
            </a:endParaRPr>
          </a:p>
        </p:txBody>
      </p:sp>
      <p:sp>
        <p:nvSpPr>
          <p:cNvPr id="149519" name="Text Box 15"/>
          <p:cNvSpPr txBox="1">
            <a:spLocks noChangeArrowheads="1"/>
          </p:cNvSpPr>
          <p:nvPr/>
        </p:nvSpPr>
        <p:spPr bwMode="auto">
          <a:xfrm>
            <a:off x="2262188" y="6172200"/>
            <a:ext cx="11112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埃及</a:t>
            </a:r>
            <a:endParaRPr lang="en-US" sz="3600" b="1">
              <a:solidFill>
                <a:srgbClr val="000000"/>
              </a:solidFill>
              <a:latin typeface="Arial" charset="0"/>
              <a:cs typeface="Arial" charset="0"/>
            </a:endParaRPr>
          </a:p>
        </p:txBody>
      </p:sp>
      <p:sp>
        <p:nvSpPr>
          <p:cNvPr id="149520" name="Text Box 16"/>
          <p:cNvSpPr txBox="1">
            <a:spLocks noChangeArrowheads="1"/>
          </p:cNvSpPr>
          <p:nvPr/>
        </p:nvSpPr>
        <p:spPr bwMode="auto">
          <a:xfrm>
            <a:off x="3862388" y="5300663"/>
            <a:ext cx="17891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希腊</a:t>
            </a:r>
            <a:endParaRPr lang="en-US" sz="3600" b="1">
              <a:solidFill>
                <a:srgbClr val="000000"/>
              </a:solidFill>
              <a:latin typeface="Arial" charset="0"/>
              <a:cs typeface="Arial" charset="0"/>
            </a:endParaRPr>
          </a:p>
        </p:txBody>
      </p:sp>
      <p:sp>
        <p:nvSpPr>
          <p:cNvPr id="149521" name="Text Box 17"/>
          <p:cNvSpPr txBox="1">
            <a:spLocks noChangeArrowheads="1"/>
          </p:cNvSpPr>
          <p:nvPr/>
        </p:nvSpPr>
        <p:spPr bwMode="auto">
          <a:xfrm>
            <a:off x="6103938" y="5943600"/>
            <a:ext cx="23368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佛教徒</a:t>
            </a:r>
            <a:endParaRPr lang="en-US" sz="3600" b="1">
              <a:solidFill>
                <a:srgbClr val="000000"/>
              </a:solidFill>
              <a:latin typeface="Arial" charset="0"/>
              <a:cs typeface="Arial" charset="0"/>
            </a:endParaRPr>
          </a:p>
        </p:txBody>
      </p:sp>
      <p:sp>
        <p:nvSpPr>
          <p:cNvPr id="149522" name="Text Box 18"/>
          <p:cNvSpPr txBox="1">
            <a:spLocks noChangeArrowheads="1"/>
          </p:cNvSpPr>
          <p:nvPr/>
        </p:nvSpPr>
        <p:spPr bwMode="auto">
          <a:xfrm>
            <a:off x="7442200" y="4114800"/>
            <a:ext cx="17383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印度教</a:t>
            </a:r>
            <a:endParaRPr lang="en-US" sz="3600" b="1">
              <a:solidFill>
                <a:srgbClr val="000000"/>
              </a:solidFill>
              <a:latin typeface="Arial" charset="0"/>
              <a:cs typeface="Arial" charset="0"/>
            </a:endParaRPr>
          </a:p>
        </p:txBody>
      </p:sp>
      <p:sp>
        <p:nvSpPr>
          <p:cNvPr id="505869" name="Title 1"/>
          <p:cNvSpPr>
            <a:spLocks noGrp="1"/>
          </p:cNvSpPr>
          <p:nvPr>
            <p:ph type="title"/>
          </p:nvPr>
        </p:nvSpPr>
        <p:spPr>
          <a:xfrm>
            <a:off x="39688" y="836613"/>
            <a:ext cx="9104312" cy="576262"/>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19" name="Rectangle 4"/>
          <p:cNvSpPr txBox="1">
            <a:spLocks noChangeArrowheads="1"/>
          </p:cNvSpPr>
          <p:nvPr/>
        </p:nvSpPr>
        <p:spPr bwMode="auto">
          <a:xfrm>
            <a:off x="1693863" y="1546225"/>
            <a:ext cx="237331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20000"/>
              </a:spcBef>
            </a:pPr>
            <a:r>
              <a:rPr lang="en-US" sz="2800" b="1" u="sng">
                <a:solidFill>
                  <a:srgbClr val="000000"/>
                </a:solidFill>
                <a:latin typeface="Arial" charset="0"/>
                <a:cs typeface="Arial" charset="0"/>
              </a:rPr>
              <a:t>Babylonians</a:t>
            </a:r>
            <a:endParaRPr lang="en-US" sz="2800" b="1">
              <a:solidFill>
                <a:srgbClr val="000000"/>
              </a:solidFill>
              <a:latin typeface="Arial" charset="0"/>
              <a:cs typeface="Arial" charset="0"/>
            </a:endParaRPr>
          </a:p>
          <a:p>
            <a:pPr algn="ctr" eaLnBrk="1" hangingPunct="1">
              <a:spcBef>
                <a:spcPct val="20000"/>
              </a:spcBef>
            </a:pPr>
            <a:endParaRPr lang="en-US" sz="2800" b="1">
              <a:solidFill>
                <a:srgbClr val="000000"/>
              </a:solidFill>
              <a:latin typeface="Arial" charset="0"/>
              <a:cs typeface="Arial" charset="0"/>
            </a:endParaRPr>
          </a:p>
          <a:p>
            <a:pPr algn="ctr" eaLnBrk="1" hangingPunct="1">
              <a:spcBef>
                <a:spcPct val="20000"/>
              </a:spcBef>
            </a:pPr>
            <a:r>
              <a:rPr lang="en-US" sz="2800" b="1">
                <a:solidFill>
                  <a:srgbClr val="000000"/>
                </a:solidFill>
                <a:latin typeface="Arial" charset="0"/>
                <a:cs typeface="Arial" charset="0"/>
              </a:rPr>
              <a:t>The goddess mother Semiramis held her child Tammuz in her arms</a:t>
            </a:r>
            <a:endParaRPr lang="en-US" sz="2800">
              <a:solidFill>
                <a:srgbClr val="000000"/>
              </a:solidFill>
              <a:latin typeface="Arial" charset="0"/>
              <a:cs typeface="Arial" charset="0"/>
            </a:endParaRPr>
          </a:p>
        </p:txBody>
      </p:sp>
      <p:pic>
        <p:nvPicPr>
          <p:cNvPr id="149514" name="Picture 10"/>
          <p:cNvPicPr>
            <a:picLocks noChangeAspect="1" noChangeArrowheads="1"/>
          </p:cNvPicPr>
          <p:nvPr/>
        </p:nvPicPr>
        <p:blipFill>
          <a:blip r:embed="rId7" cstate="screen">
            <a:extLst>
              <a:ext uri="{28A0092B-C50C-407E-A947-70E740481C1C}">
                <a14:useLocalDpi xmlns:a14="http://schemas.microsoft.com/office/drawing/2010/main" val="0"/>
              </a:ext>
            </a:extLst>
          </a:blip>
          <a:srcRect l="8470"/>
          <a:stretch>
            <a:fillRect/>
          </a:stretch>
        </p:blipFill>
        <p:spPr bwMode="auto">
          <a:xfrm>
            <a:off x="1619250" y="1543050"/>
            <a:ext cx="2470150" cy="46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72"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2678215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fade">
                                      <p:cBhvr>
                                        <p:cTn id="11" dur="500"/>
                                        <p:tgtEl>
                                          <p:spTgt spid="1495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9514"/>
                                        </p:tgtEl>
                                        <p:attrNameLst>
                                          <p:attrName>style.visibility</p:attrName>
                                        </p:attrNameLst>
                                      </p:cBhvr>
                                      <p:to>
                                        <p:strVal val="visible"/>
                                      </p:to>
                                    </p:set>
                                    <p:animEffect transition="in" filter="fade">
                                      <p:cBhvr>
                                        <p:cTn id="23" dur="500"/>
                                        <p:tgtEl>
                                          <p:spTgt spid="149514"/>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9519"/>
                                        </p:tgtEl>
                                        <p:attrNameLst>
                                          <p:attrName>style.visibility</p:attrName>
                                        </p:attrNameLst>
                                      </p:cBhvr>
                                      <p:to>
                                        <p:strVal val="visible"/>
                                      </p:to>
                                    </p:set>
                                    <p:animEffect transition="in" filter="fade">
                                      <p:cBhvr>
                                        <p:cTn id="27" dur="500"/>
                                        <p:tgtEl>
                                          <p:spTgt spid="149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2"/>
                                        </p:tgtEl>
                                        <p:attrNameLst>
                                          <p:attrName>style.visibility</p:attrName>
                                        </p:attrNameLst>
                                      </p:cBhvr>
                                      <p:to>
                                        <p:strVal val="visible"/>
                                      </p:to>
                                    </p:set>
                                    <p:animEffect transition="in" filter="fade">
                                      <p:cBhvr>
                                        <p:cTn id="32" dur="500"/>
                                        <p:tgtEl>
                                          <p:spTgt spid="14951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9520"/>
                                        </p:tgtEl>
                                        <p:attrNameLst>
                                          <p:attrName>style.visibility</p:attrName>
                                        </p:attrNameLst>
                                      </p:cBhvr>
                                      <p:to>
                                        <p:strVal val="visible"/>
                                      </p:to>
                                    </p:set>
                                    <p:animEffect transition="in" filter="fade">
                                      <p:cBhvr>
                                        <p:cTn id="36" dur="500"/>
                                        <p:tgtEl>
                                          <p:spTgt spid="1495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9515"/>
                                        </p:tgtEl>
                                        <p:attrNameLst>
                                          <p:attrName>style.visibility</p:attrName>
                                        </p:attrNameLst>
                                      </p:cBhvr>
                                      <p:to>
                                        <p:strVal val="visible"/>
                                      </p:to>
                                    </p:set>
                                    <p:animEffect transition="in" filter="fade">
                                      <p:cBhvr>
                                        <p:cTn id="41" dur="500"/>
                                        <p:tgtEl>
                                          <p:spTgt spid="149515"/>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9521"/>
                                        </p:tgtEl>
                                        <p:attrNameLst>
                                          <p:attrName>style.visibility</p:attrName>
                                        </p:attrNameLst>
                                      </p:cBhvr>
                                      <p:to>
                                        <p:strVal val="visible"/>
                                      </p:to>
                                    </p:set>
                                    <p:animEffect transition="in" filter="fade">
                                      <p:cBhvr>
                                        <p:cTn id="45" dur="500"/>
                                        <p:tgtEl>
                                          <p:spTgt spid="149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9516"/>
                                        </p:tgtEl>
                                        <p:attrNameLst>
                                          <p:attrName>style.visibility</p:attrName>
                                        </p:attrNameLst>
                                      </p:cBhvr>
                                      <p:to>
                                        <p:strVal val="visible"/>
                                      </p:to>
                                    </p:set>
                                    <p:animEffect transition="in" filter="fade">
                                      <p:cBhvr>
                                        <p:cTn id="50" dur="500"/>
                                        <p:tgtEl>
                                          <p:spTgt spid="149516"/>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49522"/>
                                        </p:tgtEl>
                                        <p:attrNameLst>
                                          <p:attrName>style.visibility</p:attrName>
                                        </p:attrNameLst>
                                      </p:cBhvr>
                                      <p:to>
                                        <p:strVal val="visible"/>
                                      </p:to>
                                    </p:set>
                                    <p:animEffect transition="in" filter="fade">
                                      <p:cBhvr>
                                        <p:cTn id="5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autoUpdateAnimBg="0"/>
      <p:bldP spid="149519" grpId="0" autoUpdateAnimBg="0"/>
      <p:bldP spid="149520" grpId="0" autoUpdateAnimBg="0"/>
      <p:bldP spid="149521" grpId="0" animBg="1" autoUpdateAnimBg="0"/>
      <p:bldP spid="149522" grpId="0" autoUpdateAnimBg="0"/>
      <p:bldP spid="19" grpId="0" build="p" autoUpdateAnimBg="0"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2362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6883"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06884"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688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a:solidFill>
                <a:srgbClr val="000000"/>
              </a:solidFill>
              <a:latin typeface="Times New Roman" charset="0"/>
            </a:endParaRPr>
          </a:p>
        </p:txBody>
      </p:sp>
      <p:sp>
        <p:nvSpPr>
          <p:cNvPr id="157714" name="Text Box 18"/>
          <p:cNvSpPr txBox="1">
            <a:spLocks noChangeArrowheads="1"/>
          </p:cNvSpPr>
          <p:nvPr/>
        </p:nvSpPr>
        <p:spPr bwMode="auto">
          <a:xfrm>
            <a:off x="4572000" y="1868488"/>
            <a:ext cx="4572000" cy="4032250"/>
          </a:xfrm>
          <a:prstGeom prst="rect">
            <a:avLst/>
          </a:prstGeom>
          <a:solidFill>
            <a:srgbClr val="660066"/>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b="1" u="sng">
                <a:solidFill>
                  <a:srgbClr val="FFFFFF"/>
                </a:solidFill>
                <a:latin typeface="Times New Roman" charset="0"/>
              </a:rPr>
              <a:t>以色列</a:t>
            </a:r>
            <a:br>
              <a:rPr lang="zh-CN" altLang="en-US" sz="3200" b="1">
                <a:solidFill>
                  <a:srgbClr val="FFFFFF"/>
                </a:solidFill>
                <a:latin typeface="Times New Roman" charset="0"/>
              </a:rPr>
            </a:br>
            <a:br>
              <a:rPr lang="zh-CN" altLang="en-US" sz="3200" b="1">
                <a:solidFill>
                  <a:srgbClr val="FFFFFF"/>
                </a:solidFill>
                <a:latin typeface="Times New Roman" charset="0"/>
              </a:rPr>
            </a:br>
            <a:r>
              <a:rPr lang="zh-CN" altLang="en-US" sz="3200" b="1">
                <a:solidFill>
                  <a:srgbClr val="FFFFFF"/>
                </a:solidFill>
                <a:latin typeface="Times New Roman" charset="0"/>
              </a:rPr>
              <a:t>耶利米</a:t>
            </a:r>
            <a:r>
              <a:rPr lang="en-US" altLang="zh-CN" sz="3200" b="1">
                <a:solidFill>
                  <a:srgbClr val="FFFFFF"/>
                </a:solidFill>
                <a:latin typeface="Times New Roman" charset="0"/>
              </a:rPr>
              <a:t>7:18</a:t>
            </a:r>
            <a:r>
              <a:rPr lang="zh-CN" altLang="en-US" sz="3200" b="1">
                <a:solidFill>
                  <a:srgbClr val="FFFFFF"/>
                </a:solidFill>
                <a:latin typeface="Times New Roman" charset="0"/>
              </a:rPr>
              <a:t>：“</a:t>
            </a:r>
            <a:r>
              <a:rPr lang="en-US" altLang="zh-CN" sz="3200" b="1">
                <a:solidFill>
                  <a:srgbClr val="FFFFFF"/>
                </a:solidFill>
                <a:latin typeface="Times New Roman" charset="0"/>
              </a:rPr>
              <a:t>[</a:t>
            </a:r>
            <a:r>
              <a:rPr lang="zh-CN" altLang="en-US" sz="3200" b="1">
                <a:solidFill>
                  <a:srgbClr val="FFFFFF"/>
                </a:solidFill>
                <a:latin typeface="Times New Roman" charset="0"/>
              </a:rPr>
              <a:t>犹太人</a:t>
            </a:r>
            <a:r>
              <a:rPr lang="en-US" altLang="zh-CN" sz="3200" b="1">
                <a:solidFill>
                  <a:srgbClr val="FFFFFF"/>
                </a:solidFill>
                <a:latin typeface="Times New Roman" charset="0"/>
              </a:rPr>
              <a:t>]</a:t>
            </a:r>
            <a:r>
              <a:rPr lang="zh-CN" altLang="en-US" sz="3200" b="1">
                <a:solidFill>
                  <a:srgbClr val="FFFFFF"/>
                </a:solidFill>
                <a:latin typeface="Times New Roman" charset="0"/>
              </a:rPr>
              <a:t>孩子捡柴，父亲轻火，妇女揉面团和蛋糕面包</a:t>
            </a:r>
            <a:endParaRPr lang="en-US" altLang="zh-CN" sz="3200" b="1">
              <a:solidFill>
                <a:srgbClr val="FFFFFF"/>
              </a:solidFill>
              <a:latin typeface="Times New Roman" charset="0"/>
            </a:endParaRPr>
          </a:p>
          <a:p>
            <a:pPr algn="ctr"/>
            <a:r>
              <a:rPr lang="zh-CN" altLang="en-US" sz="3200" b="1">
                <a:solidFill>
                  <a:srgbClr val="FFFF00"/>
                </a:solidFill>
                <a:latin typeface="Times New Roman" charset="0"/>
              </a:rPr>
              <a:t>女王的天堂</a:t>
            </a:r>
            <a:r>
              <a:rPr lang="zh-CN" altLang="en-US" sz="3200" b="1">
                <a:solidFill>
                  <a:srgbClr val="FFFFFF"/>
                </a:solidFill>
                <a:latin typeface="Times New Roman" charset="0"/>
              </a:rPr>
              <a:t>，他们倒出来奠祭其他神挑衅。我发怒。“</a:t>
            </a:r>
            <a:endParaRPr lang="en-US" sz="3200" b="1">
              <a:solidFill>
                <a:srgbClr val="FFFFFF"/>
              </a:solidFill>
              <a:effectLst>
                <a:outerShdw blurRad="38100" dist="38100" dir="2700000" algn="tl">
                  <a:srgbClr val="000000"/>
                </a:outerShdw>
              </a:effectLst>
              <a:latin typeface="Arial" charset="0"/>
              <a:cs typeface="Arial" charset="0"/>
            </a:endParaRPr>
          </a:p>
        </p:txBody>
      </p:sp>
      <p:sp>
        <p:nvSpPr>
          <p:cNvPr id="506887" name="Title 1"/>
          <p:cNvSpPr>
            <a:spLocks noGrp="1"/>
          </p:cNvSpPr>
          <p:nvPr>
            <p:ph type="title"/>
          </p:nvPr>
        </p:nvSpPr>
        <p:spPr>
          <a:xfrm>
            <a:off x="1588" y="908050"/>
            <a:ext cx="9142412" cy="720725"/>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506888" name="Rectangle 15"/>
          <p:cNvSpPr txBox="1">
            <a:spLocks noChangeArrowheads="1"/>
          </p:cNvSpPr>
          <p:nvPr/>
        </p:nvSpPr>
        <p:spPr bwMode="auto">
          <a:xfrm>
            <a:off x="2051050" y="1868488"/>
            <a:ext cx="24495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pPr>
            <a:r>
              <a:rPr lang="zh-CN" altLang="en-US" sz="3600" b="1">
                <a:solidFill>
                  <a:srgbClr val="000000"/>
                </a:solidFill>
              </a:rPr>
              <a:t>巴比伦人</a:t>
            </a:r>
            <a:br>
              <a:rPr lang="zh-CN" altLang="en-US" sz="3600" b="1">
                <a:solidFill>
                  <a:srgbClr val="000000"/>
                </a:solidFill>
              </a:rPr>
            </a:br>
            <a:br>
              <a:rPr lang="zh-CN" altLang="en-US" sz="3600" b="1">
                <a:solidFill>
                  <a:srgbClr val="000000"/>
                </a:solidFill>
              </a:rPr>
            </a:br>
            <a:r>
              <a:rPr lang="zh-CN" altLang="en-US" sz="3600" b="1">
                <a:solidFill>
                  <a:srgbClr val="000000"/>
                </a:solidFill>
              </a:rPr>
              <a:t>母亲塞米勒米斯作为尼姆罗德妻子的女神被称为“女王的天堂”</a:t>
            </a:r>
            <a:endParaRPr lang="en-US" sz="3600" b="1">
              <a:solidFill>
                <a:srgbClr val="000000"/>
              </a:solidFill>
              <a:latin typeface="Arial" charset="0"/>
              <a:cs typeface="Arial" charset="0"/>
            </a:endParaRPr>
          </a:p>
        </p:txBody>
      </p:sp>
      <p:sp>
        <p:nvSpPr>
          <p:cNvPr id="506889"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3250644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905000"/>
            <a:ext cx="2362201"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7907" name="WordArt 3"/>
          <p:cNvSpPr>
            <a:spLocks noChangeArrowheads="1" noChangeShapeType="1" noTextEdit="1"/>
          </p:cNvSpPr>
          <p:nvPr/>
        </p:nvSpPr>
        <p:spPr bwMode="auto">
          <a:xfrm>
            <a:off x="342900" y="2286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07908"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zh-CN" altLang="en-US" sz="3600" b="1" u="sng">
                <a:solidFill>
                  <a:srgbClr val="000000"/>
                </a:solidFill>
              </a:rPr>
              <a:t>天主教徒</a:t>
            </a:r>
            <a:br>
              <a:rPr lang="zh-CN" altLang="en-US" sz="3600" b="1">
                <a:solidFill>
                  <a:srgbClr val="000000"/>
                </a:solidFill>
              </a:rPr>
            </a:br>
            <a:br>
              <a:rPr lang="zh-CN" altLang="en-US" sz="3600" b="1">
                <a:solidFill>
                  <a:srgbClr val="000000"/>
                </a:solidFill>
              </a:rPr>
            </a:br>
            <a:r>
              <a:rPr lang="zh-CN" altLang="en-US" sz="3600" b="1">
                <a:solidFill>
                  <a:srgbClr val="000000"/>
                </a:solidFill>
              </a:rPr>
              <a:t>玛丽被崇拜她的儿子耶稣一起在巴比伦时尚</a:t>
            </a:r>
            <a:endParaRPr lang="en-US" sz="3600" b="1">
              <a:solidFill>
                <a:srgbClr val="000000"/>
              </a:solidFill>
              <a:latin typeface="Arial" charset="0"/>
              <a:cs typeface="Arial" charset="0"/>
            </a:endParaRP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507912" name="Title 1"/>
          <p:cNvSpPr>
            <a:spLocks noGrp="1"/>
          </p:cNvSpPr>
          <p:nvPr>
            <p:ph type="title"/>
          </p:nvPr>
        </p:nvSpPr>
        <p:spPr>
          <a:xfrm>
            <a:off x="38100" y="1001713"/>
            <a:ext cx="9142413" cy="482600"/>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507913" name="Rectangle 8"/>
          <p:cNvSpPr txBox="1">
            <a:spLocks noChangeArrowheads="1"/>
          </p:cNvSpPr>
          <p:nvPr/>
        </p:nvSpPr>
        <p:spPr bwMode="auto">
          <a:xfrm>
            <a:off x="1908175" y="1844675"/>
            <a:ext cx="23018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20000"/>
              </a:spcBef>
            </a:pPr>
            <a:r>
              <a:rPr lang="zh-CN" altLang="en-US" sz="3600" b="1" u="sng">
                <a:solidFill>
                  <a:srgbClr val="000000"/>
                </a:solidFill>
              </a:rPr>
              <a:t>巴比伦人</a:t>
            </a:r>
            <a:br>
              <a:rPr lang="zh-CN" altLang="en-US" sz="3600" b="1" u="sng">
                <a:solidFill>
                  <a:srgbClr val="000000"/>
                </a:solidFill>
              </a:rPr>
            </a:br>
            <a:br>
              <a:rPr lang="zh-CN" altLang="en-US" sz="3600" b="1">
                <a:solidFill>
                  <a:srgbClr val="000000"/>
                </a:solidFill>
              </a:rPr>
            </a:br>
            <a:r>
              <a:rPr lang="zh-CN" altLang="en-US" sz="3600" b="1">
                <a:solidFill>
                  <a:srgbClr val="000000"/>
                </a:solidFill>
              </a:rPr>
              <a:t>女神母亲塞米勒米斯她的孩子抱在怀里塔穆兹</a:t>
            </a:r>
            <a:endParaRPr lang="en-US" sz="3600" b="1">
              <a:solidFill>
                <a:srgbClr val="000000"/>
              </a:solidFill>
              <a:latin typeface="Arial" charset="0"/>
              <a:cs typeface="Arial" charset="0"/>
            </a:endParaRPr>
          </a:p>
        </p:txBody>
      </p:sp>
      <p:sp>
        <p:nvSpPr>
          <p:cNvPr id="507914"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2710341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76137"/>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nodeType="afterEffect">
                                  <p:stCondLst>
                                    <p:cond delay="0"/>
                                  </p:stCondLst>
                                  <p:childTnLst>
                                    <p:set>
                                      <p:cBhvr>
                                        <p:cTn id="12"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6"/>
          <p:cNvSpPr txBox="1">
            <a:spLocks noChangeArrowheads="1"/>
          </p:cNvSpPr>
          <p:nvPr/>
        </p:nvSpPr>
        <p:spPr bwMode="auto">
          <a:xfrm>
            <a:off x="6172200" y="768350"/>
            <a:ext cx="2895600" cy="1570038"/>
          </a:xfrm>
          <a:prstGeom prst="rect">
            <a:avLst/>
          </a:prstGeom>
          <a:noFill/>
          <a:ln w="9525">
            <a:noFill/>
            <a:miter lim="800000"/>
            <a:headEnd/>
            <a:tailEnd/>
          </a:ln>
        </p:spPr>
        <p:txBody>
          <a:bodyPr>
            <a:spAutoFit/>
          </a:bodyPr>
          <a:lstStyle/>
          <a:p>
            <a:pPr algn="ctr">
              <a:defRPr/>
            </a:pPr>
            <a:r>
              <a:rPr lang="zh-CN" altLang="en-US" sz="32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谁是米开朗基罗的圣母怜子的联络点？</a:t>
            </a:r>
            <a:endParaRPr lang="en-US" sz="3200" b="1" dirty="0">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pic>
        <p:nvPicPr>
          <p:cNvPr id="508931"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6"/>
          <p:cNvSpPr txBox="1">
            <a:spLocks noChangeArrowheads="1"/>
          </p:cNvSpPr>
          <p:nvPr/>
        </p:nvSpPr>
        <p:spPr bwMode="auto">
          <a:xfrm>
            <a:off x="6343650" y="3600450"/>
            <a:ext cx="28003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耶稣是玛丽少得多！</a:t>
            </a:r>
            <a:endParaRPr lang="en-US" sz="3600" b="1">
              <a:solidFill>
                <a:srgbClr val="000000"/>
              </a:solidFill>
              <a:latin typeface="Arial" charset="0"/>
              <a:cs typeface="Arial" charset="0"/>
            </a:endParaRPr>
          </a:p>
        </p:txBody>
      </p:sp>
      <p:sp>
        <p:nvSpPr>
          <p:cNvPr id="508933" name="Title 1"/>
          <p:cNvSpPr>
            <a:spLocks noGrp="1"/>
          </p:cNvSpPr>
          <p:nvPr>
            <p:ph type="title"/>
          </p:nvPr>
        </p:nvSpPr>
        <p:spPr>
          <a:xfrm>
            <a:off x="34925" y="260350"/>
            <a:ext cx="3060700" cy="1081088"/>
          </a:xfrm>
        </p:spPr>
        <p:txBody>
          <a:bodyPr/>
          <a:lstStyle/>
          <a:p>
            <a:r>
              <a:rPr lang="zh-CN" altLang="en-US" sz="4000" b="1">
                <a:solidFill>
                  <a:srgbClr val="FFFFFF"/>
                </a:solidFill>
                <a:latin typeface="Times New Roman" charset="0"/>
                <a:ea typeface="ＭＳ Ｐゴシック" charset="0"/>
                <a:cs typeface="ＭＳ Ｐゴシック" charset="0"/>
              </a:rPr>
              <a:t>圣母怜子图</a:t>
            </a:r>
            <a:endParaRPr lang="en-US" sz="6000" b="1">
              <a:solidFill>
                <a:srgbClr val="FFFFFF"/>
              </a:solidFill>
              <a:latin typeface="Times New Roman" charset="0"/>
              <a:ea typeface="ＭＳ Ｐゴシック" charset="0"/>
              <a:cs typeface="ＭＳ Ｐゴシック" charset="0"/>
            </a:endParaRPr>
          </a:p>
        </p:txBody>
      </p:sp>
      <p:sp>
        <p:nvSpPr>
          <p:cNvPr id="508934"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1131629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8"/>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9955"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eaLnBrk="0" hangingPunct="0"/>
            <a:endParaRPr lang="en-US">
              <a:solidFill>
                <a:srgbClr val="000000"/>
              </a:solidFill>
              <a:latin typeface="Times New Roman" charset="0"/>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eaLnBrk="0" hangingPunct="0"/>
            <a:endParaRPr lang="en-US">
              <a:solidFill>
                <a:srgbClr val="000000"/>
              </a:solidFill>
              <a:latin typeface="Times New Roman" charset="0"/>
            </a:endParaRPr>
          </a:p>
        </p:txBody>
      </p:sp>
      <p:sp>
        <p:nvSpPr>
          <p:cNvPr id="168967" name="Rectangle 7"/>
          <p:cNvSpPr>
            <a:spLocks noChangeArrowheads="1"/>
          </p:cNvSpPr>
          <p:nvPr/>
        </p:nvSpPr>
        <p:spPr bwMode="auto">
          <a:xfrm>
            <a:off x="4256088" y="1844675"/>
            <a:ext cx="4887912" cy="4800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defRPr/>
            </a:pPr>
            <a:r>
              <a:rPr lang="zh-CN" altLang="en-US" sz="3200" b="1" u="sng" dirty="0">
                <a:solidFill>
                  <a:srgbClr val="FFFFFF"/>
                </a:solidFill>
                <a:latin typeface="Comic Sans MS" pitchFamily="66" charset="0"/>
                <a:ea typeface="ＭＳ Ｐゴシック" pitchFamily="34" charset="-128"/>
                <a:cs typeface="+mn-cs"/>
              </a:rPr>
              <a:t>天主教徒</a:t>
            </a:r>
            <a:br>
              <a:rPr lang="zh-CN" altLang="en-US" sz="3200" b="1" dirty="0">
                <a:solidFill>
                  <a:srgbClr val="FFFFFF"/>
                </a:solidFill>
                <a:latin typeface="Comic Sans MS" pitchFamily="66" charset="0"/>
                <a:ea typeface="ＭＳ Ｐゴシック" pitchFamily="34" charset="-128"/>
                <a:cs typeface="+mn-cs"/>
              </a:rPr>
            </a:br>
            <a:r>
              <a:rPr lang="zh-CN" altLang="en-US" sz="3200" b="1" dirty="0">
                <a:solidFill>
                  <a:srgbClr val="FFFFFF"/>
                </a:solidFill>
                <a:latin typeface="Comic Sans MS" pitchFamily="66" charset="0"/>
                <a:ea typeface="ＭＳ Ｐゴシック" pitchFamily="34" charset="-128"/>
                <a:cs typeface="+mn-cs"/>
              </a:rPr>
              <a:t>皇帝卡利古拉（公元</a:t>
            </a:r>
            <a:r>
              <a:rPr lang="en-US" altLang="zh-CN" sz="3200" b="1" dirty="0">
                <a:solidFill>
                  <a:srgbClr val="FFFFFF"/>
                </a:solidFill>
                <a:latin typeface="Comic Sans MS" pitchFamily="66" charset="0"/>
                <a:ea typeface="ＭＳ Ｐゴシック" pitchFamily="34" charset="-128"/>
                <a:cs typeface="+mn-cs"/>
              </a:rPr>
              <a:t>37-41</a:t>
            </a:r>
            <a:r>
              <a:rPr lang="zh-CN" altLang="en-US" sz="3200" b="1" dirty="0">
                <a:solidFill>
                  <a:srgbClr val="FFFFFF"/>
                </a:solidFill>
                <a:latin typeface="Comic Sans MS" pitchFamily="66" charset="0"/>
                <a:ea typeface="ＭＳ Ｐゴシック" pitchFamily="34" charset="-128"/>
                <a:cs typeface="+mn-cs"/>
              </a:rPr>
              <a:t>年）带来了罗马的圣彼得大教堂广场的方尖碑焦点从埃及神庙的太阳崇拜。教皇西斯五动议，在公元</a:t>
            </a:r>
            <a:r>
              <a:rPr lang="en-US" altLang="zh-CN" sz="3200" b="1" dirty="0">
                <a:solidFill>
                  <a:srgbClr val="FFFFFF"/>
                </a:solidFill>
                <a:latin typeface="Comic Sans MS" pitchFamily="66" charset="0"/>
                <a:ea typeface="ＭＳ Ｐゴシック" pitchFamily="34" charset="-128"/>
                <a:cs typeface="+mn-cs"/>
              </a:rPr>
              <a:t>1586</a:t>
            </a:r>
            <a:r>
              <a:rPr lang="zh-CN" altLang="en-US" sz="3200" b="1" dirty="0">
                <a:solidFill>
                  <a:srgbClr val="FFFFFF"/>
                </a:solidFill>
                <a:latin typeface="Comic Sans MS" pitchFamily="66" charset="0"/>
                <a:ea typeface="ＭＳ Ｐゴシック" pitchFamily="34" charset="-128"/>
                <a:cs typeface="+mn-cs"/>
              </a:rPr>
              <a:t>到梵蒂冈。他判处死刑，如果它被打破了！</a:t>
            </a:r>
            <a:endParaRPr lang="en-US" sz="3200" b="1" dirty="0">
              <a:solidFill>
                <a:srgbClr val="FFFFFF"/>
              </a:solidFill>
              <a:latin typeface="Arial"/>
              <a:cs typeface="Arial"/>
            </a:endParaRPr>
          </a:p>
        </p:txBody>
      </p:sp>
      <p:pic>
        <p:nvPicPr>
          <p:cNvPr id="509959"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9960" name="WordArt 2"/>
          <p:cNvSpPr>
            <a:spLocks noChangeArrowheads="1" noChangeShapeType="1" noTextEdit="1"/>
          </p:cNvSpPr>
          <p:nvPr/>
        </p:nvSpPr>
        <p:spPr bwMode="auto">
          <a:xfrm>
            <a:off x="1619250" y="228600"/>
            <a:ext cx="5943600" cy="457200"/>
          </a:xfrm>
          <a:prstGeom prst="rect">
            <a:avLst/>
          </a:prstGeom>
        </p:spPr>
        <p:txBody>
          <a:bodyPr wrap="none" fromWordArt="1">
            <a:prstTxWarp prst="textPlain">
              <a:avLst>
                <a:gd name="adj" fmla="val 50000"/>
              </a:avLst>
            </a:prstTxWarp>
          </a:bodyPr>
          <a:lstStyle/>
          <a:p>
            <a:pPr algn="ctr">
              <a:defRPr/>
            </a:pPr>
            <a:r>
              <a:rPr lang="zh-CN" altLang="en-US" sz="3600" dirty="0">
                <a:solidFill>
                  <a:srgbClr val="FF0000"/>
                </a:solidFill>
                <a:latin typeface="Comic Sans MS" pitchFamily="66" charset="0"/>
                <a:ea typeface="ＭＳ Ｐゴシック" pitchFamily="34" charset="-128"/>
                <a:cs typeface="+mn-cs"/>
              </a:rPr>
              <a:t>巴比伦</a:t>
            </a:r>
            <a:r>
              <a:rPr lang="zh-CN" sz="3600" dirty="0">
                <a:solidFill>
                  <a:srgbClr val="FF0000"/>
                </a:solidFill>
                <a:latin typeface="Comic Sans MS" pitchFamily="66" charset="0"/>
                <a:ea typeface="ＭＳ Ｐゴシック" pitchFamily="34" charset="-128"/>
                <a:cs typeface="+mn-cs"/>
              </a:rPr>
              <a:t>神秘宗教的今天</a:t>
            </a:r>
            <a:endParaRPr lang="en-SG" sz="3600" b="1" kern="10" dirty="0">
              <a:ln w="9525">
                <a:noFill/>
                <a:round/>
                <a:headEnd/>
                <a:tailEnd/>
              </a:ln>
              <a:solidFill>
                <a:srgbClr val="FF0000"/>
              </a:solidFill>
              <a:effectLst>
                <a:outerShdw dist="38099" dir="2700000" algn="ctr" rotWithShape="0">
                  <a:srgbClr val="C0C0C0">
                    <a:alpha val="74997"/>
                  </a:srgbClr>
                </a:outerShdw>
              </a:effectLst>
              <a:latin typeface="Garamond"/>
              <a:ea typeface="ＭＳ Ｐゴシック" pitchFamily="34" charset="-128"/>
              <a:cs typeface="+mn-cs"/>
            </a:endParaRPr>
          </a:p>
        </p:txBody>
      </p:sp>
      <p:sp>
        <p:nvSpPr>
          <p:cNvPr id="2" name="Title 1"/>
          <p:cNvSpPr>
            <a:spLocks noGrp="1"/>
          </p:cNvSpPr>
          <p:nvPr>
            <p:ph type="title"/>
          </p:nvPr>
        </p:nvSpPr>
        <p:spPr>
          <a:xfrm>
            <a:off x="3924300" y="908050"/>
            <a:ext cx="3321050" cy="831850"/>
          </a:xfrm>
          <a:solidFill>
            <a:srgbClr val="FF0000"/>
          </a:solidFill>
          <a:ln>
            <a:solidFill>
              <a:schemeClr val="bg1"/>
            </a:solidFill>
            <a:miter lim="800000"/>
            <a:headEnd/>
            <a:tailEnd/>
          </a:ln>
          <a:effectLst>
            <a:outerShdw blurRad="63500" dist="38099" dir="2700000" algn="ctr" rotWithShape="0">
              <a:schemeClr val="tx1">
                <a:alpha val="74997"/>
              </a:schemeClr>
            </a:outerShdw>
          </a:effectLst>
        </p:spPr>
        <p:txBody>
          <a:bodyPr>
            <a:spAutoFit/>
          </a:bodyPr>
          <a:lstStyle/>
          <a:p>
            <a:pPr>
              <a:defRPr/>
            </a:pPr>
            <a:r>
              <a:rPr lang="zh-CN" altLang="en-US" sz="4800" dirty="0">
                <a:solidFill>
                  <a:srgbClr val="FFFFFF"/>
                </a:solidFill>
              </a:rPr>
              <a:t>方尖碑</a:t>
            </a:r>
            <a:endParaRPr lang="en-US" sz="4800" b="1" kern="1200" dirty="0">
              <a:solidFill>
                <a:srgbClr val="FFFFFF"/>
              </a:solidFill>
              <a:latin typeface="Arial"/>
              <a:ea typeface="ＭＳ Ｐゴシック" charset="0"/>
              <a:cs typeface="Arial"/>
            </a:endParaRPr>
          </a:p>
        </p:txBody>
      </p:sp>
      <p:sp>
        <p:nvSpPr>
          <p:cNvPr id="13" name="Rectangle 10"/>
          <p:cNvSpPr txBox="1">
            <a:spLocks noChangeArrowheads="1"/>
          </p:cNvSpPr>
          <p:nvPr/>
        </p:nvSpPr>
        <p:spPr bwMode="auto">
          <a:xfrm>
            <a:off x="0" y="1844675"/>
            <a:ext cx="2736850" cy="4116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eaLnBrk="1" hangingPunct="1">
              <a:buFontTx/>
              <a:buNone/>
              <a:defRPr/>
            </a:pPr>
            <a:r>
              <a:rPr lang="zh-CN" altLang="en-US" b="1" dirty="0">
                <a:solidFill>
                  <a:srgbClr val="FFFFFF"/>
                </a:solidFill>
              </a:rPr>
              <a:t>巴比伦人</a:t>
            </a:r>
            <a:br>
              <a:rPr lang="zh-CN" altLang="en-US" b="1" dirty="0">
                <a:solidFill>
                  <a:srgbClr val="FFFFFF"/>
                </a:solidFill>
              </a:rPr>
            </a:br>
            <a:r>
              <a:rPr lang="zh-CN" altLang="en-US" b="1" dirty="0">
                <a:solidFill>
                  <a:srgbClr val="FFFFFF"/>
                </a:solidFill>
              </a:rPr>
              <a:t>图片</a:t>
            </a:r>
            <a:r>
              <a:rPr lang="en-US" altLang="zh-CN" b="1" dirty="0">
                <a:solidFill>
                  <a:srgbClr val="FFFFFF"/>
                </a:solidFill>
              </a:rPr>
              <a:t>90</a:t>
            </a:r>
            <a:r>
              <a:rPr lang="zh-CN" altLang="en-US" b="1" dirty="0">
                <a:solidFill>
                  <a:srgbClr val="FFFFFF"/>
                </a:solidFill>
              </a:rPr>
              <a:t>英尺</a:t>
            </a:r>
            <a:r>
              <a:rPr lang="en-US" altLang="zh-CN" b="1" dirty="0">
                <a:solidFill>
                  <a:srgbClr val="FFFFFF"/>
                </a:solidFill>
              </a:rPr>
              <a:t>x9</a:t>
            </a:r>
            <a:r>
              <a:rPr lang="zh-CN" altLang="en-US" b="1" dirty="0">
                <a:solidFill>
                  <a:srgbClr val="FFFFFF"/>
                </a:solidFill>
              </a:rPr>
              <a:t>英尺（但以理书</a:t>
            </a:r>
            <a:r>
              <a:rPr lang="en-US" altLang="zh-CN" b="1" dirty="0">
                <a:solidFill>
                  <a:srgbClr val="FFFFFF"/>
                </a:solidFill>
              </a:rPr>
              <a:t>3</a:t>
            </a:r>
            <a:r>
              <a:rPr lang="zh-CN" altLang="en-US" b="1" dirty="0">
                <a:solidFill>
                  <a:srgbClr val="FFFFFF"/>
                </a:solidFill>
              </a:rPr>
              <a:t>）</a:t>
            </a:r>
            <a:endParaRPr lang="en-US" b="1" dirty="0">
              <a:solidFill>
                <a:srgbClr val="FFFFFF"/>
              </a:solidFill>
              <a:latin typeface="Arial"/>
              <a:ea typeface="ＭＳ Ｐゴシック" charset="0"/>
              <a:cs typeface="Arial"/>
            </a:endParaRPr>
          </a:p>
        </p:txBody>
      </p:sp>
      <p:sp>
        <p:nvSpPr>
          <p:cNvPr id="509963"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401</a:t>
            </a:r>
          </a:p>
        </p:txBody>
      </p:sp>
    </p:spTree>
    <p:extLst>
      <p:ext uri="{BB962C8B-B14F-4D97-AF65-F5344CB8AC3E}">
        <p14:creationId xmlns:p14="http://schemas.microsoft.com/office/powerpoint/2010/main" val="243120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5" presetClass="entr" presetSubtype="182" fill="hold" grpId="0" nodeType="clickEffect">
                                  <p:stCondLst>
                                    <p:cond delay="0"/>
                                  </p:stCondLst>
                                  <p:childTnLst>
                                    <p:set>
                                      <p:cBhvr>
                                        <p:cTn id="13"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utoUpdateAnimBg="0"/>
      <p:bldP spid="1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5795963" y="836613"/>
            <a:ext cx="3098800" cy="4953000"/>
          </a:xfrm>
        </p:spPr>
        <p:txBody>
          <a:bodyPr/>
          <a:lstStyle/>
          <a:p>
            <a:pPr eaLnBrk="1" hangingPunct="1"/>
            <a:r>
              <a:rPr lang="zh-CN" b="1">
                <a:latin typeface="Times New Roman" charset="0"/>
                <a:ea typeface="ＭＳ Ｐゴシック" charset="0"/>
                <a:cs typeface="ＭＳ Ｐゴシック" charset="0"/>
              </a:rPr>
              <a:t>在圣伯多禄广场的埃及方尖碑</a:t>
            </a:r>
            <a:endParaRPr lang="en-US" b="1">
              <a:latin typeface="Arial" charset="0"/>
              <a:ea typeface="ＭＳ Ｐゴシック" charset="0"/>
              <a:cs typeface="Arial" charset="0"/>
            </a:endParaRPr>
          </a:p>
        </p:txBody>
      </p:sp>
      <p:pic>
        <p:nvPicPr>
          <p:cNvPr id="5109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0981"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latin typeface="Arial" charset="0"/>
                <a:cs typeface="Arial" charset="0"/>
              </a:rPr>
              <a:t>401</a:t>
            </a:r>
          </a:p>
        </p:txBody>
      </p:sp>
    </p:spTree>
    <p:extLst>
      <p:ext uri="{BB962C8B-B14F-4D97-AF65-F5344CB8AC3E}">
        <p14:creationId xmlns:p14="http://schemas.microsoft.com/office/powerpoint/2010/main" val="1314401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85586"/>
            <a:ext cx="9144000" cy="707886"/>
          </a:xfrm>
          <a:noFill/>
          <a:ln>
            <a:noFill/>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第四兽上的小角（敌基督）</a:t>
            </a:r>
            <a:endParaRPr lang="en-US" sz="4000" kern="1200" dirty="0">
              <a:solidFill>
                <a:srgbClr val="FFFFFF"/>
              </a:solidFill>
              <a:effectLst>
                <a:glow rad="292100">
                  <a:srgbClr val="000000">
                    <a:alpha val="75000"/>
                  </a:srgbClr>
                </a:glow>
              </a:effectLst>
              <a:latin typeface="黑体"/>
              <a:ea typeface="黑体"/>
              <a:cs typeface="黑体"/>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但以理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7</a:t>
            </a: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8</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7412551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WordArt 2"/>
          <p:cNvSpPr>
            <a:spLocks noChangeArrowheads="1" noChangeShapeType="1" noTextEdit="1"/>
          </p:cNvSpPr>
          <p:nvPr/>
        </p:nvSpPr>
        <p:spPr bwMode="auto">
          <a:xfrm>
            <a:off x="285750" y="266700"/>
            <a:ext cx="594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12003"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2004" name="Rectangle 8"/>
          <p:cNvSpPr>
            <a:spLocks noChangeArrowheads="1"/>
          </p:cNvSpPr>
          <p:nvPr/>
        </p:nvSpPr>
        <p:spPr bwMode="auto">
          <a:xfrm>
            <a:off x="4783138" y="908050"/>
            <a:ext cx="4397375"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zh-CN" sz="3600" b="1" u="sng"/>
              <a:t>天主教徒</a:t>
            </a:r>
            <a:br>
              <a:rPr lang="zh-CN" sz="3600" b="1"/>
            </a:br>
            <a:r>
              <a:rPr lang="zh-CN" sz="3600" b="1"/>
              <a:t>文物</a:t>
            </a:r>
            <a:br>
              <a:rPr lang="zh-CN" sz="3600" b="1"/>
            </a:br>
            <a:r>
              <a:rPr lang="zh-CN" sz="3600" b="1"/>
              <a:t>朝圣</a:t>
            </a:r>
            <a:br>
              <a:rPr lang="zh-CN" sz="3600" b="1"/>
            </a:br>
            <a:r>
              <a:rPr lang="zh-CN" sz="3600" b="1"/>
              <a:t>放纵</a:t>
            </a:r>
            <a:br>
              <a:rPr lang="zh-CN" sz="3600" b="1"/>
            </a:br>
            <a:r>
              <a:rPr lang="zh-CN" sz="3600" b="1"/>
              <a:t>炼狱</a:t>
            </a:r>
            <a:br>
              <a:rPr lang="zh-CN" sz="3600" b="1"/>
            </a:br>
            <a:r>
              <a:rPr lang="zh-CN" sz="3600" b="1"/>
              <a:t>教宗</a:t>
            </a:r>
            <a:br>
              <a:rPr lang="zh-CN" sz="3600" b="1"/>
            </a:br>
            <a:r>
              <a:rPr lang="zh-CN" sz="3600" b="1"/>
              <a:t>独身牧师</a:t>
            </a:r>
            <a:br>
              <a:rPr lang="zh-CN" sz="3600" b="1"/>
            </a:br>
            <a:r>
              <a:rPr lang="zh-CN" sz="3600" b="1"/>
              <a:t>陷于</a:t>
            </a:r>
            <a:br>
              <a:rPr lang="zh-CN" sz="3600" b="1"/>
            </a:br>
            <a:r>
              <a:rPr lang="zh-CN" sz="3600" b="1"/>
              <a:t>复活节音乐节</a:t>
            </a:r>
            <a:br>
              <a:rPr lang="zh-CN" sz="3600" b="1"/>
            </a:br>
            <a:r>
              <a:rPr lang="zh-CN" sz="3600" b="1"/>
              <a:t>圣诞节节</a:t>
            </a:r>
            <a:endParaRPr lang="en-US" sz="3600" b="1">
              <a:solidFill>
                <a:srgbClr val="000000"/>
              </a:solidFill>
              <a:latin typeface="Arial" charset="0"/>
              <a:cs typeface="Arial" charset="0"/>
            </a:endParaRPr>
          </a:p>
        </p:txBody>
      </p:sp>
      <p:sp>
        <p:nvSpPr>
          <p:cNvPr id="2" name="Title 1"/>
          <p:cNvSpPr>
            <a:spLocks noGrp="1"/>
          </p:cNvSpPr>
          <p:nvPr>
            <p:ph type="title"/>
          </p:nvPr>
        </p:nvSpPr>
        <p:spPr>
          <a:xfrm rot="20150482">
            <a:off x="-46038" y="2062163"/>
            <a:ext cx="2568576" cy="1077912"/>
          </a:xfrm>
        </p:spPr>
        <p:txBody>
          <a:bodyPr>
            <a:spAutoFit/>
          </a:bodyPr>
          <a:lstStyle/>
          <a:p>
            <a:pPr>
              <a:defRPr/>
            </a:pPr>
            <a:r>
              <a:rPr lang="zh-CN" altLang="en-US" sz="3200" b="1" dirty="0">
                <a:solidFill>
                  <a:srgbClr val="C00000"/>
                </a:solidFill>
              </a:rPr>
              <a:t>其他异教徒的相似之处：</a:t>
            </a:r>
            <a:endParaRPr lang="en-US" sz="3200" b="1" kern="1200" dirty="0">
              <a:solidFill>
                <a:srgbClr val="C00000"/>
              </a:solidFill>
              <a:latin typeface="Arial" charset="0"/>
              <a:ea typeface="ＭＳ Ｐゴシック" charset="0"/>
              <a:cs typeface="Arial" charset="0"/>
            </a:endParaRPr>
          </a:p>
        </p:txBody>
      </p:sp>
      <p:sp>
        <p:nvSpPr>
          <p:cNvPr id="512006" name="Rectangle 4"/>
          <p:cNvSpPr txBox="1">
            <a:spLocks noChangeArrowheads="1"/>
          </p:cNvSpPr>
          <p:nvPr/>
        </p:nvSpPr>
        <p:spPr bwMode="auto">
          <a:xfrm>
            <a:off x="895350" y="908050"/>
            <a:ext cx="4397375"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20000"/>
              </a:spcBef>
            </a:pPr>
            <a:r>
              <a:rPr lang="zh-CN" sz="3600" b="1" u="sng"/>
              <a:t>巴比伦人</a:t>
            </a:r>
            <a:br>
              <a:rPr lang="zh-CN" sz="3600" b="1"/>
            </a:br>
            <a:r>
              <a:rPr lang="zh-CN" sz="3600" b="1"/>
              <a:t>文物</a:t>
            </a:r>
            <a:br>
              <a:rPr lang="zh-CN" sz="3600" b="1"/>
            </a:br>
            <a:r>
              <a:rPr lang="zh-CN" sz="3600" b="1"/>
              <a:t>朝圣</a:t>
            </a:r>
            <a:br>
              <a:rPr lang="zh-CN" sz="3600" b="1"/>
            </a:br>
            <a:r>
              <a:rPr lang="zh-CN" sz="3600" b="1"/>
              <a:t>放纵</a:t>
            </a:r>
            <a:br>
              <a:rPr lang="zh-CN" sz="3600" b="1"/>
            </a:br>
            <a:r>
              <a:rPr lang="zh-CN" sz="3600" b="1"/>
              <a:t>炼狱</a:t>
            </a:r>
            <a:br>
              <a:rPr lang="zh-CN" sz="3600" b="1"/>
            </a:br>
            <a:r>
              <a:rPr lang="zh-CN" sz="3600" b="1"/>
              <a:t>教宗</a:t>
            </a:r>
            <a:br>
              <a:rPr lang="zh-CN" sz="3600" b="1"/>
            </a:br>
            <a:r>
              <a:rPr lang="zh-CN" sz="3600" b="1"/>
              <a:t>独身牧师</a:t>
            </a:r>
            <a:br>
              <a:rPr lang="zh-CN" sz="3600" b="1"/>
            </a:br>
            <a:r>
              <a:rPr lang="zh-CN" sz="3600" b="1"/>
              <a:t>陷于</a:t>
            </a:r>
            <a:br>
              <a:rPr lang="zh-CN" sz="3600" b="1"/>
            </a:br>
            <a:r>
              <a:rPr lang="zh-CN" sz="3600" b="1"/>
              <a:t>复活节音乐节</a:t>
            </a:r>
            <a:br>
              <a:rPr lang="zh-CN" sz="3600" b="1"/>
            </a:br>
            <a:r>
              <a:rPr lang="zh-CN" sz="3600" b="1"/>
              <a:t>冬节</a:t>
            </a:r>
            <a:endParaRPr lang="en-US" sz="3600" b="1">
              <a:solidFill>
                <a:srgbClr val="000000"/>
              </a:solidFill>
              <a:latin typeface="Arial" charset="0"/>
              <a:cs typeface="Arial" charset="0"/>
            </a:endParaRPr>
          </a:p>
        </p:txBody>
      </p:sp>
      <p:sp>
        <p:nvSpPr>
          <p:cNvPr id="512007"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5101226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6" descr="rev 17 Astrology-medicine-astrono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6163"/>
            <a:ext cx="9180513"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027" name="Picture 1" descr="rev 17 Astrology-medicine-astrono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80513"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028" name="Rectangle 2"/>
          <p:cNvSpPr>
            <a:spLocks noGrp="1" noChangeArrowheads="1"/>
          </p:cNvSpPr>
          <p:nvPr>
            <p:ph type="title"/>
          </p:nvPr>
        </p:nvSpPr>
        <p:spPr/>
        <p:txBody>
          <a:bodyPr/>
          <a:lstStyle/>
          <a:p>
            <a:r>
              <a:rPr lang="zh-CN" b="1">
                <a:solidFill>
                  <a:srgbClr val="FFFFFF"/>
                </a:solidFill>
                <a:latin typeface="Times New Roman" charset="0"/>
                <a:ea typeface="ＭＳ Ｐゴシック" charset="0"/>
              </a:rPr>
              <a:t>巴比伦占星术吗？</a:t>
            </a:r>
            <a:endParaRPr lang="en-US" b="1">
              <a:solidFill>
                <a:srgbClr val="FFFFFF"/>
              </a:solidFill>
              <a:latin typeface="Arial" charset="0"/>
              <a:ea typeface="ＭＳ Ｐゴシック" charset="0"/>
              <a:cs typeface="Arial" charset="0"/>
            </a:endParaRPr>
          </a:p>
        </p:txBody>
      </p:sp>
      <p:pic>
        <p:nvPicPr>
          <p:cNvPr id="513029" name="Picture 2" descr="rev 17 astrology-signs-mot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3911600"/>
            <a:ext cx="4321176"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030"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402</a:t>
            </a:r>
          </a:p>
        </p:txBody>
      </p:sp>
    </p:spTree>
    <p:extLst>
      <p:ext uri="{BB962C8B-B14F-4D97-AF65-F5344CB8AC3E}">
        <p14:creationId xmlns:p14="http://schemas.microsoft.com/office/powerpoint/2010/main" val="38159670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endParaRPr>
          </a:p>
        </p:txBody>
      </p:sp>
      <p:pic>
        <p:nvPicPr>
          <p:cNvPr id="2" name="Picture 1" descr="rev 17 One-World-Relig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16428" cy="6908618"/>
          </a:xfrm>
          <a:prstGeom prst="rect">
            <a:avLst/>
          </a:prstGeom>
        </p:spPr>
      </p:pic>
      <p:sp>
        <p:nvSpPr>
          <p:cNvPr id="146438" name="Rectangle 6"/>
          <p:cNvSpPr>
            <a:spLocks noGrp="1" noChangeArrowheads="1"/>
          </p:cNvSpPr>
          <p:nvPr>
            <p:ph type="ctrTitle"/>
          </p:nvPr>
        </p:nvSpPr>
        <p:spPr>
          <a:xfrm>
            <a:off x="5129103" y="373566"/>
            <a:ext cx="3890402" cy="1884938"/>
          </a:xfrm>
        </p:spPr>
        <p:txBody>
          <a:bodyPr/>
          <a:lstStyle/>
          <a:p>
            <a:pPr algn="r">
              <a:defRPr/>
            </a:pPr>
            <a:r>
              <a:rPr lang="zh-CN" altLang="en-US" b="1" dirty="0">
                <a:solidFill>
                  <a:srgbClr val="FFFFFF"/>
                </a:solidFill>
                <a:effectLst>
                  <a:glow rad="292100">
                    <a:schemeClr val="tx1">
                      <a:alpha val="75000"/>
                    </a:schemeClr>
                  </a:glow>
                </a:effectLst>
                <a:latin typeface="Arial"/>
                <a:cs typeface="Arial"/>
              </a:rPr>
              <a:t>世界统一宗教</a:t>
            </a:r>
            <a:endParaRPr lang="en-US" b="1" dirty="0">
              <a:solidFill>
                <a:srgbClr val="FFFFFF"/>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704839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3" name="Picture 2" descr="rev 17 apostate wolf_in_sheeps_clothing12502827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216952" cy="6878657"/>
          </a:xfrm>
          <a:prstGeom prst="rect">
            <a:avLst/>
          </a:prstGeom>
        </p:spPr>
      </p:pic>
      <p:sp>
        <p:nvSpPr>
          <p:cNvPr id="146438" name="Rectangle 6"/>
          <p:cNvSpPr>
            <a:spLocks noGrp="1" noChangeArrowheads="1"/>
          </p:cNvSpPr>
          <p:nvPr>
            <p:ph type="ctrTitle"/>
          </p:nvPr>
        </p:nvSpPr>
        <p:spPr>
          <a:xfrm>
            <a:off x="4633208" y="700131"/>
            <a:ext cx="3890402" cy="2710720"/>
          </a:xfrm>
        </p:spPr>
        <p:txBody>
          <a:bodyPr/>
          <a:lstStyle/>
          <a:p>
            <a:pPr algn="r">
              <a:defRPr/>
            </a:pPr>
            <a:r>
              <a:rPr lang="zh-CN" altLang="en-US" b="1" dirty="0">
                <a:solidFill>
                  <a:srgbClr val="FFFFFF"/>
                </a:solidFill>
                <a:effectLst>
                  <a:glow rad="292100">
                    <a:schemeClr val="tx1">
                      <a:alpha val="75000"/>
                    </a:schemeClr>
                  </a:glow>
                </a:effectLst>
                <a:latin typeface="Arial"/>
                <a:cs typeface="Arial"/>
              </a:rPr>
              <a:t>以罗马为中心、背教的教会</a:t>
            </a:r>
            <a:endParaRPr lang="en-US" b="1" dirty="0">
              <a:solidFill>
                <a:srgbClr val="FFFFFF"/>
              </a:solidFill>
              <a:effectLst>
                <a:glow rad="292100">
                  <a:schemeClr val="tx1">
                    <a:alpha val="75000"/>
                  </a:schemeClr>
                </a:glow>
              </a:effectLst>
              <a:latin typeface="Arial"/>
              <a:cs typeface="Arial"/>
            </a:endParaRPr>
          </a:p>
        </p:txBody>
      </p:sp>
    </p:spTree>
    <p:extLst>
      <p:ext uri="{BB962C8B-B14F-4D97-AF65-F5344CB8AC3E}">
        <p14:creationId xmlns:p14="http://schemas.microsoft.com/office/powerpoint/2010/main" val="2103729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3" name="Picture 2" descr="rev 17 popebenedictxvipopebenedictxvifarewelleuq5aygwjf8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7633"/>
            <a:ext cx="9128267" cy="5870367"/>
          </a:xfrm>
          <a:prstGeom prst="rect">
            <a:avLst/>
          </a:prstGeom>
        </p:spPr>
      </p:pic>
      <p:sp>
        <p:nvSpPr>
          <p:cNvPr id="146438" name="Rectangle 6"/>
          <p:cNvSpPr>
            <a:spLocks noGrp="1" noChangeArrowheads="1"/>
          </p:cNvSpPr>
          <p:nvPr>
            <p:ph type="ctrTitle"/>
          </p:nvPr>
        </p:nvSpPr>
        <p:spPr>
          <a:xfrm>
            <a:off x="273886" y="99616"/>
            <a:ext cx="8077592" cy="707886"/>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SG" sz="4000" b="1" dirty="0" err="1">
                <a:solidFill>
                  <a:schemeClr val="bg1"/>
                </a:solidFill>
              </a:rPr>
              <a:t>世界基督教协进会</a:t>
            </a:r>
            <a:endParaRPr lang="en-US" sz="4000" b="1" dirty="0">
              <a:solidFill>
                <a:schemeClr val="bg1"/>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4" name="Picture 3" descr="rev 17 wolf-shee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826" y="3436783"/>
            <a:ext cx="5058355" cy="3424928"/>
          </a:xfrm>
          <a:prstGeom prst="rect">
            <a:avLst/>
          </a:prstGeom>
        </p:spPr>
      </p:pic>
    </p:spTree>
    <p:extLst>
      <p:ext uri="{BB962C8B-B14F-4D97-AF65-F5344CB8AC3E}">
        <p14:creationId xmlns:p14="http://schemas.microsoft.com/office/powerpoint/2010/main" val="39027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3"/>
          <p:cNvSpPr>
            <a:spLocks noGrp="1" noChangeArrowheads="1"/>
          </p:cNvSpPr>
          <p:nvPr>
            <p:ph type="body" sz="half" idx="1"/>
          </p:nvPr>
        </p:nvSpPr>
        <p:spPr/>
        <p:txBody>
          <a:bodyPr/>
          <a:lstStyle/>
          <a:p>
            <a:endParaRPr lang="en-US">
              <a:latin typeface="Arial" charset="0"/>
              <a:ea typeface="ＭＳ Ｐゴシック" charset="0"/>
              <a:cs typeface="Arial" charset="0"/>
            </a:endParaRPr>
          </a:p>
        </p:txBody>
      </p:sp>
      <p:pic>
        <p:nvPicPr>
          <p:cNvPr id="51609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019925"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100" name="Rectangle 2"/>
          <p:cNvSpPr>
            <a:spLocks noGrp="1" noChangeArrowheads="1"/>
          </p:cNvSpPr>
          <p:nvPr>
            <p:ph type="title"/>
          </p:nvPr>
        </p:nvSpPr>
        <p:spPr>
          <a:xfrm>
            <a:off x="6419850" y="0"/>
            <a:ext cx="2724150" cy="5445125"/>
          </a:xfrm>
        </p:spPr>
        <p:txBody>
          <a:bodyPr/>
          <a:lstStyle/>
          <a:p>
            <a:r>
              <a:rPr lang="zh-CN" sz="3200" b="1" u="sng">
                <a:solidFill>
                  <a:srgbClr val="993366"/>
                </a:solidFill>
                <a:effectLst>
                  <a:outerShdw blurRad="38100" dist="38100" dir="2700000" algn="tl">
                    <a:srgbClr val="DDDDDD"/>
                  </a:outerShdw>
                </a:effectLst>
                <a:latin typeface="Times New Roman" charset="0"/>
                <a:ea typeface="ＭＳ Ｐゴシック" charset="0"/>
              </a:rPr>
              <a:t>美国宗教国际</a:t>
            </a:r>
            <a:br>
              <a:rPr lang="en-US" altLang="zh-CN" sz="3200" b="1" u="sng">
                <a:solidFill>
                  <a:srgbClr val="993366"/>
                </a:solidFill>
                <a:effectLst>
                  <a:outerShdw blurRad="38100" dist="38100" dir="2700000" algn="tl">
                    <a:srgbClr val="DDDDDD"/>
                  </a:outerShdw>
                </a:effectLst>
                <a:latin typeface="Times New Roman" charset="0"/>
                <a:ea typeface="ＭＳ Ｐゴシック" charset="0"/>
              </a:rPr>
            </a:br>
            <a:r>
              <a:rPr lang="zh-CN" sz="3200" b="1">
                <a:effectLst>
                  <a:outerShdw blurRad="38100" dist="38100" dir="2700000" algn="tl">
                    <a:srgbClr val="DDDDDD"/>
                  </a:outerShdw>
                </a:effectLst>
                <a:latin typeface="Times New Roman" charset="0"/>
                <a:ea typeface="ＭＳ Ｐゴシック" charset="0"/>
              </a:rPr>
              <a:t>成立于2000年6月26日“结束宗教动机的暴力”</a:t>
            </a:r>
            <a:endParaRPr lang="en-US" sz="3200" b="1">
              <a:effectLst>
                <a:outerShdw blurRad="38100" dist="38100" dir="2700000" algn="tl">
                  <a:srgbClr val="DDDDDD"/>
                </a:outerShdw>
              </a:effectLst>
              <a:latin typeface="Arial" charset="0"/>
              <a:ea typeface="ＭＳ Ｐゴシック" charset="0"/>
              <a:cs typeface="Arial" charset="0"/>
            </a:endParaRPr>
          </a:p>
        </p:txBody>
      </p:sp>
      <p:sp>
        <p:nvSpPr>
          <p:cNvPr id="516101"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404</a:t>
            </a:r>
          </a:p>
        </p:txBody>
      </p:sp>
    </p:spTree>
    <p:extLst>
      <p:ext uri="{BB962C8B-B14F-4D97-AF65-F5344CB8AC3E}">
        <p14:creationId xmlns:p14="http://schemas.microsoft.com/office/powerpoint/2010/main" val="21422639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0"/>
            <a:ext cx="6048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712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57538"/>
            <a:ext cx="3810000" cy="370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Rectangle 2"/>
          <p:cNvSpPr>
            <a:spLocks noGrp="1" noChangeArrowheads="1"/>
          </p:cNvSpPr>
          <p:nvPr>
            <p:ph type="title"/>
          </p:nvPr>
        </p:nvSpPr>
        <p:spPr>
          <a:xfrm>
            <a:off x="152400" y="620713"/>
            <a:ext cx="5734050" cy="1006475"/>
          </a:xfrm>
          <a:solidFill>
            <a:schemeClr val="tx1"/>
          </a:solidFill>
          <a:effectLst>
            <a:outerShdw blurRad="63500" dist="38099" dir="2700000" algn="ctr" rotWithShape="0">
              <a:schemeClr val="tx1">
                <a:alpha val="74997"/>
              </a:schemeClr>
            </a:outerShdw>
          </a:effectLst>
        </p:spPr>
        <p:txBody>
          <a:bodyPr/>
          <a:lstStyle/>
          <a:p>
            <a:pPr algn="l">
              <a:defRPr/>
            </a:pPr>
            <a:r>
              <a:rPr lang="zh-CN" altLang="en-US" sz="4000" b="1" dirty="0">
                <a:solidFill>
                  <a:srgbClr val="FFFFFF"/>
                </a:solidFill>
              </a:rPr>
              <a:t>巴比伦是一个城市吗？</a:t>
            </a:r>
            <a:endParaRPr lang="en-US" sz="4000" b="1" dirty="0">
              <a:solidFill>
                <a:srgbClr val="FFFFFF"/>
              </a:solidFill>
              <a:latin typeface="Arial"/>
              <a:cs typeface="Arial"/>
            </a:endParaRPr>
          </a:p>
        </p:txBody>
      </p:sp>
      <p:sp>
        <p:nvSpPr>
          <p:cNvPr id="517125" name="Text Box 37"/>
          <p:cNvSpPr txBox="1">
            <a:spLocks noChangeArrowheads="1"/>
          </p:cNvSpPr>
          <p:nvPr/>
        </p:nvSpPr>
        <p:spPr bwMode="auto">
          <a:xfrm>
            <a:off x="8332788" y="144463"/>
            <a:ext cx="695325"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404</a:t>
            </a:r>
          </a:p>
        </p:txBody>
      </p:sp>
      <p:sp>
        <p:nvSpPr>
          <p:cNvPr id="6" name="Rectangle 5"/>
          <p:cNvSpPr/>
          <p:nvPr/>
        </p:nvSpPr>
        <p:spPr bwMode="auto">
          <a:xfrm>
            <a:off x="0" y="5962650"/>
            <a:ext cx="3790950" cy="89535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mn-cs"/>
              </a:rPr>
              <a:t>巴比伦</a:t>
            </a:r>
            <a:endParaRPr lang="en-SG" sz="4400" b="1" dirty="0">
              <a:solidFill>
                <a:srgbClr val="000000"/>
              </a:solidFill>
              <a:effectLst>
                <a:outerShdw blurRad="38100" dist="38100" dir="2700000" algn="tl">
                  <a:srgbClr val="000000">
                    <a:alpha val="43137"/>
                  </a:srgbClr>
                </a:outerShdw>
              </a:effectLst>
              <a:latin typeface="Times New Roman" charset="0"/>
              <a:cs typeface="+mn-cs"/>
            </a:endParaRPr>
          </a:p>
        </p:txBody>
      </p:sp>
    </p:spTree>
    <p:extLst>
      <p:ext uri="{BB962C8B-B14F-4D97-AF65-F5344CB8AC3E}">
        <p14:creationId xmlns:p14="http://schemas.microsoft.com/office/powerpoint/2010/main" val="5543008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ChangeArrowheads="1"/>
          </p:cNvSpPr>
          <p:nvPr/>
        </p:nvSpPr>
        <p:spPr bwMode="auto">
          <a:xfrm>
            <a:off x="4052888" y="2571750"/>
            <a:ext cx="1039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solidFill>
                  <a:srgbClr val="000000"/>
                </a:solidFill>
                <a:latin typeface="Times New Roman" charset="0"/>
                <a:hlinkClick r:id="rId3" action="ppaction://hlinksldjump"/>
              </a:rPr>
              <a:t>Slide 2</a:t>
            </a:r>
            <a:endParaRPr lang="en-US">
              <a:solidFill>
                <a:srgbClr val="000000"/>
              </a:solidFill>
              <a:latin typeface="Times New Roman" charset="0"/>
            </a:endParaRPr>
          </a:p>
        </p:txBody>
      </p:sp>
      <p:pic>
        <p:nvPicPr>
          <p:cNvPr id="51814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4" name="Rectangle 4"/>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lgn="ctr"/>
            <a:endParaRPr lang="en-US">
              <a:solidFill>
                <a:srgbClr val="000000"/>
              </a:solidFill>
              <a:latin typeface="Times New Roman" charset="0"/>
            </a:endParaRPr>
          </a:p>
        </p:txBody>
      </p:sp>
      <p:sp>
        <p:nvSpPr>
          <p:cNvPr id="518149" name="Rectangle 5"/>
          <p:cNvSpPr>
            <a:spLocks noGrp="1" noChangeArrowheads="1"/>
          </p:cNvSpPr>
          <p:nvPr>
            <p:ph type="title" idx="4294967295"/>
          </p:nvPr>
        </p:nvSpPr>
        <p:spPr>
          <a:xfrm>
            <a:off x="4572000" y="609600"/>
            <a:ext cx="4495800" cy="5562600"/>
          </a:xfrm>
        </p:spPr>
        <p:txBody>
          <a:bodyPr/>
          <a:lstStyle/>
          <a:p>
            <a:r>
              <a:rPr lang="zh-CN" b="1">
                <a:solidFill>
                  <a:srgbClr val="FFFFFF"/>
                </a:solidFill>
                <a:latin typeface="Times New Roman" charset="0"/>
                <a:ea typeface="ＭＳ Ｐゴシック" charset="0"/>
              </a:rPr>
              <a:t>达拉斯神学院的教授说，20世纪80年代重建，伊拉克巴比伦发现神秘巴比伦</a:t>
            </a:r>
            <a:endParaRPr lang="en-US" b="1">
              <a:solidFill>
                <a:srgbClr val="FFFFFF"/>
              </a:solidFill>
              <a:latin typeface="Arail" charset="0"/>
              <a:ea typeface="ＭＳ Ｐゴシック" charset="0"/>
              <a:cs typeface="Arail" charset="0"/>
            </a:endParaRPr>
          </a:p>
        </p:txBody>
      </p:sp>
      <p:sp>
        <p:nvSpPr>
          <p:cNvPr id="518150"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404</a:t>
            </a:r>
          </a:p>
        </p:txBody>
      </p:sp>
      <p:sp>
        <p:nvSpPr>
          <p:cNvPr id="7" name="Rectangle 6"/>
          <p:cNvSpPr/>
          <p:nvPr/>
        </p:nvSpPr>
        <p:spPr bwMode="auto">
          <a:xfrm>
            <a:off x="0" y="2667000"/>
            <a:ext cx="4286250" cy="302895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a:lstStyle/>
          <a:p>
            <a:pPr algn="ctr">
              <a:defRPr/>
            </a:pPr>
            <a:r>
              <a:rPr lang="zh-CN" altLang="en-US" sz="72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巴比伦的崛起</a:t>
            </a:r>
            <a:endParaRPr lang="en-SG" sz="7200" b="1" dirty="0">
              <a:solidFill>
                <a:srgbClr val="000000"/>
              </a:solidFill>
              <a:effectLst>
                <a:outerShdw blurRad="38100" dist="38100" dir="2700000" algn="tl">
                  <a:srgbClr val="000000">
                    <a:alpha val="43137"/>
                  </a:srgbClr>
                </a:outerShdw>
              </a:effectLst>
              <a:latin typeface="Times New Roman" charset="0"/>
            </a:endParaRPr>
          </a:p>
        </p:txBody>
      </p:sp>
      <p:sp>
        <p:nvSpPr>
          <p:cNvPr id="8" name="Rectangle 7"/>
          <p:cNvSpPr/>
          <p:nvPr/>
        </p:nvSpPr>
        <p:spPr bwMode="auto">
          <a:xfrm>
            <a:off x="0" y="5734050"/>
            <a:ext cx="4210050"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a:lstStyle/>
          <a:p>
            <a:pPr algn="ctr">
              <a:defRPr/>
            </a:pPr>
            <a:r>
              <a:rPr lang="zh-CN" altLang="en-US" sz="2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签署的结束时间</a:t>
            </a:r>
            <a:endParaRPr lang="en-SG" sz="28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5942204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lgn="ctr"/>
            <a:endParaRPr lang="en-US">
              <a:solidFill>
                <a:srgbClr val="000000"/>
              </a:solidFill>
              <a:latin typeface="Arial" charset="0"/>
              <a:cs typeface="Arial" charset="0"/>
            </a:endParaRPr>
          </a:p>
        </p:txBody>
      </p:sp>
      <p:sp>
        <p:nvSpPr>
          <p:cNvPr id="519171"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110f</a:t>
            </a:r>
          </a:p>
        </p:txBody>
      </p:sp>
      <p:pic>
        <p:nvPicPr>
          <p:cNvPr id="519172" name="Picture 1" descr="Screen Shot 2011-12-13 at 5.28.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6084888"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3" name="Rectangle 12"/>
          <p:cNvSpPr>
            <a:spLocks noGrp="1" noChangeArrowheads="1"/>
          </p:cNvSpPr>
          <p:nvPr>
            <p:ph type="title" idx="4294967295"/>
          </p:nvPr>
        </p:nvSpPr>
        <p:spPr>
          <a:xfrm>
            <a:off x="609600" y="115888"/>
            <a:ext cx="7772400" cy="914400"/>
          </a:xfrm>
          <a:solidFill>
            <a:schemeClr val="tx1"/>
          </a:solidFill>
        </p:spPr>
        <p:txBody>
          <a:bodyPr/>
          <a:lstStyle/>
          <a:p>
            <a:r>
              <a:rPr lang="zh-CN" b="1">
                <a:solidFill>
                  <a:srgbClr val="FFFFFF"/>
                </a:solidFill>
                <a:latin typeface="Times New Roman" charset="0"/>
                <a:ea typeface="ＭＳ Ｐゴシック" charset="0"/>
              </a:rPr>
              <a:t>1986年的巴比伦拼花</a:t>
            </a:r>
            <a:endParaRPr lang="en-US" b="1">
              <a:solidFill>
                <a:srgbClr val="FFFFFF"/>
              </a:solidFill>
              <a:latin typeface="Arial" charset="0"/>
              <a:ea typeface="ＭＳ Ｐゴシック" charset="0"/>
              <a:cs typeface="Arial" charset="0"/>
            </a:endParaRPr>
          </a:p>
        </p:txBody>
      </p:sp>
      <p:sp>
        <p:nvSpPr>
          <p:cNvPr id="519174" name="Right Triangle 2"/>
          <p:cNvSpPr>
            <a:spLocks noChangeArrowheads="1"/>
          </p:cNvSpPr>
          <p:nvPr/>
        </p:nvSpPr>
        <p:spPr bwMode="auto">
          <a:xfrm rot="-5400000">
            <a:off x="3995738" y="3717925"/>
            <a:ext cx="2592387" cy="2303463"/>
          </a:xfrm>
          <a:prstGeom prst="rtTriangl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latin typeface="Times New Roman" charset="0"/>
            </a:endParaRPr>
          </a:p>
        </p:txBody>
      </p:sp>
      <p:sp>
        <p:nvSpPr>
          <p:cNvPr id="8" name="Rectangle 12"/>
          <p:cNvSpPr txBox="1">
            <a:spLocks noChangeArrowheads="1"/>
          </p:cNvSpPr>
          <p:nvPr/>
        </p:nvSpPr>
        <p:spPr bwMode="auto">
          <a:xfrm>
            <a:off x="-3175" y="5949950"/>
            <a:ext cx="9147175" cy="914400"/>
          </a:xfrm>
          <a:prstGeom prst="rect">
            <a:avLst/>
          </a:prstGeom>
          <a:solidFill>
            <a:schemeClr val="accent1">
              <a:lumMod val="60000"/>
              <a:lumOff val="40000"/>
            </a:schemeClr>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zh-CN" altLang="en-US" sz="4800" b="1" dirty="0">
                <a:solidFill>
                  <a:srgbClr val="FF0000"/>
                </a:solidFill>
                <a:effectLst>
                  <a:outerShdw blurRad="38100" dist="38100" dir="2700000" algn="tl">
                    <a:srgbClr val="000000">
                      <a:alpha val="43137"/>
                    </a:srgbClr>
                  </a:outerShdw>
                </a:effectLst>
                <a:latin typeface="Times New Roman"/>
                <a:ea typeface="ＭＳ Ｐゴシック"/>
              </a:rPr>
              <a:t>巴比伦：决战的前奏？</a:t>
            </a:r>
            <a:endParaRPr lang="en-US" sz="4800" b="1" dirty="0">
              <a:solidFill>
                <a:srgbClr val="FF0000"/>
              </a:solidFill>
              <a:effectLst>
                <a:outerShdw blurRad="38100" dist="38100" dir="2700000" algn="tl">
                  <a:srgbClr val="000000">
                    <a:alpha val="43137"/>
                  </a:srgbClr>
                </a:outerShdw>
              </a:effectLst>
              <a:latin typeface="Arial"/>
              <a:ea typeface="ＭＳ Ｐゴシック"/>
              <a:cs typeface="Arial"/>
            </a:endParaRPr>
          </a:p>
        </p:txBody>
      </p:sp>
      <p:sp>
        <p:nvSpPr>
          <p:cNvPr id="519176" name="Rectangle 12"/>
          <p:cNvSpPr txBox="1">
            <a:spLocks noChangeArrowheads="1"/>
          </p:cNvSpPr>
          <p:nvPr/>
        </p:nvSpPr>
        <p:spPr bwMode="auto">
          <a:xfrm>
            <a:off x="5753100" y="1504950"/>
            <a:ext cx="3390900" cy="435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b="1">
                <a:solidFill>
                  <a:srgbClr val="FF0000"/>
                </a:solidFill>
              </a:rPr>
              <a:t>萨达姆</a:t>
            </a:r>
            <a:r>
              <a:rPr lang="en-US" altLang="zh-CN" sz="3200" b="1">
                <a:solidFill>
                  <a:srgbClr val="FF0000"/>
                </a:solidFill>
              </a:rPr>
              <a:t>·</a:t>
            </a:r>
            <a:r>
              <a:rPr lang="zh-CN" altLang="en-US" sz="3200" b="1">
                <a:solidFill>
                  <a:srgbClr val="FF0000"/>
                </a:solidFill>
              </a:rPr>
              <a:t>侯赛因和古代世界的征服者，尼布甲尼撒。他们不仅看起来很像，但他们的任务是相同的 </a:t>
            </a:r>
            <a:r>
              <a:rPr lang="en-US" altLang="zh-CN" sz="3200" b="1">
                <a:solidFill>
                  <a:srgbClr val="FF0000"/>
                </a:solidFill>
              </a:rPr>
              <a:t>- </a:t>
            </a:r>
            <a:r>
              <a:rPr lang="zh-CN" altLang="en-US" sz="3200" b="1">
                <a:solidFill>
                  <a:srgbClr val="FF0000"/>
                </a:solidFill>
              </a:rPr>
              <a:t>控制世界。和统治这个世界的象征，是一个古老的城市</a:t>
            </a:r>
            <a:r>
              <a:rPr lang="en-US" altLang="zh-CN" sz="3200" b="1">
                <a:solidFill>
                  <a:srgbClr val="FF0000"/>
                </a:solidFill>
              </a:rPr>
              <a:t>...</a:t>
            </a:r>
            <a:endParaRPr lang="en-US" sz="3200" b="1">
              <a:solidFill>
                <a:srgbClr val="FF0000"/>
              </a:solidFill>
              <a:latin typeface="Arial" charset="0"/>
              <a:cs typeface="Arial" charset="0"/>
            </a:endParaRPr>
          </a:p>
        </p:txBody>
      </p:sp>
      <p:sp>
        <p:nvSpPr>
          <p:cNvPr id="519177"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404</a:t>
            </a:r>
          </a:p>
        </p:txBody>
      </p:sp>
    </p:spTree>
    <p:extLst>
      <p:ext uri="{BB962C8B-B14F-4D97-AF65-F5344CB8AC3E}">
        <p14:creationId xmlns:p14="http://schemas.microsoft.com/office/powerpoint/2010/main" val="23134947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26988"/>
            <a:ext cx="4081463" cy="5257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0195"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602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368300" y="1368425"/>
            <a:ext cx="4275138" cy="2347913"/>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巴比伦是代号</a:t>
            </a:r>
            <a:br>
              <a:rPr lang="en-US" altLang="zh-CN" b="1" dirty="0">
                <a:solidFill>
                  <a:srgbClr val="FFFFFF"/>
                </a:solidFill>
                <a:effectLst>
                  <a:outerShdw blurRad="38100" dist="38100" dir="2700000" algn="tl">
                    <a:srgbClr val="000000">
                      <a:alpha val="43137"/>
                    </a:srgbClr>
                  </a:outerShdw>
                </a:effectLst>
              </a:rPr>
            </a:br>
            <a:r>
              <a:rPr lang="zh-CN" altLang="en-US" b="1" dirty="0">
                <a:solidFill>
                  <a:srgbClr val="FFFFFF"/>
                </a:solidFill>
                <a:effectLst>
                  <a:outerShdw blurRad="38100" dist="38100" dir="2700000" algn="tl">
                    <a:srgbClr val="000000">
                      <a:alpha val="43137"/>
                    </a:srgbClr>
                  </a:outerShdw>
                </a:effectLst>
              </a:rPr>
              <a:t>为罗马？</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2019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407</a:t>
            </a:r>
          </a:p>
        </p:txBody>
      </p:sp>
    </p:spTree>
    <p:extLst>
      <p:ext uri="{BB962C8B-B14F-4D97-AF65-F5344CB8AC3E}">
        <p14:creationId xmlns:p14="http://schemas.microsoft.com/office/powerpoint/2010/main" val="275281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3" name="Picture 4" descr="Antichris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685800" y="139871"/>
            <a:ext cx="77724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 撒旦的三位一体” </a:t>
            </a:r>
            <a:endParaRPr lang="en-US" sz="6000" b="1" kern="1200">
              <a:solidFill>
                <a:srgbClr val="FFFFFF"/>
              </a:solidFill>
              <a:effectLst>
                <a:glow rad="292100">
                  <a:srgbClr val="000000">
                    <a:alpha val="75000"/>
                  </a:srgbClr>
                </a:glow>
              </a:effectLst>
              <a:latin typeface="黑体"/>
              <a:ea typeface="黑体"/>
              <a:cs typeface="黑体"/>
            </a:endParaRPr>
          </a:p>
        </p:txBody>
      </p:sp>
      <p:sp>
        <p:nvSpPr>
          <p:cNvPr id="883714" name="Rectangle 2"/>
          <p:cNvSpPr>
            <a:spLocks noChangeArrowheads="1"/>
          </p:cNvSpPr>
          <p:nvPr/>
        </p:nvSpPr>
        <p:spPr bwMode="auto">
          <a:xfrm>
            <a:off x="2743200" y="1551057"/>
            <a:ext cx="4038600"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父亲</a:t>
            </a:r>
            <a:r>
              <a:rPr lang="en-US" altLang="zh-TW"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 撒旦 </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儿子</a:t>
            </a:r>
            <a:r>
              <a:rPr lang="en-US" altLang="zh-TW" sz="4000" b="1" dirty="0">
                <a:solidFill>
                  <a:srgbClr val="FFFFFF"/>
                </a:solidFill>
                <a:effectLst>
                  <a:glow rad="292100">
                    <a:srgbClr val="000000">
                      <a:alpha val="75000"/>
                    </a:srgbClr>
                  </a:glow>
                </a:effectLst>
                <a:latin typeface="黑体"/>
                <a:ea typeface="黑体"/>
                <a:cs typeface="黑体"/>
              </a:rPr>
              <a:t>”=</a:t>
            </a:r>
          </a:p>
          <a:p>
            <a:pPr algn="ctr"/>
            <a:r>
              <a:rPr lang="zh-TW" altLang="en-US" sz="4000" b="1" dirty="0">
                <a:solidFill>
                  <a:srgbClr val="FFFFFF"/>
                </a:solidFill>
                <a:effectLst>
                  <a:glow rad="292100">
                    <a:srgbClr val="000000">
                      <a:alpha val="75000"/>
                    </a:srgbClr>
                  </a:glow>
                </a:effectLst>
                <a:latin typeface="黑体"/>
                <a:ea typeface="黑体"/>
                <a:cs typeface="黑体"/>
              </a:rPr>
              <a:t>敌基督</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3" name="Rectangle 2"/>
          <p:cNvSpPr>
            <a:spLocks noChangeArrowheads="1"/>
          </p:cNvSpPr>
          <p:nvPr/>
        </p:nvSpPr>
        <p:spPr bwMode="auto">
          <a:xfrm>
            <a:off x="5943600" y="5167581"/>
            <a:ext cx="32004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灵</a:t>
            </a:r>
            <a:r>
              <a:rPr lang="en-US" altLang="ja-JP" sz="4000" b="1" dirty="0">
                <a:solidFill>
                  <a:srgbClr val="FFFFFF"/>
                </a:solidFill>
                <a:effectLst>
                  <a:glow rad="292100">
                    <a:srgbClr val="000000">
                      <a:alpha val="75000"/>
                    </a:srgbClr>
                  </a:glow>
                </a:effectLst>
                <a:latin typeface="黑体"/>
                <a:ea typeface="黑体"/>
                <a:cs typeface="黑体"/>
              </a:rPr>
              <a:t>”</a:t>
            </a:r>
            <a:r>
              <a:rPr lang="en-US" altLang="zh-TW" sz="4000" b="1" dirty="0">
                <a:solidFill>
                  <a:srgbClr val="FFFFFF"/>
                </a:solidFill>
                <a:effectLst>
                  <a:glow rad="292100">
                    <a:srgbClr val="000000">
                      <a:alpha val="75000"/>
                    </a:srgbClr>
                  </a:glow>
                </a:effectLst>
                <a:latin typeface="黑体"/>
                <a:ea typeface="黑体"/>
                <a:cs typeface="黑体"/>
              </a:rPr>
              <a:t>=</a:t>
            </a:r>
          </a:p>
          <a:p>
            <a:pPr algn="ctr"/>
            <a:r>
              <a:rPr lang="zh-TW" altLang="en-US" sz="4000" b="1" dirty="0">
                <a:solidFill>
                  <a:srgbClr val="FFFFFF"/>
                </a:solidFill>
                <a:effectLst>
                  <a:glow rad="292100">
                    <a:srgbClr val="000000">
                      <a:alpha val="75000"/>
                    </a:srgbClr>
                  </a:glow>
                </a:effectLst>
                <a:latin typeface="黑体"/>
                <a:ea typeface="黑体"/>
                <a:cs typeface="黑体"/>
              </a:rPr>
              <a:t>假先知 </a:t>
            </a:r>
            <a:endParaRPr lang="en-US" sz="4000" b="1" dirty="0">
              <a:solidFill>
                <a:srgbClr val="FFFFFF"/>
              </a:solidFill>
              <a:effectLst>
                <a:glow rad="292100">
                  <a:srgbClr val="000000">
                    <a:alpha val="75000"/>
                  </a:srgbClr>
                </a:glow>
              </a:effectLst>
              <a:latin typeface="黑体"/>
              <a:ea typeface="黑体"/>
              <a:cs typeface="黑体"/>
            </a:endParaRPr>
          </a:p>
        </p:txBody>
      </p:sp>
    </p:spTree>
    <p:extLst>
      <p:ext uri="{BB962C8B-B14F-4D97-AF65-F5344CB8AC3E}">
        <p14:creationId xmlns:p14="http://schemas.microsoft.com/office/powerpoint/2010/main" val="163293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v9 7 hills Rome model 2nd c BC from east, tb n01190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71363"/>
            <a:ext cx="9144000" cy="6858000"/>
          </a:xfrm>
          <a:prstGeom prst="rect">
            <a:avLst/>
          </a:prstGeom>
        </p:spPr>
      </p:pic>
      <p:sp>
        <p:nvSpPr>
          <p:cNvPr id="193538" name="Rectangle 2"/>
          <p:cNvSpPr>
            <a:spLocks noGrp="1" noChangeArrowheads="1"/>
          </p:cNvSpPr>
          <p:nvPr>
            <p:ph type="title"/>
          </p:nvPr>
        </p:nvSpPr>
        <p:spPr>
          <a:xfrm>
            <a:off x="-1" y="0"/>
            <a:ext cx="8009643" cy="1044833"/>
          </a:xfrm>
          <a:effectLst>
            <a:outerShdw blurRad="63500" dist="38099" dir="2700000" algn="ctr" rotWithShape="0">
              <a:schemeClr val="tx1">
                <a:alpha val="74998"/>
              </a:schemeClr>
            </a:outerShdw>
          </a:effectLst>
        </p:spPr>
        <p:txBody>
          <a:bodyPr/>
          <a:lstStyle/>
          <a:p>
            <a:pPr>
              <a:defRPr/>
            </a:pPr>
            <a:r>
              <a:rPr lang="zh-CN" altLang="en-US" sz="4000" b="1" dirty="0">
                <a:solidFill>
                  <a:srgbClr val="FFFFFF"/>
                </a:solidFill>
                <a:effectLst>
                  <a:glow rad="266700">
                    <a:schemeClr val="tx1">
                      <a:alpha val="75000"/>
                    </a:schemeClr>
                  </a:glow>
                </a:effectLst>
                <a:latin typeface="Arial"/>
                <a:cs typeface="Arial"/>
              </a:rPr>
              <a:t>罗马有七个山丘（</a:t>
            </a:r>
            <a:r>
              <a:rPr lang="en-US" altLang="zh-CN" sz="4000" b="1" dirty="0">
                <a:solidFill>
                  <a:srgbClr val="FFFFFF"/>
                </a:solidFill>
                <a:effectLst>
                  <a:glow rad="266700">
                    <a:schemeClr val="tx1">
                      <a:alpha val="75000"/>
                    </a:schemeClr>
                  </a:glow>
                </a:effectLst>
                <a:latin typeface="Arial"/>
                <a:cs typeface="Arial"/>
              </a:rPr>
              <a:t>17</a:t>
            </a:r>
            <a:r>
              <a:rPr lang="zh-CN" altLang="en-US" sz="4000" b="1" dirty="0">
                <a:solidFill>
                  <a:srgbClr val="FFFFFF"/>
                </a:solidFill>
                <a:effectLst>
                  <a:glow rad="266700">
                    <a:schemeClr val="tx1">
                      <a:alpha val="75000"/>
                    </a:schemeClr>
                  </a:glow>
                </a:effectLst>
                <a:latin typeface="Arial"/>
                <a:cs typeface="Arial"/>
              </a:rPr>
              <a:t>：</a:t>
            </a:r>
            <a:r>
              <a:rPr lang="en-US" altLang="zh-CN" sz="4000" b="1" dirty="0">
                <a:solidFill>
                  <a:srgbClr val="FFFFFF"/>
                </a:solidFill>
                <a:effectLst>
                  <a:glow rad="266700">
                    <a:schemeClr val="tx1">
                      <a:alpha val="75000"/>
                    </a:schemeClr>
                  </a:glow>
                </a:effectLst>
                <a:latin typeface="Arial"/>
                <a:cs typeface="Arial"/>
              </a:rPr>
              <a:t>9</a:t>
            </a:r>
            <a:r>
              <a:rPr lang="zh-CN" altLang="en-US" sz="4000" b="1" dirty="0">
                <a:solidFill>
                  <a:srgbClr val="FFFFFF"/>
                </a:solidFill>
                <a:effectLst>
                  <a:glow rad="266700">
                    <a:schemeClr val="tx1">
                      <a:alpha val="75000"/>
                    </a:schemeClr>
                  </a:glow>
                </a:effectLst>
                <a:latin typeface="Arial"/>
                <a:cs typeface="Arial"/>
              </a:rPr>
              <a:t>）</a:t>
            </a:r>
            <a:endParaRPr lang="en-US" sz="4000" b="1" dirty="0">
              <a:effectLst>
                <a:glow rad="266700">
                  <a:schemeClr val="tx1">
                    <a:alpha val="75000"/>
                  </a:schemeClr>
                </a:glow>
              </a:effectLst>
              <a:latin typeface="Arial"/>
              <a:cs typeface="Arial"/>
            </a:endParaRPr>
          </a:p>
        </p:txBody>
      </p:sp>
      <p:sp>
        <p:nvSpPr>
          <p:cNvPr id="1067012" name="Text Box 37"/>
          <p:cNvSpPr txBox="1">
            <a:spLocks noChangeArrowheads="1"/>
          </p:cNvSpPr>
          <p:nvPr/>
        </p:nvSpPr>
        <p:spPr bwMode="auto">
          <a:xfrm>
            <a:off x="8194007" y="-37498"/>
            <a:ext cx="901847" cy="73405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rgbClr val="FFFFFF"/>
                </a:solidFill>
                <a:effectLst>
                  <a:glow rad="266700">
                    <a:schemeClr val="tx1">
                      <a:alpha val="75000"/>
                    </a:schemeClr>
                  </a:glow>
                </a:effectLst>
                <a:latin typeface="Arial"/>
                <a:ea typeface="+mj-ea"/>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r>
              <a:rPr lang="en-US" sz="2400" dirty="0"/>
              <a:t>407</a:t>
            </a:r>
          </a:p>
        </p:txBody>
      </p:sp>
    </p:spTree>
    <p:extLst>
      <p:ext uri="{BB962C8B-B14F-4D97-AF65-F5344CB8AC3E}">
        <p14:creationId xmlns:p14="http://schemas.microsoft.com/office/powerpoint/2010/main" val="11203128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1" descr="Jerusalem_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420938"/>
            <a:ext cx="7097713"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5"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l="1431" t="2417" r="3149"/>
          <a:stretch>
            <a:fillRect/>
          </a:stretch>
        </p:blipFill>
        <p:spPr bwMode="auto">
          <a:xfrm>
            <a:off x="4271963" y="-26988"/>
            <a:ext cx="4926012"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ChangeArrowheads="1"/>
          </p:cNvSpPr>
          <p:nvPr>
            <p:ph type="title"/>
          </p:nvPr>
        </p:nvSpPr>
        <p:spPr>
          <a:xfrm>
            <a:off x="0" y="0"/>
            <a:ext cx="4284663" cy="2420938"/>
          </a:xfrm>
          <a:effectLst>
            <a:outerShdw blurRad="63500" dist="38099" dir="2700000" algn="ctr" rotWithShape="0">
              <a:schemeClr val="tx1">
                <a:alpha val="74997"/>
              </a:schemeClr>
            </a:outerShdw>
          </a:effectLst>
        </p:spPr>
        <p:txBody>
          <a:bodyPr/>
          <a:lstStyle/>
          <a:p>
            <a:pPr>
              <a:defRPr/>
            </a:pPr>
            <a:r>
              <a:rPr lang="zh-CN" altLang="en-US" sz="4000" dirty="0"/>
              <a:t>是巴比伦对耶路撒冷的代号名称吗？</a:t>
            </a:r>
            <a:endParaRPr lang="en-US" sz="4000" b="1" dirty="0">
              <a:solidFill>
                <a:schemeClr val="tx1"/>
              </a:solidFill>
              <a:latin typeface="Arial"/>
              <a:cs typeface="Arial"/>
            </a:endParaRPr>
          </a:p>
        </p:txBody>
      </p:sp>
      <p:sp>
        <p:nvSpPr>
          <p:cNvPr id="5212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407</a:t>
            </a:r>
          </a:p>
        </p:txBody>
      </p:sp>
    </p:spTree>
    <p:extLst>
      <p:ext uri="{BB962C8B-B14F-4D97-AF65-F5344CB8AC3E}">
        <p14:creationId xmlns:p14="http://schemas.microsoft.com/office/powerpoint/2010/main" val="3646184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Effect transition="in" filter="fade">
                                      <p:cBhvr>
                                        <p:cTn id="7" dur="500"/>
                                        <p:tgtEl>
                                          <p:spTgt spid="199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algn="r"/>
            <a:endParaRPr lang="en-US" sz="4800">
              <a:solidFill>
                <a:srgbClr val="FFFFFF"/>
              </a:solidFill>
              <a:latin typeface="Times New Roman" charset="0"/>
            </a:endParaRPr>
          </a:p>
        </p:txBody>
      </p:sp>
      <p:sp>
        <p:nvSpPr>
          <p:cNvPr id="522243" name="Rectangle 2"/>
          <p:cNvSpPr>
            <a:spLocks noGrp="1" noChangeArrowheads="1"/>
          </p:cNvSpPr>
          <p:nvPr>
            <p:ph type="ctrTitle"/>
          </p:nvPr>
        </p:nvSpPr>
        <p:spPr>
          <a:xfrm>
            <a:off x="1506538" y="-1143000"/>
            <a:ext cx="5867400" cy="1143000"/>
          </a:xfrm>
        </p:spPr>
        <p:txBody>
          <a:bodyPr/>
          <a:lstStyle/>
          <a:p>
            <a:r>
              <a:rPr lang="en-US" b="1">
                <a:solidFill>
                  <a:schemeClr val="tx1"/>
                </a:solidFill>
                <a:latin typeface="Arial" charset="0"/>
                <a:ea typeface="ＭＳ Ｐゴシック" charset="0"/>
                <a:cs typeface="Arial" charset="0"/>
              </a:rPr>
              <a:t>USA?</a:t>
            </a:r>
          </a:p>
        </p:txBody>
      </p:sp>
      <p:pic>
        <p:nvPicPr>
          <p:cNvPr id="522244"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6" name="Text Box 6"/>
          <p:cNvSpPr txBox="1">
            <a:spLocks noChangeArrowheads="1"/>
          </p:cNvSpPr>
          <p:nvPr/>
        </p:nvSpPr>
        <p:spPr bwMode="auto">
          <a:xfrm>
            <a:off x="4343400" y="488950"/>
            <a:ext cx="4629150" cy="1508125"/>
          </a:xfrm>
          <a:prstGeom prst="rect">
            <a:avLst/>
          </a:prstGeom>
          <a:noFill/>
          <a:ln w="9525">
            <a:noFill/>
            <a:miter lim="800000"/>
            <a:headEnd/>
            <a:tailEnd/>
          </a:ln>
        </p:spPr>
        <p:txBody>
          <a:bodyPr>
            <a:spAutoFit/>
          </a:bodyPr>
          <a:lstStyle/>
          <a:p>
            <a:pPr>
              <a:buFont typeface="Arial" pitchFamily="34" charset="0"/>
              <a:buChar char="•"/>
              <a:defRPr/>
            </a:pPr>
            <a:r>
              <a:rPr lang="zh-CN" altLang="en-US" sz="4800" dirty="0">
                <a:solidFill>
                  <a:srgbClr val="000000"/>
                </a:solidFill>
                <a:latin typeface="Comic Sans MS" pitchFamily="66" charset="0"/>
                <a:ea typeface="ＭＳ Ｐゴシック" pitchFamily="34" charset="-128"/>
              </a:rPr>
              <a:t>陈</a:t>
            </a: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启乐博士说，</a:t>
            </a:r>
            <a:endParaRPr lang="en-US" altLang="zh-CN"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     她</a:t>
            </a:r>
            <a:r>
              <a:rPr lang="zh-CN" altLang="en-US" sz="4400" b="1" dirty="0">
                <a:solidFill>
                  <a:srgbClr val="FFFFFF"/>
                </a:solidFill>
                <a:latin typeface="Comic Sans MS" pitchFamily="66" charset="0"/>
                <a:ea typeface="ＭＳ Ｐゴシック" pitchFamily="34" charset="-128"/>
              </a:rPr>
              <a:t>是</a:t>
            </a:r>
            <a:r>
              <a:rPr lang="zh-CN" altLang="en-US" sz="4400" b="1" dirty="0">
                <a:solidFill>
                  <a:srgbClr val="0070C0"/>
                </a:solidFill>
                <a:latin typeface="Comic Sans MS" pitchFamily="66" charset="0"/>
                <a:ea typeface="ＭＳ Ｐゴシック" pitchFamily="34" charset="-128"/>
              </a:rPr>
              <a:t>美</a:t>
            </a:r>
            <a:r>
              <a:rPr lang="zh-CN" altLang="en-US" sz="4400" b="1" dirty="0">
                <a:solidFill>
                  <a:srgbClr val="FF0000"/>
                </a:solidFill>
                <a:latin typeface="Comic Sans MS" pitchFamily="66" charset="0"/>
                <a:ea typeface="ＭＳ Ｐゴシック" pitchFamily="34" charset="-128"/>
              </a:rPr>
              <a:t>国</a:t>
            </a:r>
            <a:r>
              <a:rPr lang="zh-CN" altLang="en-US" sz="4400" b="1" dirty="0">
                <a:solidFill>
                  <a:srgbClr val="0070C0"/>
                </a:solidFill>
                <a:latin typeface="Comic Sans MS" pitchFamily="66" charset="0"/>
                <a:ea typeface="ＭＳ Ｐゴシック" pitchFamily="34" charset="-128"/>
              </a:rPr>
              <a:t>人</a:t>
            </a:r>
            <a:endParaRPr lang="en-US" sz="4400" b="1" dirty="0">
              <a:solidFill>
                <a:srgbClr val="0070C0"/>
              </a:solidFill>
              <a:latin typeface="Arial" pitchFamily="34" charset="0"/>
              <a:ea typeface="ＭＳ Ｐゴシック" pitchFamily="34" charset="-128"/>
            </a:endParaRPr>
          </a:p>
        </p:txBody>
      </p:sp>
      <p:pic>
        <p:nvPicPr>
          <p:cNvPr id="1843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232150"/>
            <a:ext cx="24384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p:txBody>
      </p:sp>
      <p:sp>
        <p:nvSpPr>
          <p:cNvPr id="8" name="Rectangle 7"/>
          <p:cNvSpPr/>
          <p:nvPr/>
        </p:nvSpPr>
        <p:spPr bwMode="auto">
          <a:xfrm rot="21044777">
            <a:off x="231775" y="800100"/>
            <a:ext cx="3600450" cy="1069975"/>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神秘的巴比伦是谁？</a:t>
            </a:r>
            <a:endParaRPr lang="en-SG" sz="2800" b="1" dirty="0">
              <a:solidFill>
                <a:srgbClr val="000000"/>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565589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4326"/>
                                        </p:tgtEl>
                                        <p:attrNameLst>
                                          <p:attrName>style.visibility</p:attrName>
                                        </p:attrNameLst>
                                      </p:cBhvr>
                                      <p:to>
                                        <p:strVal val="visible"/>
                                      </p:to>
                                    </p:set>
                                    <p:animEffect transition="in" filter="wipe(up)">
                                      <p:cBhvr>
                                        <p:cTn id="7" dur="300"/>
                                        <p:tgtEl>
                                          <p:spTgt spid="184326"/>
                                        </p:tgtEl>
                                      </p:cBhvr>
                                    </p:animEffect>
                                  </p:childTnLst>
                                </p:cTn>
                              </p:par>
                            </p:childTnLst>
                          </p:cTn>
                        </p:par>
                        <p:par>
                          <p:cTn id="8" fill="hold" nodeType="afterGroup">
                            <p:stCondLst>
                              <p:cond delay="3900"/>
                            </p:stCondLst>
                            <p:childTnLst>
                              <p:par>
                                <p:cTn id="9" presetID="1" presetClass="entr" presetSubtype="0" fill="hold" nodeType="afterEffect">
                                  <p:stCondLst>
                                    <p:cond delay="0"/>
                                  </p:stCondLst>
                                  <p:childTnLst>
                                    <p:set>
                                      <p:cBhvr>
                                        <p:cTn id="10" dur="1" fill="hold">
                                          <p:stCondLst>
                                            <p:cond delay="0"/>
                                          </p:stCondLst>
                                        </p:cTn>
                                        <p:tgtEl>
                                          <p:spTgt spid="184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3266" name="Picture 3" descr="Rev 17.18 Skyscrap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52388"/>
            <a:ext cx="8861425" cy="989012"/>
          </a:xfrm>
          <a:effectLst>
            <a:outerShdw blurRad="63500" dist="38099" dir="2700000" algn="ctr" rotWithShape="0">
              <a:schemeClr val="tx1">
                <a:alpha val="74997"/>
              </a:schemeClr>
            </a:outerShdw>
          </a:effectLst>
        </p:spPr>
        <p:txBody>
          <a:bodyPr/>
          <a:lstStyle/>
          <a:p>
            <a:pPr algn="l">
              <a:defRPr/>
            </a:pPr>
            <a:r>
              <a:rPr lang="zh-CN" altLang="en-US" sz="4000" b="1" dirty="0">
                <a:solidFill>
                  <a:srgbClr val="FFFF00"/>
                </a:solidFill>
                <a:effectLst>
                  <a:outerShdw blurRad="38100" dist="38100" dir="2700000" algn="tl">
                    <a:srgbClr val="000000">
                      <a:alpha val="43137"/>
                    </a:srgbClr>
                  </a:outerShdw>
                </a:effectLst>
              </a:rPr>
              <a:t>巴比伦必须是一个国家。为什么呢？</a:t>
            </a:r>
            <a:endParaRPr lang="en-US" sz="4000" b="1" dirty="0">
              <a:solidFill>
                <a:srgbClr val="FFFF00"/>
              </a:solidFill>
              <a:effectLst>
                <a:outerShdw blurRad="38100" dist="38100" dir="2700000" algn="tl">
                  <a:srgbClr val="000000">
                    <a:alpha val="43137"/>
                  </a:srgbClr>
                </a:outerShdw>
              </a:effectLst>
              <a:latin typeface="Arial"/>
              <a:cs typeface="Arial"/>
            </a:endParaRPr>
          </a:p>
        </p:txBody>
      </p:sp>
      <p:sp>
        <p:nvSpPr>
          <p:cNvPr id="523268"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a</a:t>
            </a:r>
          </a:p>
        </p:txBody>
      </p:sp>
      <p:sp>
        <p:nvSpPr>
          <p:cNvPr id="7" name="Rectangle 2"/>
          <p:cNvSpPr txBox="1">
            <a:spLocks noChangeArrowheads="1"/>
          </p:cNvSpPr>
          <p:nvPr/>
        </p:nvSpPr>
        <p:spPr bwMode="auto">
          <a:xfrm>
            <a:off x="282575" y="2276475"/>
            <a:ext cx="8861425" cy="28575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65113" indent="-26511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Arial" charset="0"/>
              <a:buChar char="•"/>
            </a:pPr>
            <a:r>
              <a:rPr lang="zh-CN" altLang="en-US" sz="4000" b="1">
                <a:solidFill>
                  <a:srgbClr val="FFFFFF"/>
                </a:solidFill>
                <a:latin typeface="Times New Roman" charset="0"/>
              </a:rPr>
              <a:t>世界上没有任何一个城市在地球上统治（十七点</a:t>
            </a:r>
            <a:r>
              <a:rPr lang="en-US" altLang="zh-CN" sz="4000" b="1">
                <a:solidFill>
                  <a:srgbClr val="FFFFFF"/>
                </a:solidFill>
                <a:latin typeface="Times New Roman" charset="0"/>
              </a:rPr>
              <a:t>18</a:t>
            </a:r>
            <a:r>
              <a:rPr lang="zh-CN" altLang="en-US" sz="4000" b="1">
                <a:solidFill>
                  <a:srgbClr val="FFFFFF"/>
                </a:solidFill>
                <a:latin typeface="Times New Roman" charset="0"/>
              </a:rPr>
              <a:t>分）</a:t>
            </a:r>
            <a:br>
              <a:rPr lang="zh-CN" altLang="en-US" sz="4000" b="1">
                <a:solidFill>
                  <a:srgbClr val="FFFFFF"/>
                </a:solidFill>
                <a:latin typeface="Times New Roman" charset="0"/>
              </a:rPr>
            </a:br>
            <a:br>
              <a:rPr lang="zh-CN" altLang="en-US" sz="4000" b="1">
                <a:solidFill>
                  <a:srgbClr val="FFFFFF"/>
                </a:solidFill>
                <a:latin typeface="Times New Roman" charset="0"/>
              </a:rPr>
            </a:br>
            <a:r>
              <a:rPr lang="zh-CN" altLang="en-US" sz="4000" b="1">
                <a:solidFill>
                  <a:srgbClr val="FFFFFF"/>
                </a:solidFill>
                <a:latin typeface="Times New Roman" charset="0"/>
              </a:rPr>
              <a:t>一个“城市”是一个民族在圣经象征</a:t>
            </a:r>
            <a:endParaRPr lang="en-US" sz="4000" b="1">
              <a:solidFill>
                <a:srgbClr val="FFFFFF"/>
              </a:solidFill>
              <a:latin typeface="Arial" charset="0"/>
              <a:cs typeface="Arial" charset="0"/>
            </a:endParaRPr>
          </a:p>
        </p:txBody>
      </p:sp>
    </p:spTree>
    <p:extLst>
      <p:ext uri="{BB962C8B-B14F-4D97-AF65-F5344CB8AC3E}">
        <p14:creationId xmlns:p14="http://schemas.microsoft.com/office/powerpoint/2010/main" val="103973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solidFill>
            <a:srgbClr val="16165C"/>
          </a:solidFill>
          <a:effectLst>
            <a:outerShdw blurRad="63500" dist="38099" dir="2700000" algn="ctr" rotWithShape="0">
              <a:schemeClr val="tx1">
                <a:alpha val="74997"/>
              </a:schemeClr>
            </a:outerShdw>
          </a:effectLst>
        </p:spPr>
        <p:txBody>
          <a:bodyPr/>
          <a:lstStyle/>
          <a:p>
            <a:pPr>
              <a:defRPr/>
            </a:pPr>
            <a:r>
              <a:rPr lang="zh-CN" altLang="en-US" sz="4800" dirty="0">
                <a:solidFill>
                  <a:srgbClr val="FFFFFF"/>
                </a:solidFill>
              </a:rPr>
              <a:t>美国是象征着一个女人在自由女神像</a:t>
            </a:r>
            <a:endParaRPr lang="en-US" sz="4800" b="1" dirty="0">
              <a:solidFill>
                <a:srgbClr val="FFFFFF"/>
              </a:solidFill>
              <a:latin typeface="Arial"/>
              <a:cs typeface="Arial"/>
            </a:endParaRPr>
          </a:p>
        </p:txBody>
      </p:sp>
      <p:sp>
        <p:nvSpPr>
          <p:cNvPr id="524292" name="Text Box 37"/>
          <p:cNvSpPr txBox="1">
            <a:spLocks noChangeArrowheads="1"/>
          </p:cNvSpPr>
          <p:nvPr/>
        </p:nvSpPr>
        <p:spPr bwMode="auto">
          <a:xfrm>
            <a:off x="8413750" y="44450"/>
            <a:ext cx="695325" cy="8334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90"/>
                </a:solidFill>
                <a:latin typeface="Arial" charset="0"/>
                <a:cs typeface="Arial" charset="0"/>
              </a:rPr>
              <a:t>408</a:t>
            </a:r>
          </a:p>
          <a:p>
            <a:pPr algn="ctr"/>
            <a:r>
              <a:rPr lang="en-US" b="1">
                <a:solidFill>
                  <a:srgbClr val="000090"/>
                </a:solidFill>
                <a:latin typeface="Arial" charset="0"/>
                <a:cs typeface="Arial" charset="0"/>
              </a:rPr>
              <a:t>b</a:t>
            </a:r>
          </a:p>
        </p:txBody>
      </p:sp>
    </p:spTree>
    <p:extLst>
      <p:ext uri="{BB962C8B-B14F-4D97-AF65-F5344CB8AC3E}">
        <p14:creationId xmlns:p14="http://schemas.microsoft.com/office/powerpoint/2010/main" val="32032009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5314" name="Picture 1" descr="rev 17 who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0"/>
            <a:ext cx="44434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381000" y="1162050"/>
            <a:ext cx="3903663" cy="5543550"/>
          </a:xfrm>
          <a:effectLst>
            <a:outerShdw blurRad="63500" dist="38099" dir="2700000" algn="ctr" rotWithShape="0">
              <a:schemeClr val="tx1">
                <a:alpha val="74997"/>
              </a:schemeClr>
            </a:outerShdw>
          </a:effectLst>
        </p:spPr>
        <p:txBody>
          <a:bodyPr/>
          <a:lstStyle/>
          <a:p>
            <a:pPr>
              <a:defRPr/>
            </a:pPr>
            <a:r>
              <a:rPr lang="zh-CN" altLang="en-US" sz="3600" dirty="0"/>
              <a:t>结</a:t>
            </a:r>
            <a:r>
              <a:rPr lang="zh-CN" altLang="en-US" sz="4800" dirty="0">
                <a:solidFill>
                  <a:srgbClr val="FFFFFF"/>
                </a:solidFill>
              </a:rPr>
              <a:t>束时间巴比伦是精神通奸罪。这意味着她离开了她神圣的遗产。</a:t>
            </a:r>
            <a:endParaRPr lang="en-US" sz="4800" b="1" dirty="0">
              <a:solidFill>
                <a:srgbClr val="FFFFFF"/>
              </a:solidFill>
              <a:latin typeface="Arial"/>
              <a:cs typeface="Arial"/>
            </a:endParaRPr>
          </a:p>
        </p:txBody>
      </p:sp>
      <p:sp>
        <p:nvSpPr>
          <p:cNvPr id="52531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6868185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50" y="0"/>
            <a:ext cx="8001000"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6339"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6340"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86863" cy="606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52905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90575" y="-31750"/>
            <a:ext cx="7510463"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普利茅斯朝圣者</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pic>
        <p:nvPicPr>
          <p:cNvPr id="527363" name="Picture 1" descr="rev 17 USA Plymouth Pilgri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888"/>
            <a:ext cx="9144000" cy="624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364"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20182817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825" y="355600"/>
            <a:ext cx="7512050" cy="774700"/>
          </a:xfrm>
          <a:effectLst>
            <a:outerShdw blurRad="63500" dist="38099" dir="2700000" algn="ctr" rotWithShape="0">
              <a:schemeClr val="tx1">
                <a:alpha val="74997"/>
              </a:schemeClr>
            </a:outerShdw>
          </a:effectLst>
        </p:spPr>
        <p:txBody>
          <a:bodyPr/>
          <a:lstStyle/>
          <a:p>
            <a:r>
              <a:rPr lang="zh-CN" altLang="en-US" sz="3600" b="1" dirty="0">
                <a:solidFill>
                  <a:srgbClr val="FFFFFF"/>
                </a:solidFill>
                <a:latin typeface="Times New Roman" charset="0"/>
                <a:ea typeface="ＭＳ Ｐゴシック" charset="0"/>
              </a:rPr>
              <a:t>然而，他们屠杀的​​</a:t>
            </a:r>
            <a:r>
              <a:rPr lang="en-US" altLang="zh-CN" sz="3600" b="1" dirty="0">
                <a:solidFill>
                  <a:srgbClr val="FFFFFF"/>
                </a:solidFill>
                <a:latin typeface="Times New Roman" charset="0"/>
                <a:ea typeface="ＭＳ Ｐゴシック" charset="0"/>
              </a:rPr>
              <a:t>Pequot</a:t>
            </a:r>
            <a:r>
              <a:rPr lang="zh-CN" altLang="en-US" sz="3600" b="1" dirty="0">
                <a:solidFill>
                  <a:srgbClr val="FFFFFF"/>
                </a:solidFill>
                <a:latin typeface="Times New Roman" charset="0"/>
                <a:ea typeface="ＭＳ Ｐゴシック" charset="0"/>
              </a:rPr>
              <a:t>族</a:t>
            </a:r>
            <a:endParaRPr lang="en-US" sz="3600" b="1" dirty="0">
              <a:solidFill>
                <a:srgbClr val="FFFFFF"/>
              </a:solidFill>
              <a:latin typeface="Arial" charset="0"/>
              <a:ea typeface="ＭＳ Ｐゴシック" charset="0"/>
              <a:cs typeface="Arial" charset="0"/>
            </a:endParaRPr>
          </a:p>
        </p:txBody>
      </p:sp>
      <p:sp>
        <p:nvSpPr>
          <p:cNvPr id="528387"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8388" name="Picture 2" descr="rev 17 USA LeonGardiner_Pequot-W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9144000" cy="546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45657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0" name="Picture 2" descr="rev 17 usa Flag-Bib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790575"/>
            <a:ext cx="911860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9412"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
        <p:nvSpPr>
          <p:cNvPr id="5" name="Rectangle 2"/>
          <p:cNvSpPr txBox="1">
            <a:spLocks noChangeArrowheads="1"/>
          </p:cNvSpPr>
          <p:nvPr/>
        </p:nvSpPr>
        <p:spPr bwMode="auto">
          <a:xfrm>
            <a:off x="158750" y="1200150"/>
            <a:ext cx="8985250" cy="5362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176213" indent="-176213">
              <a:buFont typeface="Arial"/>
              <a:buChar char="•"/>
              <a:defRPr sz="32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185738" indent="-185738">
              <a:buNone/>
            </a:pPr>
            <a:r>
              <a:rPr lang="zh-CN" altLang="en-US" sz="4000" dirty="0">
                <a:solidFill>
                  <a:srgbClr val="FFFF00"/>
                </a:solidFill>
              </a:rPr>
              <a:t>“独立宣言”</a:t>
            </a:r>
            <a:r>
              <a:rPr lang="zh-CN" altLang="en-US" sz="4000" dirty="0"/>
              <a:t>（</a:t>
            </a:r>
            <a:r>
              <a:rPr lang="en-US" altLang="zh-CN" sz="4000" dirty="0"/>
              <a:t>1776</a:t>
            </a:r>
            <a:r>
              <a:rPr lang="zh-CN" altLang="en-US" sz="4000" dirty="0"/>
              <a:t>）指出神的</a:t>
            </a:r>
            <a:r>
              <a:rPr lang="en-US" altLang="zh-CN" sz="4000" dirty="0"/>
              <a:t>4</a:t>
            </a:r>
            <a:r>
              <a:rPr lang="zh-CN" altLang="en-US" sz="4000" dirty="0"/>
              <a:t>倍</a:t>
            </a:r>
            <a:br>
              <a:rPr lang="zh-CN" altLang="en-US" sz="4000" dirty="0"/>
            </a:br>
            <a:r>
              <a:rPr lang="zh-CN" altLang="en-US" sz="4000" dirty="0"/>
              <a:t>开国元勋，早期总统和最高法院称为美国“基督教国家”，直到</a:t>
            </a:r>
            <a:r>
              <a:rPr lang="en-US" altLang="zh-CN" sz="4000" dirty="0"/>
              <a:t>1947</a:t>
            </a:r>
            <a:r>
              <a:rPr lang="zh-CN" altLang="en-US" sz="4000" dirty="0"/>
              <a:t>年（见</a:t>
            </a:r>
            <a:r>
              <a:rPr lang="en-US" sz="4000" dirty="0"/>
              <a:t>http://</a:t>
            </a:r>
            <a:r>
              <a:rPr lang="en-US" sz="4000" dirty="0" err="1"/>
              <a:t>www.afn.org</a:t>
            </a:r>
            <a:r>
              <a:rPr lang="en-US" sz="4000" dirty="0"/>
              <a:t>/~govern/</a:t>
            </a:r>
            <a:r>
              <a:rPr lang="en-US" sz="4000" dirty="0" err="1"/>
              <a:t>Christian_Nation.htm</a:t>
            </a:r>
            <a:r>
              <a:rPr lang="zh-CN" altLang="en-US" sz="4000" dirty="0"/>
              <a:t>）</a:t>
            </a:r>
            <a:br>
              <a:rPr lang="zh-CN" altLang="en-US" sz="4000" dirty="0"/>
            </a:br>
            <a:r>
              <a:rPr lang="zh-CN" altLang="en-US" sz="4000" dirty="0"/>
              <a:t>美国派出最传教士在</a:t>
            </a:r>
            <a:r>
              <a:rPr lang="en-US" altLang="zh-CN" sz="4000" dirty="0"/>
              <a:t>1900</a:t>
            </a:r>
            <a:r>
              <a:rPr lang="zh-CN" altLang="en-US" sz="4000" dirty="0"/>
              <a:t>年</a:t>
            </a:r>
            <a:br>
              <a:rPr lang="zh-CN" altLang="en-US" sz="4000" dirty="0"/>
            </a:br>
            <a:r>
              <a:rPr lang="zh-CN" altLang="en-US" sz="4000" dirty="0">
                <a:solidFill>
                  <a:srgbClr val="FFFF00"/>
                </a:solidFill>
              </a:rPr>
              <a:t>“我们相信上帝”</a:t>
            </a:r>
            <a:r>
              <a:rPr lang="zh-CN" altLang="en-US" sz="4000" dirty="0"/>
              <a:t>是国家的座右铭</a:t>
            </a:r>
            <a:br>
              <a:rPr lang="zh-CN" altLang="en-US" sz="4000" dirty="0"/>
            </a:br>
            <a:r>
              <a:rPr lang="zh-CN" altLang="en-US" sz="4000" dirty="0"/>
              <a:t>上帝帮助每</a:t>
            </a:r>
            <a:r>
              <a:rPr lang="en-US" altLang="zh-CN" sz="4000" dirty="0"/>
              <a:t>50</a:t>
            </a:r>
            <a:r>
              <a:rPr lang="zh-CN" altLang="en-US" sz="4000" dirty="0"/>
              <a:t>呼吁各国之间的单一国家的序言</a:t>
            </a:r>
          </a:p>
        </p:txBody>
      </p:sp>
    </p:spTree>
    <p:extLst>
      <p:ext uri="{BB962C8B-B14F-4D97-AF65-F5344CB8AC3E}">
        <p14:creationId xmlns:p14="http://schemas.microsoft.com/office/powerpoint/2010/main" val="28386117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346030"/>
            <a:ext cx="5290062" cy="6247864"/>
          </a:xfrm>
          <a:noFill/>
          <a:ln>
            <a:noFill/>
          </a:ln>
        </p:spPr>
        <p:txBody>
          <a:bodyPr vert="horz" wrap="square" lIns="91440" tIns="45720" rIns="91440" bIns="45720" numCol="1" anchor="ctr" anchorCtr="0" compatLnSpc="1">
            <a:prstTxWarp prst="textNoShape">
              <a:avLst/>
            </a:prstTxWarp>
            <a:spAutoFit/>
          </a:bodyPr>
          <a:lstStyle/>
          <a:p>
            <a:r>
              <a:rPr lang="en-US" sz="4000" b="1" kern="1200" dirty="0">
                <a:solidFill>
                  <a:srgbClr val="FFFFFF"/>
                </a:solidFill>
                <a:effectLst>
                  <a:glow rad="292100">
                    <a:srgbClr val="000000">
                      <a:alpha val="75000"/>
                    </a:srgbClr>
                  </a:glow>
                </a:effectLst>
                <a:latin typeface="黑体"/>
                <a:ea typeface="黑体"/>
                <a:cs typeface="黑体"/>
              </a:rPr>
              <a:t>兽的七头中有一个似乎受了致命伤， 但那致命伤却医好了。 全地的人都很惊奇， 跟从那兽。 4因为龙把权柄交给了兽， 大家就拜龙， 也拜兽， 说： “有谁可以跟这兽相比？ 有谁能与牠作战呢？ (13:3-4).</a:t>
            </a:r>
          </a:p>
        </p:txBody>
      </p:sp>
    </p:spTree>
    <p:extLst>
      <p:ext uri="{BB962C8B-B14F-4D97-AF65-F5344CB8AC3E}">
        <p14:creationId xmlns:p14="http://schemas.microsoft.com/office/powerpoint/2010/main" val="32130148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0434" name="Picture 1" descr="rev 17 USA JesusFoundedAme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231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美国作为一个基督教国家开始</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3043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3636278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ctrTitle"/>
          </p:nvPr>
        </p:nvSpPr>
        <p:spPr>
          <a:xfrm>
            <a:off x="6019800" y="381000"/>
            <a:ext cx="2743200" cy="2286000"/>
          </a:xfrm>
        </p:spPr>
        <p:txBody>
          <a:bodyPr/>
          <a:lstStyle/>
          <a:p>
            <a:pPr eaLnBrk="1" hangingPunct="1"/>
            <a:r>
              <a:rPr lang="zh-CN" sz="4800" b="1">
                <a:latin typeface="Arial Black" charset="0"/>
                <a:ea typeface="ＭＳ Ｐゴシック" charset="0"/>
                <a:cs typeface="ＭＳ Ｐゴシック" charset="0"/>
              </a:rPr>
              <a:t>你相信上帝吗？</a:t>
            </a:r>
            <a:endParaRPr lang="en-US" sz="4800" b="1">
              <a:latin typeface="Arial Black" charset="0"/>
              <a:ea typeface="ＭＳ Ｐゴシック" charset="0"/>
              <a:cs typeface="ＭＳ Ｐゴシック" charset="0"/>
            </a:endParaRPr>
          </a:p>
        </p:txBody>
      </p:sp>
      <p:pic>
        <p:nvPicPr>
          <p:cNvPr id="531459"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1460"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236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3" name="Rectangle 3"/>
          <p:cNvSpPr>
            <a:spLocks noGrp="1" noChangeArrowheads="1"/>
          </p:cNvSpPr>
          <p:nvPr>
            <p:ph type="ctrTitle"/>
          </p:nvPr>
        </p:nvSpPr>
        <p:spPr>
          <a:xfrm>
            <a:off x="0" y="0"/>
            <a:ext cx="7772400" cy="1143000"/>
          </a:xfrm>
        </p:spPr>
        <p:txBody>
          <a:bodyPr/>
          <a:lstStyle/>
          <a:p>
            <a:pPr eaLnBrk="1" hangingPunct="1">
              <a:defRPr/>
            </a:pPr>
            <a:r>
              <a:rPr lang="zh-CN" sz="4800" b="1" dirty="0">
                <a:effectLst>
                  <a:outerShdw blurRad="38100" dist="38100" dir="2700000" algn="tl">
                    <a:srgbClr val="000000">
                      <a:alpha val="43137"/>
                    </a:srgbClr>
                  </a:outerShdw>
                </a:effectLst>
              </a:rPr>
              <a:t>我们相信上帝吗？</a:t>
            </a:r>
            <a:endParaRPr lang="en-US" sz="4800" b="1" dirty="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1816732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Co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2"/>
          <p:cNvSpPr>
            <a:spLocks noGrp="1" noChangeArrowheads="1"/>
          </p:cNvSpPr>
          <p:nvPr>
            <p:ph type="title"/>
          </p:nvPr>
        </p:nvSpPr>
        <p:spPr>
          <a:xfrm>
            <a:off x="685800" y="266700"/>
            <a:ext cx="7772400" cy="1143000"/>
          </a:xfrm>
        </p:spPr>
        <p:txBody>
          <a:bodyPr/>
          <a:lstStyle/>
          <a:p>
            <a:pPr eaLnBrk="1" hangingPunct="1">
              <a:defRPr/>
            </a:pPr>
            <a:r>
              <a:rPr lang="zh-CN" sz="4800" b="1" dirty="0">
                <a:effectLst>
                  <a:outerShdw blurRad="38100" dist="38100" dir="2700000" algn="tl">
                    <a:srgbClr val="000000">
                      <a:alpha val="43137"/>
                    </a:srgbClr>
                  </a:outerShdw>
                </a:effectLst>
              </a:rPr>
              <a:t>你在上帝的信任不为难你吗？</a:t>
            </a:r>
            <a:endParaRPr lang="en-US" sz="4800" b="1" dirty="0">
              <a:effectLst>
                <a:outerShdw blurRad="38100" dist="38100" dir="2700000" algn="tl">
                  <a:srgbClr val="000000">
                    <a:alpha val="43137"/>
                  </a:srgbClr>
                </a:outerShdw>
              </a:effectLst>
              <a:ea typeface="ＭＳ Ｐゴシック" pitchFamily="34" charset="-128"/>
            </a:endParaRPr>
          </a:p>
        </p:txBody>
      </p:sp>
      <p:pic>
        <p:nvPicPr>
          <p:cNvPr id="533508" name="Picture 4" descr="k030805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66755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1"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zh-CN" altLang="en-US" sz="5400" b="1" dirty="0"/>
              <a:t>的耻辱的一个原因？</a:t>
            </a:r>
            <a:endParaRPr lang="en-US" sz="5400" b="1" dirty="0">
              <a:solidFill>
                <a:srgbClr val="FFFFFF"/>
              </a:solidFill>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308225"/>
          </a:xfrm>
          <a:prstGeom prst="rect">
            <a:avLst/>
          </a:prstGeom>
          <a:noFill/>
          <a:ln w="9525">
            <a:noFill/>
            <a:miter lim="800000"/>
            <a:headEnd/>
            <a:tailEnd/>
          </a:ln>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 typeface="Arial" charset="0"/>
              <a:buNone/>
            </a:pPr>
            <a:r>
              <a:rPr lang="zh-CN" altLang="en-US" sz="3600" dirty="0">
                <a:solidFill>
                  <a:srgbClr val="FFFFFF"/>
                </a:solidFill>
                <a:latin typeface="Tahoma" charset="0"/>
              </a:rPr>
              <a:t>“是谁，我很好，我不是说我是克里斯蒂娜？，但我不说，我与相邻</a:t>
            </a:r>
            <a:r>
              <a:rPr lang="en-US" altLang="zh-CN" sz="3600" dirty="0">
                <a:solidFill>
                  <a:srgbClr val="FFFFFF"/>
                </a:solidFill>
                <a:latin typeface="Tahoma"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100505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effectLst>
            <a:outerShdw blurRad="63500" dist="38099" dir="2700000" algn="ctr" rotWithShape="0">
              <a:schemeClr val="tx1">
                <a:alpha val="74997"/>
              </a:schemeClr>
            </a:outerShdw>
          </a:effectLst>
        </p:spPr>
        <p:txBody>
          <a:bodyPr/>
          <a:lstStyle/>
          <a:p>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The USA began as a Christian nation but has left its godly heritage.</a:t>
            </a:r>
            <a:endParaRPr lang="en-US" sz="3600" b="1">
              <a:solidFill>
                <a:schemeClr val="bg1"/>
              </a:solidFill>
              <a:latin typeface="Arial" charset="0"/>
              <a:ea typeface="ＭＳ Ｐゴシック" charset="0"/>
              <a:cs typeface="Arial" charset="0"/>
            </a:endParaRPr>
          </a:p>
        </p:txBody>
      </p:sp>
      <p:sp>
        <p:nvSpPr>
          <p:cNvPr id="535555"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5556" name="Picture 2" descr="rev 17 USA ObamaChristianN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5557" name="Rectangle 4"/>
          <p:cNvSpPr>
            <a:spLocks noChangeArrowheads="1"/>
          </p:cNvSpPr>
          <p:nvPr/>
        </p:nvSpPr>
        <p:spPr bwMode="auto">
          <a:xfrm>
            <a:off x="0" y="723900"/>
            <a:ext cx="5600700" cy="5238750"/>
          </a:xfrm>
          <a:prstGeom prst="rect">
            <a:avLst/>
          </a:prstGeom>
          <a:solidFill>
            <a:schemeClr val="tx1"/>
          </a:solidFill>
          <a:ln w="9525">
            <a:solidFill>
              <a:schemeClr val="tx1"/>
            </a:solidFill>
            <a:round/>
            <a:headEnd/>
            <a:tailEnd/>
          </a:ln>
        </p:spPr>
        <p:txBody>
          <a:bodyPr/>
          <a:lstStyle/>
          <a:p>
            <a:pPr algn="ctr"/>
            <a:r>
              <a:rPr lang="zh-CN" altLang="en-US" sz="3600" dirty="0">
                <a:solidFill>
                  <a:srgbClr val="FFFFFF"/>
                </a:solidFill>
              </a:rPr>
              <a:t>奥巴马电子邮件向</a:t>
            </a:r>
            <a:r>
              <a:rPr lang="en-US" altLang="zh-CN" sz="3600" dirty="0">
                <a:solidFill>
                  <a:srgbClr val="FFFFFF"/>
                </a:solidFill>
              </a:rPr>
              <a:t>CBN</a:t>
            </a:r>
            <a:r>
              <a:rPr lang="zh-CN" altLang="en-US" sz="3600" dirty="0">
                <a:solidFill>
                  <a:srgbClr val="FFFFFF"/>
                </a:solidFill>
              </a:rPr>
              <a:t>新闻“无论我们曾经是，我们不再仅仅是一个基督教国家，我们也是一个犹太国家，一个穆斯林国家，一个佛教国家，一个印度教国家，以及非信徒组成的国家</a:t>
            </a:r>
            <a:endParaRPr lang="en-US" sz="3600" dirty="0">
              <a:solidFill>
                <a:srgbClr val="FFFFFF"/>
              </a:solidFill>
              <a:latin typeface="Times New Roman" charset="0"/>
            </a:endParaRPr>
          </a:p>
        </p:txBody>
      </p:sp>
    </p:spTree>
    <p:extLst>
      <p:ext uri="{BB962C8B-B14F-4D97-AF65-F5344CB8AC3E}">
        <p14:creationId xmlns:p14="http://schemas.microsoft.com/office/powerpoint/2010/main" val="37670869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6578" name="Picture 3" descr="rev 17 USA MN09-Roge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sz="3600" b="1" dirty="0">
                <a:solidFill>
                  <a:schemeClr val="bg1"/>
                </a:solidFill>
                <a:effectLst>
                  <a:glow rad="241300">
                    <a:schemeClr val="tx1">
                      <a:alpha val="86000"/>
                    </a:schemeClr>
                  </a:glow>
                </a:effectLst>
                <a:latin typeface="Arial"/>
                <a:cs typeface="Arial"/>
              </a:rPr>
              <a:t>美国开始作为一个基督教国家，但已经离开了其神圣的遗产。</a:t>
            </a:r>
            <a:endParaRPr lang="en-US" sz="3600" b="1" dirty="0">
              <a:solidFill>
                <a:schemeClr val="bg1"/>
              </a:solidFill>
              <a:effectLst>
                <a:glow rad="241300">
                  <a:schemeClr val="tx1">
                    <a:alpha val="86000"/>
                  </a:schemeClr>
                </a:glow>
              </a:effectLst>
              <a:latin typeface="Arial"/>
              <a:cs typeface="Arial"/>
            </a:endParaRPr>
          </a:p>
        </p:txBody>
      </p:sp>
      <p:sp>
        <p:nvSpPr>
          <p:cNvPr id="536580"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6581" name="Picture 2" descr="rev 17 USA 090414Flag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2767013"/>
            <a:ext cx="2816225" cy="373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28600" y="381000"/>
            <a:ext cx="5619750" cy="2647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r>
              <a:rPr lang="zh-CN" altLang="en-US" sz="3600" b="1" dirty="0">
                <a:solidFill>
                  <a:srgbClr val="FFFF00"/>
                </a:solidFill>
              </a:rPr>
              <a:t>“我们不再是一个基督教国家”</a:t>
            </a:r>
            <a:endParaRPr lang="en-US" altLang="zh-CN" sz="3600" b="1" dirty="0">
              <a:solidFill>
                <a:srgbClr val="FFFF00"/>
              </a:solidFill>
            </a:endParaRPr>
          </a:p>
          <a:p>
            <a:pPr algn="r"/>
            <a:r>
              <a:rPr lang="zh-CN" altLang="en-US" sz="3600" b="1" dirty="0">
                <a:solidFill>
                  <a:schemeClr val="bg1"/>
                </a:solidFill>
              </a:rPr>
              <a:t>奥巴马</a:t>
            </a:r>
            <a:endParaRPr lang="en-US" altLang="zh-CN" sz="3600" b="1" dirty="0">
              <a:solidFill>
                <a:schemeClr val="bg1"/>
              </a:solidFill>
            </a:endParaRPr>
          </a:p>
          <a:p>
            <a:pPr algn="ctr"/>
            <a:endParaRPr lang="en-US" altLang="zh-CN" sz="3600" b="1" dirty="0">
              <a:solidFill>
                <a:srgbClr val="FFFF00"/>
              </a:solidFill>
            </a:endParaRPr>
          </a:p>
          <a:p>
            <a:pPr algn="ctr"/>
            <a:r>
              <a:rPr lang="zh-CN" altLang="en-US" b="1" dirty="0">
                <a:solidFill>
                  <a:srgbClr val="FF0000"/>
                </a:solidFill>
              </a:rPr>
              <a:t>全</a:t>
            </a:r>
            <a:r>
              <a:rPr lang="zh-CN" altLang="en-US" b="1" dirty="0">
                <a:solidFill>
                  <a:srgbClr val="0066CC"/>
                </a:solidFill>
              </a:rPr>
              <a:t>美</a:t>
            </a:r>
            <a:r>
              <a:rPr lang="zh-CN" altLang="en-US" b="1" dirty="0">
                <a:solidFill>
                  <a:srgbClr val="FF0000"/>
                </a:solidFill>
              </a:rPr>
              <a:t>自</a:t>
            </a:r>
            <a:r>
              <a:rPr lang="zh-CN" altLang="en-US" b="1" dirty="0">
                <a:solidFill>
                  <a:srgbClr val="0066FF"/>
                </a:solidFill>
              </a:rPr>
              <a:t>由</a:t>
            </a:r>
            <a:r>
              <a:rPr lang="zh-CN" altLang="en-US" b="1" dirty="0">
                <a:solidFill>
                  <a:srgbClr val="FF0000"/>
                </a:solidFill>
              </a:rPr>
              <a:t>板</a:t>
            </a:r>
            <a:endParaRPr lang="en-US" b="1" dirty="0">
              <a:solidFill>
                <a:srgbClr val="FF0000"/>
              </a:solidFill>
              <a:latin typeface="Times New Roman" charset="0"/>
            </a:endParaRPr>
          </a:p>
        </p:txBody>
      </p:sp>
    </p:spTree>
    <p:extLst>
      <p:ext uri="{BB962C8B-B14F-4D97-AF65-F5344CB8AC3E}">
        <p14:creationId xmlns:p14="http://schemas.microsoft.com/office/powerpoint/2010/main" val="20323655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5400" y="5095875"/>
            <a:ext cx="3903663" cy="1671638"/>
          </a:xfrm>
          <a:effectLst>
            <a:outerShdw blurRad="63500" dist="38099" dir="2700000" algn="ctr" rotWithShape="0">
              <a:schemeClr val="tx1">
                <a:alpha val="74997"/>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a:t>
            </a:r>
            <a:r>
              <a:rPr lang="zh-CN" altLang="en-US" sz="3600" b="1" dirty="0">
                <a:solidFill>
                  <a:srgbClr val="FFFFFF"/>
                </a:solidFill>
                <a:effectLst>
                  <a:outerShdw blurRad="38100" dist="38100" dir="2700000" algn="tl">
                    <a:srgbClr val="000000">
                      <a:alpha val="43137"/>
                    </a:srgbClr>
                  </a:outerShdw>
                </a:effectLst>
              </a:rPr>
              <a:t>激烈的辩论！</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37603"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3670300" cy="367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847975"/>
            <a:ext cx="3463925"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0"/>
            <a:ext cx="273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7848">
            <a:off x="3798888" y="3905250"/>
            <a:ext cx="2444750"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804863"/>
            <a:ext cx="4481512" cy="603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p:nvPr/>
        </p:nvSpPr>
        <p:spPr bwMode="auto">
          <a:xfrm>
            <a:off x="342900" y="0"/>
            <a:ext cx="2990850" cy="3086100"/>
          </a:xfrm>
          <a:prstGeom prst="ellipse">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endParaRPr lang="en-US" altLang="zh-CN" sz="3200" b="1">
              <a:solidFill>
                <a:srgbClr val="FFFFFF"/>
              </a:solidFill>
              <a:effectLst>
                <a:outerShdw blurRad="38100" dist="38100" dir="2700000" algn="tl">
                  <a:srgbClr val="808080"/>
                </a:outerShdw>
              </a:effectLst>
            </a:endParaRPr>
          </a:p>
          <a:p>
            <a:pPr algn="ctr"/>
            <a:r>
              <a:rPr lang="zh-CN" altLang="en-US" sz="3200" b="1">
                <a:solidFill>
                  <a:srgbClr val="FFFFFF"/>
                </a:solidFill>
                <a:effectLst>
                  <a:outerShdw blurRad="38100" dist="38100" dir="2700000" algn="tl">
                    <a:srgbClr val="808080"/>
                  </a:outerShdw>
                </a:effectLst>
              </a:rPr>
              <a:t>美国是一个基督教国家！</a:t>
            </a:r>
            <a:endParaRPr lang="en-US" sz="3200" b="1">
              <a:solidFill>
                <a:srgbClr val="FFFFFF"/>
              </a:solidFill>
              <a:effectLst>
                <a:outerShdw blurRad="38100" dist="38100" dir="2700000" algn="tl">
                  <a:srgbClr val="808080"/>
                </a:outerShdw>
              </a:effectLst>
              <a:latin typeface="Times New Roman" charset="0"/>
            </a:endParaRPr>
          </a:p>
        </p:txBody>
      </p:sp>
      <p:pic>
        <p:nvPicPr>
          <p:cNvPr id="537610"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62313" y="2557463"/>
            <a:ext cx="1042987"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bwMode="auto">
          <a:xfrm>
            <a:off x="342900" y="3676650"/>
            <a:ext cx="3124200" cy="11620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美国</a:t>
            </a:r>
            <a:endParaRPr lang="en-US" altLang="zh-CN"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lgn="ctr">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基督教国家</a:t>
            </a:r>
            <a:endParaRPr lang="en-SG" dirty="0">
              <a:solidFill>
                <a:srgbClr val="000000"/>
              </a:solidFill>
              <a:latin typeface="Times New Roman" charset="0"/>
            </a:endParaRPr>
          </a:p>
        </p:txBody>
      </p:sp>
      <p:sp>
        <p:nvSpPr>
          <p:cNvPr id="12" name="Rectangle 11"/>
          <p:cNvSpPr/>
          <p:nvPr/>
        </p:nvSpPr>
        <p:spPr bwMode="auto">
          <a:xfrm>
            <a:off x="4648200" y="800100"/>
            <a:ext cx="4495800" cy="11239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a:defRPr/>
            </a:pPr>
            <a:r>
              <a:rPr lang="zh-CN" altLang="en-US" sz="4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新闻周刊</a:t>
            </a:r>
            <a:endParaRPr lang="en-SG" sz="4800" b="1" dirty="0">
              <a:solidFill>
                <a:srgbClr val="FFFFFF"/>
              </a:solidFill>
              <a:effectLst>
                <a:outerShdw blurRad="38100" dist="38100" dir="2700000" algn="tl">
                  <a:srgbClr val="000000">
                    <a:alpha val="43137"/>
                  </a:srgbClr>
                </a:outerShdw>
              </a:effectLst>
              <a:latin typeface="Times New Roman" charset="0"/>
            </a:endParaRPr>
          </a:p>
        </p:txBody>
      </p:sp>
      <p:sp>
        <p:nvSpPr>
          <p:cNvPr id="13" name="Rectangle 12"/>
          <p:cNvSpPr/>
          <p:nvPr/>
        </p:nvSpPr>
        <p:spPr bwMode="auto">
          <a:xfrm>
            <a:off x="4972050" y="1924050"/>
            <a:ext cx="3943350" cy="4933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sz="8000" b="1" dirty="0">
                <a:solidFill>
                  <a:srgbClr val="FF0000"/>
                </a:solidFill>
                <a:effectLst>
                  <a:outerShdw blurRad="38100" dist="38100" dir="2700000" algn="tl">
                    <a:srgbClr val="000000">
                      <a:alpha val="43137"/>
                    </a:srgbClr>
                  </a:outerShdw>
                </a:effectLst>
                <a:latin typeface="Comic Sans MS" pitchFamily="66" charset="0"/>
                <a:ea typeface="ＭＳ Ｐゴシック" pitchFamily="34" charset="-128"/>
              </a:rPr>
              <a:t>基督教美国的衰亡</a:t>
            </a:r>
            <a:endParaRPr lang="en-SG" sz="8000" b="1" dirty="0">
              <a:solidFill>
                <a:srgbClr val="FF0000"/>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463132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美国贸易</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38628"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d</a:t>
            </a:r>
          </a:p>
        </p:txBody>
      </p:sp>
      <p:pic>
        <p:nvPicPr>
          <p:cNvPr id="538629" name="Picture 3" descr="rev 17 USA trade negotia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687638"/>
            <a:ext cx="5080000"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8630" name="Picture 1" descr="rev 17 usa trade shi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239838"/>
            <a:ext cx="4716462"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026"/>
          <p:cNvSpPr txBox="1">
            <a:spLocks noChangeArrowheads="1"/>
          </p:cNvSpPr>
          <p:nvPr/>
        </p:nvSpPr>
        <p:spPr bwMode="auto">
          <a:xfrm>
            <a:off x="0" y="1489075"/>
            <a:ext cx="4435475" cy="741363"/>
          </a:xfrm>
          <a:prstGeom prst="rect">
            <a:avLst/>
          </a:prstGeom>
          <a:no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outerShdw blurRad="38100" dist="38100" dir="2700000" algn="tl">
                    <a:srgbClr val="000000">
                      <a:alpha val="43137"/>
                    </a:srgbClr>
                  </a:outerShdw>
                </a:effectLst>
              </a:rPr>
              <a:t>华尔街</a:t>
            </a:r>
            <a:endParaRPr lang="en-US" sz="4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708525" y="5468938"/>
            <a:ext cx="4435475" cy="742950"/>
          </a:xfrm>
          <a:prstGeom prst="rect">
            <a:avLst/>
          </a:prstGeom>
          <a:no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outerShdw blurRad="38100" dist="38100" dir="2700000" algn="tl">
                    <a:srgbClr val="000000">
                      <a:alpha val="43137"/>
                    </a:srgbClr>
                  </a:outerShdw>
                </a:effectLst>
              </a:rPr>
              <a:t>世贸组织</a:t>
            </a:r>
            <a:endParaRPr lang="en-US" sz="4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4299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4" descr="ivoryplaqu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200">
                <a:solidFill>
                  <a:srgbClr val="FFFF00"/>
                </a:solidFill>
              </a:rPr>
              <a:t>象牙 </a:t>
            </a:r>
            <a:r>
              <a:rPr lang="en-US" altLang="zh-CN" sz="3200">
                <a:solidFill>
                  <a:srgbClr val="FFFF00"/>
                </a:solidFill>
              </a:rPr>
              <a:t>- </a:t>
            </a:r>
            <a:r>
              <a:rPr lang="zh-CN" altLang="en-US" sz="3200">
                <a:solidFill>
                  <a:srgbClr val="FFFFFF"/>
                </a:solidFill>
              </a:rPr>
              <a:t>从叙利亚进口再出口成品到西部</a:t>
            </a:r>
            <a:endParaRPr lang="en-US" sz="3200" b="1">
              <a:solidFill>
                <a:srgbClr val="FFFFFF"/>
              </a:solidFill>
              <a:latin typeface="Tempus Sans ITC" charset="0"/>
            </a:endParaRPr>
          </a:p>
        </p:txBody>
      </p:sp>
      <p:pic>
        <p:nvPicPr>
          <p:cNvPr id="539652" name="Picture 6" descr="women at window"/>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i="1">
                <a:solidFill>
                  <a:srgbClr val="FFFFFF"/>
                </a:solidFill>
              </a:rPr>
              <a:t>从遥远的国家进口原料和出口成品：</a:t>
            </a:r>
            <a:endParaRPr lang="en-US" sz="3600" i="1">
              <a:solidFill>
                <a:srgbClr val="FFFFFF"/>
              </a:solidFill>
              <a:latin typeface="Tempus Sans ITC" charset="0"/>
            </a:endParaRPr>
          </a:p>
        </p:txBody>
      </p:sp>
      <p:pic>
        <p:nvPicPr>
          <p:cNvPr id="539654" name="Picture 5" descr="bowl_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200">
                <a:solidFill>
                  <a:srgbClr val="FFFF00"/>
                </a:solidFill>
              </a:rPr>
              <a:t>青铜 </a:t>
            </a:r>
            <a:r>
              <a:rPr lang="en-US" altLang="zh-CN" sz="3200">
                <a:solidFill>
                  <a:srgbClr val="FFFF00"/>
                </a:solidFill>
              </a:rPr>
              <a:t>- </a:t>
            </a:r>
            <a:r>
              <a:rPr lang="zh-CN" altLang="en-US" sz="3200">
                <a:solidFill>
                  <a:srgbClr val="FFFFFF"/>
                </a:solidFill>
              </a:rPr>
              <a:t>出口到亚述，塞浦路斯，希腊，意大利和</a:t>
            </a:r>
            <a:endParaRPr lang="en-US" sz="3200">
              <a:solidFill>
                <a:srgbClr val="FFFFFF"/>
              </a:solidFill>
              <a:latin typeface="Tempus Sans ITC" charset="0"/>
            </a:endParaRPr>
          </a:p>
        </p:txBody>
      </p:sp>
      <p:sp>
        <p:nvSpPr>
          <p:cNvPr id="35850" name="Text Box 10"/>
          <p:cNvSpPr txBox="1">
            <a:spLocks noChangeArrowheads="1"/>
          </p:cNvSpPr>
          <p:nvPr/>
        </p:nvSpPr>
        <p:spPr bwMode="auto">
          <a:xfrm>
            <a:off x="2063750" y="5683250"/>
            <a:ext cx="65849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200">
                <a:solidFill>
                  <a:srgbClr val="FFFF00"/>
                </a:solidFill>
              </a:rPr>
              <a:t>玻璃</a:t>
            </a:r>
            <a:r>
              <a:rPr lang="zh-CN" altLang="en-US" sz="3200">
                <a:solidFill>
                  <a:srgbClr val="FFFFFF"/>
                </a:solidFill>
              </a:rPr>
              <a:t>运作，</a:t>
            </a:r>
            <a:r>
              <a:rPr lang="zh-CN" altLang="en-US" sz="3200">
                <a:solidFill>
                  <a:srgbClr val="FFFF00"/>
                </a:solidFill>
              </a:rPr>
              <a:t>羊毛</a:t>
            </a:r>
            <a:r>
              <a:rPr lang="zh-CN" altLang="en-US" sz="3200">
                <a:solidFill>
                  <a:srgbClr val="FFFFFF"/>
                </a:solidFill>
              </a:rPr>
              <a:t>东西染成紫色等</a:t>
            </a:r>
            <a:endParaRPr lang="en-US" sz="3200" b="1">
              <a:solidFill>
                <a:srgbClr val="FFFFFF"/>
              </a:solidFill>
              <a:latin typeface="Tempus Sans ITC" charset="0"/>
            </a:endParaRPr>
          </a:p>
        </p:txBody>
      </p:sp>
      <p:sp>
        <p:nvSpPr>
          <p:cNvPr id="2" name="Title 1"/>
          <p:cNvSpPr>
            <a:spLocks noGrp="1"/>
          </p:cNvSpPr>
          <p:nvPr>
            <p:ph type="title" idx="4294967295"/>
          </p:nvPr>
        </p:nvSpPr>
        <p:spPr>
          <a:xfrm>
            <a:off x="2413000" y="0"/>
            <a:ext cx="4263571" cy="2485571"/>
          </a:xfrm>
          <a:ln>
            <a:miter lim="800000"/>
            <a:headEnd/>
            <a:tailEnd/>
          </a:ln>
        </p:spPr>
        <p:txBody>
          <a:bodyPr wrap="none" fromWordArt="1"/>
          <a:lstStyle/>
          <a:p>
            <a:pPr>
              <a:defRPr/>
            </a:pPr>
            <a:r>
              <a:rPr lang="zh-CN" altLang="en-US" sz="4800" b="1" dirty="0">
                <a:solidFill>
                  <a:srgbClr val="FFFFFF"/>
                </a:solidFill>
                <a:effectLst>
                  <a:outerShdw blurRad="38100" dist="38100" dir="2700000" algn="tl">
                    <a:srgbClr val="000000">
                      <a:alpha val="43137"/>
                    </a:srgbClr>
                  </a:outerShdw>
                </a:effectLst>
              </a:rPr>
              <a:t>轮胎贸易</a:t>
            </a:r>
            <a:br>
              <a:rPr lang="en-US" altLang="zh-CN" sz="4800" b="1" dirty="0">
                <a:solidFill>
                  <a:srgbClr val="FFFFFF"/>
                </a:solidFill>
                <a:effectLst>
                  <a:outerShdw blurRad="38100" dist="38100" dir="2700000" algn="tl">
                    <a:srgbClr val="000000">
                      <a:alpha val="43137"/>
                    </a:srgbClr>
                  </a:outerShdw>
                </a:effectLst>
              </a:rPr>
            </a:br>
            <a:r>
              <a:rPr lang="zh-CN" altLang="en-US" sz="4800" b="1" dirty="0">
                <a:solidFill>
                  <a:srgbClr val="FFFFFF"/>
                </a:solidFill>
                <a:effectLst>
                  <a:outerShdw blurRad="38100" dist="38100" dir="2700000" algn="tl">
                    <a:srgbClr val="000000">
                      <a:alpha val="43137"/>
                    </a:srgbClr>
                  </a:outerShdw>
                </a:effectLst>
              </a:rPr>
              <a:t>（以赛亚书</a:t>
            </a:r>
            <a:r>
              <a:rPr lang="en-US" altLang="zh-CN" sz="4800" b="1" dirty="0">
                <a:solidFill>
                  <a:srgbClr val="FFFFFF"/>
                </a:solidFill>
                <a:effectLst>
                  <a:outerShdw blurRad="38100" dist="38100" dir="2700000" algn="tl">
                    <a:srgbClr val="000000">
                      <a:alpha val="43137"/>
                    </a:srgbClr>
                  </a:outerShdw>
                </a:effectLst>
              </a:rPr>
              <a:t>23</a:t>
            </a:r>
            <a:r>
              <a:rPr lang="zh-CN" altLang="en-US" sz="4800" b="1" dirty="0">
                <a:solidFill>
                  <a:srgbClr val="FFFFFF"/>
                </a:solidFill>
                <a:effectLst>
                  <a:outerShdw blurRad="38100" dist="38100" dir="2700000" algn="tl">
                    <a:srgbClr val="000000">
                      <a:alpha val="43137"/>
                    </a:srgbClr>
                  </a:outerShdw>
                </a:effectLst>
              </a:rPr>
              <a:t>）</a:t>
            </a:r>
            <a:endParaRPr lang="en-US" sz="4800" b="1" kern="10" dirty="0">
              <a:ln w="9525">
                <a:solidFill>
                  <a:srgbClr val="FFFFFF"/>
                </a:solidFill>
                <a:round/>
                <a:headEnd/>
                <a:tailEnd/>
              </a:ln>
              <a:solidFill>
                <a:srgbClr val="FFFFFF"/>
              </a:solidFill>
              <a:effectLst>
                <a:outerShdw blurRad="38100" dist="38100" dir="2700000" algn="tl">
                  <a:srgbClr val="000000">
                    <a:alpha val="43137"/>
                  </a:srgbClr>
                </a:outerShdw>
              </a:effectLst>
              <a:latin typeface="KidTYPEPaint"/>
              <a:ea typeface="KidTYPEPaint"/>
              <a:cs typeface="KidTYPEPaint"/>
            </a:endParaRPr>
          </a:p>
        </p:txBody>
      </p:sp>
    </p:spTree>
    <p:extLst>
      <p:ext uri="{BB962C8B-B14F-4D97-AF65-F5344CB8AC3E}">
        <p14:creationId xmlns:p14="http://schemas.microsoft.com/office/powerpoint/2010/main" val="894473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49663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5" name="Rectangle 3"/>
          <p:cNvSpPr>
            <a:spLocks noGrp="1" noChangeArrowheads="1"/>
          </p:cNvSpPr>
          <p:nvPr>
            <p:ph type="title" idx="4294967295"/>
          </p:nvPr>
        </p:nvSpPr>
        <p:spPr>
          <a:xfrm>
            <a:off x="762000" y="76200"/>
            <a:ext cx="7772400" cy="838200"/>
          </a:xfrm>
        </p:spPr>
        <p:txBody>
          <a:bodyPr/>
          <a:lstStyle/>
          <a:p>
            <a:pPr eaLnBrk="1" hangingPunct="1"/>
            <a:r>
              <a:rPr lang="zh-CN" sz="4800">
                <a:latin typeface="Times New Roman" charset="0"/>
                <a:ea typeface="ＭＳ Ｐゴシック" charset="0"/>
                <a:cs typeface="ＭＳ Ｐゴシック" charset="0"/>
              </a:rPr>
              <a:t>腓尼基殖民地</a:t>
            </a:r>
            <a:endParaRPr lang="en-US" sz="4800">
              <a:latin typeface="Arial" charset="0"/>
              <a:ea typeface="ＭＳ Ｐゴシック" charset="0"/>
              <a:cs typeface="Arial" charset="0"/>
            </a:endParaRPr>
          </a:p>
        </p:txBody>
      </p:sp>
      <p:pic>
        <p:nvPicPr>
          <p:cNvPr id="540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40677"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solidFill>
                  <a:srgbClr val="000000"/>
                </a:solidFill>
                <a:latin typeface="Arial" charset="0"/>
                <a:cs typeface="Arial" charset="0"/>
              </a:rPr>
              <a:t>Land of Phoenicia</a:t>
            </a:r>
          </a:p>
          <a:p>
            <a:pPr eaLnBrk="1" hangingPunct="1"/>
            <a:r>
              <a:rPr lang="en-US" sz="1800">
                <a:solidFill>
                  <a:srgbClr val="000000"/>
                </a:solidFill>
                <a:latin typeface="Arial" charset="0"/>
                <a:cs typeface="Arial" charset="0"/>
              </a:rPr>
              <a:t>Trade Routes</a:t>
            </a:r>
          </a:p>
        </p:txBody>
      </p:sp>
      <p:sp>
        <p:nvSpPr>
          <p:cNvPr id="540678"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solidFill>
                  <a:srgbClr val="000000"/>
                </a:solidFill>
                <a:latin typeface="Arial" charset="0"/>
                <a:cs typeface="Arial" charset="0"/>
              </a:rPr>
              <a:t>Phoenician Shipping Routes</a:t>
            </a:r>
          </a:p>
        </p:txBody>
      </p:sp>
      <p:sp>
        <p:nvSpPr>
          <p:cNvPr id="540679"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AFRICA</a:t>
            </a:r>
          </a:p>
        </p:txBody>
      </p:sp>
      <p:sp>
        <p:nvSpPr>
          <p:cNvPr id="540680"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ASIA MINOR</a:t>
            </a:r>
          </a:p>
        </p:txBody>
      </p:sp>
      <p:sp>
        <p:nvSpPr>
          <p:cNvPr id="540681"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EUROPE</a:t>
            </a:r>
          </a:p>
        </p:txBody>
      </p:sp>
      <p:sp>
        <p:nvSpPr>
          <p:cNvPr id="540682"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(Tarshish)</a:t>
            </a:r>
          </a:p>
        </p:txBody>
      </p:sp>
    </p:spTree>
    <p:extLst>
      <p:ext uri="{BB962C8B-B14F-4D97-AF65-F5344CB8AC3E}">
        <p14:creationId xmlns:p14="http://schemas.microsoft.com/office/powerpoint/2010/main" val="18386596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600">
                <a:solidFill>
                  <a:srgbClr val="FFFFFF"/>
                </a:solidFill>
              </a:rPr>
              <a:t>贸易与大卫（</a:t>
            </a:r>
            <a:r>
              <a:rPr lang="en-US" altLang="zh-CN" sz="3600">
                <a:solidFill>
                  <a:srgbClr val="FFFFFF"/>
                </a:solidFill>
              </a:rPr>
              <a:t>2</a:t>
            </a:r>
            <a:r>
              <a:rPr lang="zh-CN" altLang="en-US" sz="3600">
                <a:solidFill>
                  <a:srgbClr val="FFFFFF"/>
                </a:solidFill>
              </a:rPr>
              <a:t>萨姆</a:t>
            </a:r>
            <a:r>
              <a:rPr lang="en-US" altLang="zh-CN" sz="3600">
                <a:solidFill>
                  <a:srgbClr val="FFFFFF"/>
                </a:solidFill>
              </a:rPr>
              <a:t>5:11;1</a:t>
            </a:r>
            <a:r>
              <a:rPr lang="zh-CN" altLang="en-US" sz="3600">
                <a:solidFill>
                  <a:srgbClr val="FFFFFF"/>
                </a:solidFill>
              </a:rPr>
              <a:t>国王</a:t>
            </a:r>
            <a:r>
              <a:rPr lang="en-US" altLang="zh-CN" sz="3600">
                <a:solidFill>
                  <a:srgbClr val="FFFFFF"/>
                </a:solidFill>
              </a:rPr>
              <a:t>5</a:t>
            </a:r>
            <a:r>
              <a:rPr lang="zh-CN" altLang="en-US" sz="3600">
                <a:solidFill>
                  <a:srgbClr val="FFFFFF"/>
                </a:solidFill>
              </a:rPr>
              <a:t>时</a:t>
            </a:r>
            <a:r>
              <a:rPr lang="en-US" altLang="zh-CN" sz="3600">
                <a:solidFill>
                  <a:srgbClr val="FFFFFF"/>
                </a:solidFill>
              </a:rPr>
              <a:t>01</a:t>
            </a:r>
            <a:r>
              <a:rPr lang="zh-CN" altLang="en-US" sz="3600">
                <a:solidFill>
                  <a:srgbClr val="FFFFFF"/>
                </a:solidFill>
              </a:rPr>
              <a:t>分）</a:t>
            </a:r>
            <a:br>
              <a:rPr lang="zh-CN" altLang="en-US" sz="3600">
                <a:solidFill>
                  <a:srgbClr val="FFFFFF"/>
                </a:solidFill>
              </a:rPr>
            </a:br>
            <a:r>
              <a:rPr lang="zh-CN" altLang="en-US" sz="3600">
                <a:solidFill>
                  <a:srgbClr val="FFFFFF"/>
                </a:solidFill>
              </a:rPr>
              <a:t>西贡国王帮助所罗门在建设和海外企业</a:t>
            </a:r>
            <a:br>
              <a:rPr lang="zh-CN" altLang="en-US" sz="3600">
                <a:solidFill>
                  <a:srgbClr val="FFFFFF"/>
                </a:solidFill>
              </a:rPr>
            </a:br>
            <a:r>
              <a:rPr lang="zh-CN" altLang="en-US" sz="3600">
                <a:solidFill>
                  <a:srgbClr val="FFFFFF"/>
                </a:solidFill>
              </a:rPr>
              <a:t>油，酒和木材出口</a:t>
            </a:r>
            <a:br>
              <a:rPr lang="zh-CN" altLang="en-US" sz="3600">
                <a:solidFill>
                  <a:srgbClr val="FFFFFF"/>
                </a:solidFill>
              </a:rPr>
            </a:br>
            <a:r>
              <a:rPr lang="zh-CN" altLang="en-US" sz="3600">
                <a:solidFill>
                  <a:srgbClr val="FFFFFF"/>
                </a:solidFill>
              </a:rPr>
              <a:t>被称为妓女（以赛亚书</a:t>
            </a:r>
            <a:r>
              <a:rPr lang="en-US" altLang="zh-CN" sz="3600">
                <a:solidFill>
                  <a:srgbClr val="FFFFFF"/>
                </a:solidFill>
              </a:rPr>
              <a:t>23:16-17</a:t>
            </a:r>
            <a:r>
              <a:rPr lang="zh-CN" altLang="en-US" sz="3600">
                <a:solidFill>
                  <a:srgbClr val="FFFFFF"/>
                </a:solidFill>
              </a:rPr>
              <a:t>）</a:t>
            </a:r>
            <a:endParaRPr lang="en-US" sz="3600" b="1">
              <a:solidFill>
                <a:srgbClr val="FFFFFF"/>
              </a:solidFill>
              <a:latin typeface="Tempus Sans ITC" charset="0"/>
            </a:endParaRPr>
          </a:p>
        </p:txBody>
      </p:sp>
      <p:pic>
        <p:nvPicPr>
          <p:cNvPr id="541699" name="Picture 8" descr="Shi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8263" y="-26988"/>
            <a:ext cx="4032250" cy="403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1700" name="Rectangle 9"/>
          <p:cNvSpPr>
            <a:spLocks noChangeArrowheads="1"/>
          </p:cNvSpPr>
          <p:nvPr/>
        </p:nvSpPr>
        <p:spPr bwMode="auto">
          <a:xfrm>
            <a:off x="250825" y="1600200"/>
            <a:ext cx="48434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zh-CN" altLang="en-US" sz="3600">
                <a:solidFill>
                  <a:srgbClr val="FFFFFF"/>
                </a:solidFill>
              </a:rPr>
              <a:t>精明的商业使用的贸易条约和政治联盟：</a:t>
            </a:r>
            <a:endParaRPr lang="en-US" sz="3600" b="1">
              <a:solidFill>
                <a:srgbClr val="FFFFFF"/>
              </a:solidFill>
              <a:latin typeface="Tempus Sans ITC" charset="0"/>
            </a:endParaRPr>
          </a:p>
        </p:txBody>
      </p:sp>
      <p:sp>
        <p:nvSpPr>
          <p:cNvPr id="2" name="Title 1"/>
          <p:cNvSpPr>
            <a:spLocks noGrp="1"/>
          </p:cNvSpPr>
          <p:nvPr>
            <p:ph type="title" idx="4294967295"/>
          </p:nvPr>
        </p:nvSpPr>
        <p:spPr>
          <a:xfrm>
            <a:off x="287338" y="406400"/>
            <a:ext cx="4719637" cy="769938"/>
          </a:xfrm>
          <a:solidFill>
            <a:schemeClr val="tx1"/>
          </a:solidFill>
        </p:spPr>
        <p:txBody>
          <a:bodyPr>
            <a:spAutoFit/>
          </a:bodyPr>
          <a:lstStyle/>
          <a:p>
            <a:pPr eaLnBrk="1" hangingPunct="1">
              <a:defRPr/>
            </a:pPr>
            <a:r>
              <a:rPr lang="zh-CN" altLang="en-US" dirty="0">
                <a:solidFill>
                  <a:srgbClr val="FFFFFF"/>
                </a:solidFill>
              </a:rPr>
              <a:t>腓尼基的贸易</a:t>
            </a:r>
            <a:endParaRPr lang="en-US" b="1" kern="1200" dirty="0">
              <a:solidFill>
                <a:srgbClr val="FFFFFF"/>
              </a:solidFill>
              <a:latin typeface="Tempus Sans ITC" charset="0"/>
              <a:ea typeface="ＭＳ Ｐゴシック" charset="0"/>
              <a:cs typeface="ＭＳ Ｐゴシック" charset="0"/>
            </a:endParaRPr>
          </a:p>
        </p:txBody>
      </p:sp>
    </p:spTree>
    <p:extLst>
      <p:ext uri="{BB962C8B-B14F-4D97-AF65-F5344CB8AC3E}">
        <p14:creationId xmlns:p14="http://schemas.microsoft.com/office/powerpoint/2010/main" val="3470532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美国财富</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2724"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e</a:t>
            </a:r>
          </a:p>
        </p:txBody>
      </p:sp>
      <p:pic>
        <p:nvPicPr>
          <p:cNvPr id="542725" name="Picture 2" descr="rev 17 USA wealth 1945 -20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1495425"/>
            <a:ext cx="9269413" cy="531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ev 17 send-money-to-us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1636">
            <a:off x="-69850" y="1331913"/>
            <a:ext cx="7045325" cy="441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5770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1" descr="rev 17 USA wealth Chinese-Yuan-vs-US-Doll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69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美国控制其他国家</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3749"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f</a:t>
            </a:r>
          </a:p>
        </p:txBody>
      </p:sp>
    </p:spTree>
    <p:extLst>
      <p:ext uri="{BB962C8B-B14F-4D97-AF65-F5344CB8AC3E}">
        <p14:creationId xmlns:p14="http://schemas.microsoft.com/office/powerpoint/2010/main" val="34538052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美国控制的野兽</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4772"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g</a:t>
            </a:r>
          </a:p>
        </p:txBody>
      </p:sp>
      <p:pic>
        <p:nvPicPr>
          <p:cNvPr id="544773" name="Picture 1" descr="rev 17 USA controls Russia.gif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3625"/>
            <a:ext cx="5411788"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89189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818303" y="131173"/>
            <a:ext cx="6362210"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美国享乐主义</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5797"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h</a:t>
            </a:r>
          </a:p>
        </p:txBody>
      </p:sp>
      <p:sp>
        <p:nvSpPr>
          <p:cNvPr id="6" name="Rectangle 1026"/>
          <p:cNvSpPr txBox="1">
            <a:spLocks noChangeArrowheads="1"/>
          </p:cNvSpPr>
          <p:nvPr/>
        </p:nvSpPr>
        <p:spPr bwMode="auto">
          <a:xfrm>
            <a:off x="0" y="5516563"/>
            <a:ext cx="9180513" cy="1154112"/>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享乐主义</a:t>
            </a:r>
            <a:b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白白而道歉</a:t>
            </a:r>
            <a:endParaRPr lang="en-US" sz="4400" b="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endParaRPr>
          </a:p>
        </p:txBody>
      </p:sp>
      <p:pic>
        <p:nvPicPr>
          <p:cNvPr id="7" name="Picture 6" descr="rev 17 hedonism fat guy in boat.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16363" y="819728"/>
            <a:ext cx="7620000" cy="4710545"/>
          </a:xfrm>
          <a:prstGeom prst="rect">
            <a:avLst/>
          </a:prstGeom>
        </p:spPr>
      </p:pic>
      <p:pic>
        <p:nvPicPr>
          <p:cNvPr id="8" name="Picture 7" descr="rev 17 hedonism Obesit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0545" cy="2607169"/>
          </a:xfrm>
          <a:prstGeom prst="rect">
            <a:avLst/>
          </a:prstGeom>
        </p:spPr>
      </p:pic>
    </p:spTree>
    <p:extLst>
      <p:ext uri="{BB962C8B-B14F-4D97-AF65-F5344CB8AC3E}">
        <p14:creationId xmlns:p14="http://schemas.microsoft.com/office/powerpoint/2010/main" val="6217653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美国荣耀</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6820"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410</a:t>
            </a:r>
          </a:p>
          <a:p>
            <a:pPr algn="ctr"/>
            <a:r>
              <a:rPr lang="en-US" b="1">
                <a:solidFill>
                  <a:srgbClr val="FFFFFF"/>
                </a:solidFill>
                <a:latin typeface="Arial" charset="0"/>
                <a:cs typeface="Arial" charset="0"/>
              </a:rPr>
              <a:t>i</a:t>
            </a:r>
          </a:p>
        </p:txBody>
      </p:sp>
      <p:pic>
        <p:nvPicPr>
          <p:cNvPr id="546821" name="Picture 2" descr="rev 17 USA glorified un-building.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9938"/>
            <a:ext cx="9144000" cy="610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77276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rev 17 USA occult peace symbo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1447800"/>
            <a:ext cx="4916487"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r>
              <a:rPr lang="zh-CN" altLang="en-US" b="1" dirty="0">
                <a:effectLst>
                  <a:outerShdw blurRad="38100" dist="38100" dir="2700000" algn="tl">
                    <a:srgbClr val="808080"/>
                  </a:outerShdw>
                </a:effectLst>
                <a:latin typeface="Arial" charset="0"/>
                <a:ea typeface="ＭＳ Ｐゴシック" charset="0"/>
                <a:cs typeface="ＭＳ Ｐゴシック" charset="0"/>
              </a:rPr>
              <a:t>美国的神秘主义</a:t>
            </a:r>
            <a:endParaRPr lang="en-US" dirty="0">
              <a:effectLst>
                <a:outerShdw blurRad="38100" dist="38100" dir="2700000" algn="tl">
                  <a:srgbClr val="808080"/>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7845"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410</a:t>
            </a:r>
          </a:p>
          <a:p>
            <a:pPr algn="ctr"/>
            <a:r>
              <a:rPr lang="en-US" b="1">
                <a:solidFill>
                  <a:srgbClr val="FFFFFF"/>
                </a:solidFill>
                <a:latin typeface="Arial" charset="0"/>
                <a:cs typeface="Arial" charset="0"/>
              </a:rPr>
              <a:t>j</a:t>
            </a:r>
          </a:p>
        </p:txBody>
      </p:sp>
      <p:pic>
        <p:nvPicPr>
          <p:cNvPr id="2" name="Picture 1" descr="rev 17 USA Occult dollar bill-550wi.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66775"/>
            <a:ext cx="9151938" cy="599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318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3" descr="rev 17 USA immorality red shee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17 USA Flee-Sexual-Immorality.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968750"/>
            <a:ext cx="4903788" cy="288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rev 17 USA Immorality adrianne-palicki-wonder-woman-nbc.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093788"/>
            <a:ext cx="4762500" cy="265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美国不道德</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8870" name="Text Box 37"/>
          <p:cNvSpPr txBox="1">
            <a:spLocks noChangeArrowheads="1"/>
          </p:cNvSpPr>
          <p:nvPr/>
        </p:nvSpPr>
        <p:spPr bwMode="auto">
          <a:xfrm>
            <a:off x="8418513" y="-17463"/>
            <a:ext cx="693737"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410</a:t>
            </a:r>
          </a:p>
          <a:p>
            <a:pPr algn="ctr"/>
            <a:r>
              <a:rPr lang="en-US" b="1">
                <a:solidFill>
                  <a:srgbClr val="FFFFFF"/>
                </a:solidFill>
                <a:latin typeface="Arial" charset="0"/>
                <a:cs typeface="Arial" charset="0"/>
              </a:rPr>
              <a:t>k</a:t>
            </a:r>
          </a:p>
        </p:txBody>
      </p:sp>
      <p:pic>
        <p:nvPicPr>
          <p:cNvPr id="6" name="Picture 5" descr="rev 17 USA Homosexualit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8863" y="4021138"/>
            <a:ext cx="4275137" cy="283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7 USA immorality WatchOut.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84763" y="723900"/>
            <a:ext cx="4059237" cy="338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8"/>
          <p:cNvGrpSpPr>
            <a:grpSpLocks/>
          </p:cNvGrpSpPr>
          <p:nvPr/>
        </p:nvGrpSpPr>
        <p:grpSpPr bwMode="auto">
          <a:xfrm>
            <a:off x="-80963" y="723900"/>
            <a:ext cx="9242426" cy="6134100"/>
            <a:chOff x="-81583" y="723286"/>
            <a:chExt cx="9243223" cy="6134714"/>
          </a:xfrm>
        </p:grpSpPr>
        <p:sp>
          <p:nvSpPr>
            <p:cNvPr id="548874" name="Rectangle 11"/>
            <p:cNvSpPr>
              <a:spLocks noChangeArrowheads="1"/>
            </p:cNvSpPr>
            <p:nvPr/>
          </p:nvSpPr>
          <p:spPr bwMode="auto">
            <a:xfrm rot="16200000" flipH="1">
              <a:off x="1717609" y="3506364"/>
              <a:ext cx="6103473"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8875" name="Rectangle 10"/>
            <p:cNvSpPr>
              <a:spLocks noChangeArrowheads="1"/>
            </p:cNvSpPr>
            <p:nvPr/>
          </p:nvSpPr>
          <p:spPr bwMode="auto">
            <a:xfrm flipH="1">
              <a:off x="0" y="723286"/>
              <a:ext cx="9144000"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8876" name="Rectangle 7"/>
            <p:cNvSpPr>
              <a:spLocks noChangeArrowheads="1"/>
            </p:cNvSpPr>
            <p:nvPr/>
          </p:nvSpPr>
          <p:spPr bwMode="auto">
            <a:xfrm>
              <a:off x="-81583" y="3722280"/>
              <a:ext cx="9243223"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spTree>
    <p:extLst>
      <p:ext uri="{BB962C8B-B14F-4D97-AF65-F5344CB8AC3E}">
        <p14:creationId xmlns:p14="http://schemas.microsoft.com/office/powerpoint/2010/main" val="43008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1" descr="rev 17 USA Deceives via_dru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8272463" cy="1508125"/>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美国欺骗联合国与她的巫术</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9892"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l</a:t>
            </a:r>
          </a:p>
        </p:txBody>
      </p:sp>
      <p:sp>
        <p:nvSpPr>
          <p:cNvPr id="6" name="Rectangle 1026"/>
          <p:cNvSpPr txBox="1">
            <a:spLocks noChangeArrowheads="1"/>
          </p:cNvSpPr>
          <p:nvPr/>
        </p:nvSpPr>
        <p:spPr bwMode="auto">
          <a:xfrm>
            <a:off x="0" y="4303713"/>
            <a:ext cx="9180513" cy="255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a:defRPr sz="3600" b="1">
                <a:solidFill>
                  <a:srgbClr val="FFFFFF"/>
                </a:solidFill>
                <a:effectLst>
                  <a:glow rad="254000">
                    <a:srgbClr val="000000">
                      <a:alpha val="75000"/>
                    </a:srgb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800" dirty="0"/>
              <a:t>你的商人大地的伟人，因为所有国家的巫术欺骗（</a:t>
            </a:r>
            <a:r>
              <a:rPr lang="en-US" sz="4800" dirty="0" err="1">
                <a:latin typeface="Bwgrki"/>
                <a:cs typeface="Bwgrki"/>
              </a:rPr>
              <a:t>farmakei,a</a:t>
            </a:r>
            <a:r>
              <a:rPr lang="zh-CN" altLang="en-US" sz="4800" dirty="0"/>
              <a:t>）“</a:t>
            </a:r>
            <a:endParaRPr lang="en-US" altLang="zh-CN" sz="4800" dirty="0"/>
          </a:p>
          <a:p>
            <a:r>
              <a:rPr lang="zh-CN" altLang="en-US" sz="4800" dirty="0"/>
              <a:t>（</a:t>
            </a:r>
            <a:r>
              <a:rPr lang="en-US" altLang="zh-CN" sz="4800" dirty="0"/>
              <a:t>18:23b </a:t>
            </a:r>
            <a:r>
              <a:rPr lang="zh-CN" altLang="en-US" sz="4800" dirty="0"/>
              <a:t>北亚利桑那大学）</a:t>
            </a:r>
            <a:endParaRPr lang="en-US" sz="4800" dirty="0"/>
          </a:p>
        </p:txBody>
      </p:sp>
    </p:spTree>
    <p:extLst>
      <p:ext uri="{BB962C8B-B14F-4D97-AF65-F5344CB8AC3E}">
        <p14:creationId xmlns:p14="http://schemas.microsoft.com/office/powerpoint/2010/main" val="381365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charset="0"/>
            </a:endParaRPr>
          </a:p>
        </p:txBody>
      </p:sp>
      <p:pic>
        <p:nvPicPr>
          <p:cNvPr id="2" name="Picture 1" descr="rev 13 mark-electronic_sk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7620000" cy="5080000"/>
          </a:xfrm>
          <a:prstGeom prst="rect">
            <a:avLst/>
          </a:prstGeom>
        </p:spPr>
      </p:pic>
      <p:sp>
        <p:nvSpPr>
          <p:cNvPr id="957445" name="Rectangle 6"/>
          <p:cNvSpPr>
            <a:spLocks noGrp="1" noChangeArrowheads="1"/>
          </p:cNvSpPr>
          <p:nvPr>
            <p:ph type="title" idx="4294967295"/>
          </p:nvPr>
        </p:nvSpPr>
        <p:spPr>
          <a:xfrm>
            <a:off x="30608" y="371230"/>
            <a:ext cx="8557003" cy="2123658"/>
          </a:xfrm>
          <a:noFill/>
          <a:ln>
            <a:noFill/>
          </a:ln>
        </p:spPr>
        <p:txBody>
          <a:bodyPr vert="horz" wrap="square" lIns="91440" tIns="45720" rIns="91440" bIns="45720" numCol="1" anchor="ctr" anchorCtr="0" compatLnSpc="1">
            <a:prstTxWarp prst="textNoShape">
              <a:avLst/>
            </a:prstTxWarp>
            <a:spAutoFit/>
          </a:bodyPr>
          <a:lstStyle/>
          <a:p>
            <a:r>
              <a:rPr lang="en-US" b="1" kern="1200" dirty="0">
                <a:solidFill>
                  <a:srgbClr val="FFFFFF"/>
                </a:solidFill>
                <a:effectLst>
                  <a:glow rad="292100">
                    <a:srgbClr val="000000">
                      <a:alpha val="75000"/>
                    </a:srgbClr>
                  </a:glow>
                </a:effectLst>
                <a:latin typeface="黑体"/>
                <a:ea typeface="黑体"/>
                <a:cs typeface="黑体"/>
              </a:rPr>
              <a:t>"所有住在地上的人， 名字没有记在创世以来被杀的羊羔之生命册上的， 都要拜牠" (13:8).</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85499719"/>
      </p:ext>
    </p:extLst>
  </p:cSld>
  <p:clrMapOvr>
    <a:masterClrMapping/>
  </p:clrMapOvr>
  <p:transition spd="slow">
    <p:rand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1" descr="rev 17 USA Deceives via_dru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7 USA deceived drugs_de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92425"/>
            <a:ext cx="4467225"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17 USA deceives Drug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50963"/>
            <a:ext cx="4497388" cy="300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917"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l</a:t>
            </a:r>
          </a:p>
        </p:txBody>
      </p:sp>
      <p:sp>
        <p:nvSpPr>
          <p:cNvPr id="8" name="Rectangle 7"/>
          <p:cNvSpPr>
            <a:spLocks noChangeArrowheads="1"/>
          </p:cNvSpPr>
          <p:nvPr/>
        </p:nvSpPr>
        <p:spPr bwMode="auto">
          <a:xfrm rot="16200000" flipH="1">
            <a:off x="1966120" y="3853656"/>
            <a:ext cx="5605462" cy="600075"/>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Rectangle 9"/>
          <p:cNvSpPr>
            <a:spLocks noChangeArrowheads="1"/>
          </p:cNvSpPr>
          <p:nvPr/>
        </p:nvSpPr>
        <p:spPr bwMode="auto">
          <a:xfrm>
            <a:off x="-80963" y="3792538"/>
            <a:ext cx="4843463" cy="600075"/>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5" name="Picture 4" descr="rev 17 USA deceives drugs-skull-and-a-gravestone.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86338" y="1350963"/>
            <a:ext cx="4157662"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8272463" cy="1508125"/>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美国欺骗联合国与她的巫术</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2432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b="1" dirty="0"/>
              <a:t>美国作为一个王后坐在</a:t>
            </a:r>
            <a:endParaRPr lang="en-US"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51940"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m</a:t>
            </a:r>
          </a:p>
        </p:txBody>
      </p:sp>
      <p:pic>
        <p:nvPicPr>
          <p:cNvPr id="551941" name="Picture 1" descr="rev 17 USA queen1744429-lone-queen-sits-on-black-and-red-chess-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9300"/>
            <a:ext cx="9144000" cy="610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3105150" y="1149350"/>
            <a:ext cx="6075363" cy="5708650"/>
          </a:xfrm>
          <a:prstGeom prst="rect">
            <a:avLst/>
          </a:prstGeom>
          <a:noFill/>
          <a:ln>
            <a:noFill/>
          </a:ln>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rPr>
              <a:t>她荣耀自己，住在豪华的，所以现在的痛苦和悲伤与匹配。</a:t>
            </a:r>
            <a:br>
              <a:rPr lang="zh-CN" altLang="en-US" sz="3600" b="1" dirty="0">
                <a:solidFill>
                  <a:srgbClr val="FFFFFF"/>
                </a:solidFill>
              </a:rPr>
            </a:br>
            <a:r>
              <a:rPr lang="zh-CN" altLang="en-US" sz="3600" b="1" dirty="0">
                <a:solidFill>
                  <a:srgbClr val="FFFFFF"/>
                </a:solidFill>
              </a:rPr>
              <a:t>她在她的心里放言，黄先生是我的宝座上的女王。</a:t>
            </a:r>
            <a:br>
              <a:rPr lang="zh-CN" altLang="en-US" sz="3600" b="1" dirty="0">
                <a:solidFill>
                  <a:srgbClr val="FFFFFF"/>
                </a:solidFill>
              </a:rPr>
            </a:br>
            <a:r>
              <a:rPr lang="zh-CN" altLang="en-US" sz="3600" b="1" dirty="0">
                <a:solidFill>
                  <a:srgbClr val="FFFFFF"/>
                </a:solidFill>
              </a:rPr>
              <a:t>我无助的寡妇</a:t>
            </a:r>
            <a:endParaRPr lang="en-US" altLang="zh-CN" sz="3600" b="1" dirty="0">
              <a:solidFill>
                <a:srgbClr val="FFFFFF"/>
              </a:solidFill>
            </a:endParaRPr>
          </a:p>
          <a:p>
            <a:pPr>
              <a:defRPr/>
            </a:pPr>
            <a:r>
              <a:rPr lang="zh-CN" altLang="en-US" sz="3600" b="1" dirty="0">
                <a:solidFill>
                  <a:srgbClr val="FFFFFF"/>
                </a:solidFill>
              </a:rPr>
              <a:t>（</a:t>
            </a:r>
            <a:r>
              <a:rPr lang="en-US" altLang="zh-CN" sz="3600" b="1" dirty="0">
                <a:solidFill>
                  <a:srgbClr val="FFFFFF"/>
                </a:solidFill>
              </a:rPr>
              <a:t>18:17 NLT</a:t>
            </a:r>
            <a:r>
              <a:rPr lang="zh-CN" altLang="en-US" sz="3600" b="1" dirty="0">
                <a:solidFill>
                  <a:srgbClr val="FFFFFF"/>
                </a:solidFill>
              </a:rPr>
              <a:t>）</a:t>
            </a:r>
            <a:endParaRPr lang="en-US" sz="36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3992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7" descr="rev 17 USA killed g-n-dead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美国杀神的先知</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52965"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7200" b="1">
                <a:solidFill>
                  <a:srgbClr val="FFFFFF"/>
                </a:solidFill>
                <a:effectLst>
                  <a:outerShdw blurRad="38100" dist="38100" dir="2700000" algn="tl">
                    <a:srgbClr val="808080"/>
                  </a:outerShdw>
                </a:effectLst>
                <a:latin typeface="Times New Roman" charset="0"/>
                <a:cs typeface="Times New Roman" charset="0"/>
              </a:rPr>
              <a:t>“</a:t>
            </a:r>
            <a:r>
              <a:rPr lang="zh-CN" altLang="en-US" sz="7200">
                <a:solidFill>
                  <a:srgbClr val="FFFFFF"/>
                </a:solidFill>
                <a:latin typeface="Arial" charset="0"/>
                <a:cs typeface="Arial" charset="0"/>
              </a:rPr>
              <a:t>尼采死了</a:t>
            </a:r>
            <a:r>
              <a:rPr lang="en-US" sz="7200" b="1">
                <a:solidFill>
                  <a:srgbClr val="FFFFFF"/>
                </a:solidFill>
                <a:effectLst>
                  <a:outerShdw blurRad="38100" dist="38100" dir="2700000" algn="tl">
                    <a:srgbClr val="808080"/>
                  </a:outerShdw>
                </a:effectLst>
                <a:latin typeface="Times New Roman" charset="0"/>
                <a:cs typeface="Times New Roman" charset="0"/>
              </a:rPr>
              <a:t>.</a:t>
            </a:r>
            <a:r>
              <a:rPr lang="ja-JP" altLang="en-US" sz="7200" b="1">
                <a:solidFill>
                  <a:srgbClr val="FFFFFF"/>
                </a:solidFill>
                <a:effectLst>
                  <a:outerShdw blurRad="38100" dist="38100" dir="2700000" algn="tl">
                    <a:srgbClr val="808080"/>
                  </a:outerShdw>
                </a:effectLst>
                <a:latin typeface="Times New Roman" charset="0"/>
                <a:cs typeface="Times New Roman" charset="0"/>
              </a:rPr>
              <a:t>”</a:t>
            </a:r>
            <a:br>
              <a:rPr lang="en-US" sz="6600">
                <a:solidFill>
                  <a:srgbClr val="FFFFFF"/>
                </a:solidFill>
                <a:effectLst>
                  <a:outerShdw blurRad="38100" dist="38100" dir="2700000" algn="tl">
                    <a:srgbClr val="808080"/>
                  </a:outerShdw>
                </a:effectLst>
                <a:latin typeface="Times New Roman" charset="0"/>
                <a:cs typeface="Times New Roman" charset="0"/>
              </a:rPr>
            </a:br>
            <a:r>
              <a:rPr lang="en-US" sz="6600">
                <a:solidFill>
                  <a:srgbClr val="FFFFFF"/>
                </a:solidFill>
                <a:effectLst>
                  <a:outerShdw blurRad="38100" dist="38100" dir="2700000" algn="tl">
                    <a:srgbClr val="808080"/>
                  </a:outerShdw>
                </a:effectLst>
                <a:latin typeface="Times New Roman" charset="0"/>
                <a:cs typeface="Times New Roman" charset="0"/>
              </a:rPr>
              <a:t>–</a:t>
            </a:r>
            <a:r>
              <a:rPr lang="zh-CN" altLang="en-US" sz="6600">
                <a:solidFill>
                  <a:srgbClr val="FFFFFF"/>
                </a:solidFill>
                <a:latin typeface="Arial" charset="0"/>
                <a:cs typeface="Arial" charset="0"/>
              </a:rPr>
              <a:t>上帝</a:t>
            </a:r>
            <a:r>
              <a:rPr lang="en-US" sz="6600">
                <a:solidFill>
                  <a:srgbClr val="FFFFFF"/>
                </a:solidFill>
                <a:effectLst>
                  <a:outerShdw blurRad="38100" dist="38100" dir="2700000" algn="tl">
                    <a:srgbClr val="808080"/>
                  </a:outerShdw>
                </a:effectLst>
                <a:latin typeface="Times New Roman" charset="0"/>
                <a:cs typeface="Times New Roman" charset="0"/>
              </a:rPr>
              <a:t>, 1900</a:t>
            </a:r>
            <a:endParaRPr lang="en-US" sz="6600" b="1">
              <a:solidFill>
                <a:srgbClr val="FFFFFF"/>
              </a:solidFill>
              <a:effectLst>
                <a:outerShdw blurRad="38100" dist="38100" dir="2700000" algn="tl">
                  <a:srgbClr val="808080"/>
                </a:outerShdw>
              </a:effectLst>
              <a:latin typeface="Times New Roman" charset="0"/>
              <a:cs typeface="Times New Roman" charset="0"/>
            </a:endParaRPr>
          </a:p>
        </p:txBody>
      </p:sp>
      <p:sp>
        <p:nvSpPr>
          <p:cNvPr id="552967"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8800" b="1">
                <a:solidFill>
                  <a:srgbClr val="000000"/>
                </a:solidFill>
                <a:latin typeface="Times New Roman" charset="0"/>
                <a:cs typeface="Times New Roman" charset="0"/>
              </a:rPr>
              <a:t>“</a:t>
            </a:r>
            <a:r>
              <a:rPr lang="zh-CN" altLang="en-US" sz="8800">
                <a:solidFill>
                  <a:srgbClr val="000000"/>
                </a:solidFill>
              </a:rPr>
              <a:t>上帝死了</a:t>
            </a:r>
            <a:r>
              <a:rPr lang="en-US" sz="8800" b="1">
                <a:solidFill>
                  <a:srgbClr val="000000"/>
                </a:solidFill>
                <a:latin typeface="Times New Roman" charset="0"/>
                <a:cs typeface="Times New Roman" charset="0"/>
              </a:rPr>
              <a:t>.</a:t>
            </a:r>
            <a:r>
              <a:rPr lang="ja-JP" altLang="en-US" sz="8800" b="1">
                <a:solidFill>
                  <a:srgbClr val="000000"/>
                </a:solidFill>
                <a:latin typeface="Times New Roman" charset="0"/>
                <a:cs typeface="Times New Roman" charset="0"/>
              </a:rPr>
              <a:t>”</a:t>
            </a:r>
            <a:br>
              <a:rPr lang="en-US" sz="6600">
                <a:solidFill>
                  <a:srgbClr val="000000"/>
                </a:solidFill>
                <a:latin typeface="Times New Roman" charset="0"/>
                <a:cs typeface="Times New Roman" charset="0"/>
              </a:rPr>
            </a:br>
            <a:r>
              <a:rPr lang="en-US" sz="6600">
                <a:solidFill>
                  <a:srgbClr val="000000"/>
                </a:solidFill>
                <a:latin typeface="Times New Roman" charset="0"/>
                <a:cs typeface="Times New Roman" charset="0"/>
              </a:rPr>
              <a:t>–</a:t>
            </a:r>
            <a:r>
              <a:rPr lang="zh-CN" altLang="en-US" sz="6600">
                <a:solidFill>
                  <a:srgbClr val="000000"/>
                </a:solidFill>
              </a:rPr>
              <a:t>尼采</a:t>
            </a:r>
            <a:r>
              <a:rPr lang="en-US" sz="6600">
                <a:solidFill>
                  <a:srgbClr val="000000"/>
                </a:solidFill>
                <a:latin typeface="Times New Roman" charset="0"/>
                <a:cs typeface="Times New Roman" charset="0"/>
              </a:rPr>
              <a:t>, 1883</a:t>
            </a:r>
            <a:endParaRPr lang="en-US" sz="6600" b="1">
              <a:solidFill>
                <a:srgbClr val="000000"/>
              </a:solidFill>
              <a:latin typeface="Times New Roman" charset="0"/>
              <a:cs typeface="Times New Roman" charset="0"/>
            </a:endParaRPr>
          </a:p>
        </p:txBody>
      </p:sp>
    </p:spTree>
    <p:extLst>
      <p:ext uri="{BB962C8B-B14F-4D97-AF65-F5344CB8AC3E}">
        <p14:creationId xmlns:p14="http://schemas.microsoft.com/office/powerpoint/2010/main" val="108671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8" descr="rev 17 USA killed g-n-dead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美国杀神的先知</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53989"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n</a:t>
            </a:r>
          </a:p>
        </p:txBody>
      </p:sp>
      <p:sp>
        <p:nvSpPr>
          <p:cNvPr id="6" name="Rectangle 1026"/>
          <p:cNvSpPr txBox="1">
            <a:spLocks noChangeArrowheads="1"/>
          </p:cNvSpPr>
          <p:nvPr/>
        </p:nvSpPr>
        <p:spPr bwMode="auto">
          <a:xfrm>
            <a:off x="0" y="4011613"/>
            <a:ext cx="5715000" cy="2516187"/>
          </a:xfrm>
          <a:prstGeom prst="rect">
            <a:avLst/>
          </a:prstGeom>
          <a:solidFill>
            <a:srgbClr val="000000"/>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dirty="0">
                <a:solidFill>
                  <a:srgbClr val="FFFFFF"/>
                </a:solidFill>
              </a:rPr>
              <a:t>答案 </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b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55</a:t>
            </a:r>
            <a:r>
              <a:rPr lang="zh-CN" altLang="en-US" sz="7200" dirty="0">
                <a:solidFill>
                  <a:srgbClr val="FFFFFF"/>
                </a:solidFill>
              </a:rPr>
              <a:t>万</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pic>
        <p:nvPicPr>
          <p:cNvPr id="553991" name="Picture 2" descr="rev 17 USA Abortion.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32538" y="4127500"/>
            <a:ext cx="2811462"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992" name="Rectangle 1026"/>
          <p:cNvSpPr txBox="1">
            <a:spLocks noChangeArrowheads="1"/>
          </p:cNvSpPr>
          <p:nvPr/>
        </p:nvSpPr>
        <p:spPr bwMode="auto">
          <a:xfrm>
            <a:off x="0" y="977900"/>
            <a:ext cx="9180513" cy="2514600"/>
          </a:xfrm>
          <a:prstGeom prst="rect">
            <a:avLst/>
          </a:prstGeom>
          <a:solidFill>
            <a:srgbClr val="FFFFFF"/>
          </a:solidFill>
          <a:ln w="9525">
            <a:noFill/>
            <a:miter lim="800000"/>
            <a:headEnd/>
            <a:tailEnd/>
          </a:ln>
        </p:spPr>
        <p:txBody>
          <a:bodyPr anchor="ctr"/>
          <a:lstStyle/>
          <a:p>
            <a:pPr algn="ctr">
              <a:defRPr/>
            </a:pPr>
            <a:r>
              <a:rPr lang="zh-CN" altLang="en-US" sz="60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多少先知的声音，已通过美国谋杀流产？</a:t>
            </a:r>
            <a:endParaRPr lang="en-US" sz="4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234132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849438"/>
          </a:xfrm>
          <a:solidFill>
            <a:srgbClr val="000090"/>
          </a:solidFill>
          <a:effectLst>
            <a:outerShdw blurRad="63500" dist="35921" dir="2700000" algn="ctr" rotWithShape="0">
              <a:schemeClr val="tx2">
                <a:alpha val="74997"/>
              </a:schemeClr>
            </a:outerShdw>
          </a:effectLst>
        </p:spPr>
        <p:txBody>
          <a:bodyPr/>
          <a:lstStyle/>
          <a:p>
            <a:pPr>
              <a:defRPr/>
            </a:pPr>
            <a:r>
              <a:rPr lang="zh-CN" altLang="en-US" sz="4800" dirty="0"/>
              <a:t>巴比伦的神秘与美国存在的问题</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6" name="Rectangle 1026"/>
          <p:cNvSpPr txBox="1">
            <a:spLocks noChangeArrowheads="1"/>
          </p:cNvSpPr>
          <p:nvPr/>
        </p:nvSpPr>
        <p:spPr bwMode="auto">
          <a:xfrm>
            <a:off x="468313" y="2133600"/>
            <a:ext cx="8583612" cy="4464050"/>
          </a:xfrm>
          <a:prstGeom prst="rect">
            <a:avLst/>
          </a:prstGeom>
          <a:noFill/>
          <a:ln>
            <a:noFill/>
          </a:ln>
          <a:effectLst>
            <a:outerShdw blurRad="63500" dist="35921" dir="2700000" algn="ctr" rotWithShape="0">
              <a:schemeClr val="tx2">
                <a:alpha val="74998"/>
              </a:schemeClr>
            </a:outerShdw>
          </a:effectLst>
        </p:spPr>
        <p:txBody>
          <a:bodyPr anchor="ct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美国国家的象征，是不是一个女人，但秃鹰</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必须证明声称，俄罗斯是野兽</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破坏美国在</a:t>
            </a:r>
            <a:r>
              <a:rPr lang="en-US" altLang="zh-CN" sz="3600" b="1">
                <a:solidFill>
                  <a:srgbClr val="FFFFFF"/>
                </a:solidFill>
                <a:effectLst>
                  <a:outerShdw blurRad="38100" dist="38100" dir="2700000" algn="tl">
                    <a:srgbClr val="808080"/>
                  </a:outerShdw>
                </a:effectLst>
                <a:latin typeface="Arial" charset="0"/>
                <a:cs typeface="Arial" charset="0"/>
              </a:rPr>
              <a:t>1993</a:t>
            </a:r>
            <a:r>
              <a:rPr lang="zh-CN" altLang="en-US" sz="3600" b="1">
                <a:solidFill>
                  <a:srgbClr val="FFFFFF"/>
                </a:solidFill>
                <a:effectLst>
                  <a:outerShdw blurRad="38100" dist="38100" dir="2700000" algn="tl">
                    <a:srgbClr val="808080"/>
                  </a:outerShdw>
                </a:effectLst>
                <a:latin typeface="Arial" charset="0"/>
                <a:cs typeface="Arial" charset="0"/>
              </a:rPr>
              <a:t>年没有发生，以及其他的“预言”的失误</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陈博士的书，有许多其他的神学问题</a:t>
            </a:r>
            <a:endParaRPr lang="en-US" sz="3600" b="1">
              <a:solidFill>
                <a:srgbClr val="FFFFFF"/>
              </a:solidFill>
              <a:effectLst>
                <a:outerShdw blurRad="38100" dist="38100" dir="2700000" algn="tl">
                  <a:srgbClr val="808080"/>
                </a:outerShdw>
              </a:effectLst>
              <a:latin typeface="Times New Roman" charset="0"/>
            </a:endParaRPr>
          </a:p>
        </p:txBody>
      </p:sp>
      <p:sp>
        <p:nvSpPr>
          <p:cNvPr id="55501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412</a:t>
            </a:r>
          </a:p>
        </p:txBody>
      </p:sp>
    </p:spTree>
    <p:extLst>
      <p:ext uri="{BB962C8B-B14F-4D97-AF65-F5344CB8AC3E}">
        <p14:creationId xmlns:p14="http://schemas.microsoft.com/office/powerpoint/2010/main" val="2726204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633538"/>
          </a:xfrm>
          <a:solidFill>
            <a:srgbClr val="800000"/>
          </a:solidFill>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什么或谁，那么，是巴比伦的奥秘吗？</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pic>
        <p:nvPicPr>
          <p:cNvPr id="556036" name="Picture 5" descr="Rev 17.1 Harlot Poser-A0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5963" y="4314825"/>
            <a:ext cx="3271837"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250825" y="1916113"/>
            <a:ext cx="8208963" cy="4756150"/>
          </a:xfrm>
          <a:prstGeom prst="rect">
            <a:avLst/>
          </a:prstGeom>
          <a:noFill/>
          <a:ln>
            <a:noFill/>
          </a:ln>
          <a:effectLst>
            <a:outerShdw blurRad="63500" dist="35921" dir="2700000" algn="ctr" rotWithShape="0">
              <a:schemeClr val="tx2">
                <a:alpha val="74998"/>
              </a:schemeClr>
            </a:outerShdw>
          </a:effectLst>
        </p:spPr>
        <p:txBody>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没有人能确定肯定的启示</a:t>
            </a:r>
            <a:r>
              <a:rPr lang="en-US" altLang="zh-CN" sz="3600" b="1">
                <a:solidFill>
                  <a:srgbClr val="FFFFFF"/>
                </a:solidFill>
                <a:effectLst>
                  <a:outerShdw blurRad="38100" dist="38100" dir="2700000" algn="tl">
                    <a:srgbClr val="808080"/>
                  </a:outerShdw>
                </a:effectLst>
                <a:latin typeface="Arial" charset="0"/>
                <a:cs typeface="Arial" charset="0"/>
              </a:rPr>
              <a:t>17-18</a:t>
            </a:r>
            <a:r>
              <a:rPr lang="zh-CN" altLang="en-US" sz="3600" b="1">
                <a:solidFill>
                  <a:srgbClr val="FFFFFF"/>
                </a:solidFill>
                <a:effectLst>
                  <a:outerShdw blurRad="38100" dist="38100" dir="2700000" algn="tl">
                    <a:srgbClr val="808080"/>
                  </a:outerShdw>
                </a:effectLst>
                <a:latin typeface="Arial" charset="0"/>
                <a:cs typeface="Arial" charset="0"/>
              </a:rPr>
              <a:t>巴比伦。</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然而，这是不可能的，这是世界体系中，一个城市或国家的邦联。</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美国可能是目前最好的选择，但没有人真正知道一个“包括我！</a:t>
            </a:r>
            <a:endParaRPr lang="en-US" sz="3600" b="1">
              <a:solidFill>
                <a:srgbClr val="FFFFFF"/>
              </a:solidFill>
              <a:effectLst>
                <a:outerShdw blurRad="38100" dist="38100" dir="2700000" algn="tl">
                  <a:srgbClr val="808080"/>
                </a:outerShdw>
              </a:effectLst>
              <a:latin typeface="Times New Roman" charset="0"/>
            </a:endParaRPr>
          </a:p>
        </p:txBody>
      </p:sp>
      <p:sp>
        <p:nvSpPr>
          <p:cNvPr id="55603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412</a:t>
            </a:r>
          </a:p>
        </p:txBody>
      </p:sp>
    </p:spTree>
    <p:extLst>
      <p:ext uri="{BB962C8B-B14F-4D97-AF65-F5344CB8AC3E}">
        <p14:creationId xmlns:p14="http://schemas.microsoft.com/office/powerpoint/2010/main" val="3329791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2769809" y="163081"/>
            <a:ext cx="2682649" cy="3659717"/>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rPr>
              <a:t>"时之间， 这么大的财富竟荡然无存!"</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7266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Destroyed Quickly</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4800600" y="1003300"/>
            <a:ext cx="4379913" cy="585470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TW" altLang="en-US" sz="3600" b="1" dirty="0">
                <a:solidFill>
                  <a:srgbClr val="FFFFFF"/>
                </a:solidFill>
                <a:effectLst>
                  <a:glow rad="228600">
                    <a:schemeClr val="tx1"/>
                  </a:glow>
                </a:effectLst>
                <a:latin typeface="Arial" charset="0"/>
                <a:ea typeface="ＭＳ Ｐゴシック" charset="0"/>
                <a:cs typeface="ＭＳ Ｐゴシック" charset="0"/>
              </a:rPr>
              <a:t>有一位大力的天使， 把一块好像大磨石一样的石头， 举起来抛在海里， 说： “巴比伦大城也必这样被猛力地抛下去， 决不能再找到了！</a:t>
            </a:r>
            <a:r>
              <a:rPr lang="en-US" altLang="zh-TW" sz="3600" b="1" dirty="0">
                <a:solidFill>
                  <a:srgbClr val="FFFFFF"/>
                </a:solidFill>
                <a:effectLst>
                  <a:glow rad="228600">
                    <a:schemeClr val="tx1"/>
                  </a:glow>
                </a:effectLst>
                <a:latin typeface="Arial" charset="0"/>
                <a:ea typeface="ＭＳ Ｐゴシック" charset="0"/>
                <a:cs typeface="ＭＳ Ｐゴシック" charset="0"/>
              </a:rPr>
              <a:t>(18:21 CNV)</a:t>
            </a:r>
            <a:endParaRPr lang="en-US" sz="3600" b="1" dirty="0">
              <a:solidFill>
                <a:srgbClr val="FFFFFF"/>
              </a:solidFill>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56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大地哭泣悲哀</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414</a:t>
            </a: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41895015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53904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charset="0"/>
            </a:endParaRPr>
          </a:p>
        </p:txBody>
      </p:sp>
      <p:pic>
        <p:nvPicPr>
          <p:cNvPr id="3" name="Picture 2" descr="rev 13 mark on believers ashw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8" y="0"/>
            <a:ext cx="4064000" cy="6235700"/>
          </a:xfrm>
          <a:prstGeom prst="rect">
            <a:avLst/>
          </a:prstGeom>
        </p:spPr>
      </p:pic>
      <p:sp>
        <p:nvSpPr>
          <p:cNvPr id="957445" name="Rectangle 6"/>
          <p:cNvSpPr>
            <a:spLocks noGrp="1" noChangeArrowheads="1"/>
          </p:cNvSpPr>
          <p:nvPr>
            <p:ph type="title" idx="4294967295"/>
          </p:nvPr>
        </p:nvSpPr>
        <p:spPr>
          <a:xfrm>
            <a:off x="30608" y="0"/>
            <a:ext cx="5084672" cy="6858000"/>
          </a:xfrm>
        </p:spPr>
        <p:txBody>
          <a:bodyPr/>
          <a:lstStyle/>
          <a:p>
            <a:r>
              <a:rPr lang="en-US" sz="4800" dirty="0">
                <a:solidFill>
                  <a:schemeClr val="bg1"/>
                </a:solidFill>
                <a:latin typeface="Verdana" charset="0"/>
                <a:ea typeface="ＭＳ Ｐゴシック" charset="0"/>
                <a:cs typeface="ＭＳ Ｐゴシック" charset="0"/>
              </a:rPr>
              <a:t>"凡有耳的， 就应当听！ </a:t>
            </a:r>
            <a:r>
              <a:rPr lang="en-US" sz="4800" baseline="30000" dirty="0">
                <a:solidFill>
                  <a:schemeClr val="bg1"/>
                </a:solidFill>
                <a:latin typeface="Verdana" charset="0"/>
                <a:ea typeface="ＭＳ Ｐゴシック" charset="0"/>
                <a:cs typeface="ＭＳ Ｐゴシック" charset="0"/>
              </a:rPr>
              <a:t>10</a:t>
            </a:r>
            <a:r>
              <a:rPr lang="en-US" sz="4800" dirty="0">
                <a:solidFill>
                  <a:schemeClr val="bg1"/>
                </a:solidFill>
                <a:latin typeface="Verdana" charset="0"/>
                <a:ea typeface="ＭＳ Ｐゴシック" charset="0"/>
                <a:cs typeface="ＭＳ Ｐゴシック" charset="0"/>
              </a:rPr>
              <a:t>如果人应该被俘掳， 就必被俘掳" </a:t>
            </a:r>
            <a:br>
              <a:rPr lang="en-US" sz="4800" dirty="0">
                <a:solidFill>
                  <a:schemeClr val="bg1"/>
                </a:solidFill>
                <a:latin typeface="Verdana" charset="0"/>
                <a:ea typeface="ＭＳ Ｐゴシック" charset="0"/>
                <a:cs typeface="ＭＳ Ｐゴシック" charset="0"/>
              </a:rPr>
            </a:br>
            <a:r>
              <a:rPr lang="en-US" sz="4800" dirty="0">
                <a:solidFill>
                  <a:schemeClr val="bg1"/>
                </a:solidFill>
                <a:latin typeface="Verdana" charset="0"/>
                <a:ea typeface="ＭＳ Ｐゴシック" charset="0"/>
                <a:cs typeface="ＭＳ Ｐゴシック" charset="0"/>
              </a:rPr>
              <a:t>(13:9-10). </a:t>
            </a:r>
            <a:endParaRPr lang="en-US" sz="5400" dirty="0">
              <a:solidFill>
                <a:schemeClr val="bg1"/>
              </a:solidFill>
              <a:latin typeface="Verdana"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56864311"/>
      </p:ext>
    </p:extLst>
  </p:cSld>
  <p:clrMapOvr>
    <a:masterClrMapping/>
  </p:clrMapOvr>
  <p:transition spd="slow">
    <p:random/>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天上欢欣</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 (19:1-2)</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414</a:t>
            </a: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959967"/>
            <a:ext cx="9180513"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altLang="zh-CN" sz="3200" baseline="30000" dirty="0">
                <a:solidFill>
                  <a:srgbClr val="FFFFFF"/>
                </a:solidFill>
              </a:rPr>
              <a:t>                             </a:t>
            </a:r>
            <a:r>
              <a:rPr lang="en-US" altLang="zh-CN" sz="3200" dirty="0">
                <a:solidFill>
                  <a:srgbClr val="FFFFFF"/>
                </a:solidFill>
              </a:rPr>
              <a:t>  </a:t>
            </a:r>
            <a:r>
              <a:rPr lang="en-US" altLang="zh-CN" sz="3200" baseline="30000" dirty="0">
                <a:solidFill>
                  <a:srgbClr val="FFFFFF"/>
                </a:solidFill>
              </a:rPr>
              <a:t>1</a:t>
            </a:r>
            <a:r>
              <a:rPr lang="zh-CN" altLang="en-US" sz="3200" dirty="0">
                <a:solidFill>
                  <a:srgbClr val="FFFFFF"/>
                </a:solidFill>
              </a:rPr>
              <a:t> 此 後 ， 我 听 见 好 像 群 众 在 天             上 大 声 说 ： 哈 利 路 亚 （ 就 是 要 赞 美 耶 和 华 的 意 思 ） ！ 救 恩 、 荣 耀 、 权 能 都 属 乎 我 们的 神 ！ </a:t>
            </a:r>
          </a:p>
          <a:p>
            <a:pPr algn="l" defTabSz="457200"/>
            <a:r>
              <a:rPr lang="zh-CN" altLang="en-US" sz="3200" dirty="0">
                <a:solidFill>
                  <a:srgbClr val="FFFFFF"/>
                </a:solidFill>
              </a:rPr>
              <a:t> </a:t>
            </a:r>
            <a:r>
              <a:rPr lang="en-US" altLang="zh-CN" sz="3200" baseline="30000" dirty="0">
                <a:solidFill>
                  <a:srgbClr val="FFFFFF"/>
                </a:solidFill>
              </a:rPr>
              <a:t>2</a:t>
            </a:r>
            <a:r>
              <a:rPr lang="zh-CN" altLang="en-US" sz="3200" dirty="0">
                <a:solidFill>
                  <a:srgbClr val="FFFFFF"/>
                </a:solidFill>
              </a:rPr>
              <a:t> 他 的 判 断 是 真 实 公 义 的 ； 因 他 判 断 了 那 用 淫 行 败 坏 世 界 的 大 淫 妇 ， 并 且 向 淫 妇 讨 流 仆 人 血 的 罪 ， 给 他 们 伸 冤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2048" y="1117159"/>
            <a:ext cx="2128167" cy="839277"/>
          </a:xfrm>
          <a:prstGeom prst="rect">
            <a:avLst/>
          </a:prstGeom>
        </p:spPr>
      </p:pic>
    </p:spTree>
    <p:extLst>
      <p:ext uri="{BB962C8B-B14F-4D97-AF65-F5344CB8AC3E}">
        <p14:creationId xmlns:p14="http://schemas.microsoft.com/office/powerpoint/2010/main" val="22338496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026" descr="Jesus second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Rectangle 1027"/>
          <p:cNvSpPr>
            <a:spLocks noGrp="1" noChangeArrowheads="1"/>
          </p:cNvSpPr>
          <p:nvPr>
            <p:ph type="title" idx="4294967295"/>
          </p:nvPr>
        </p:nvSpPr>
        <p:spPr>
          <a:xfrm>
            <a:off x="1981200" y="228600"/>
            <a:ext cx="4953000" cy="1143000"/>
          </a:xfrm>
        </p:spPr>
        <p:txBody>
          <a:bodyPr/>
          <a:lstStyle/>
          <a:p>
            <a:r>
              <a:rPr lang="zh-CN" altLang="en-US" b="1">
                <a:ea typeface="SimSun" pitchFamily="2" charset="-122"/>
              </a:rPr>
              <a:t>羔羊的婚礼与婚宴</a:t>
            </a:r>
          </a:p>
        </p:txBody>
      </p:sp>
    </p:spTree>
    <p:extLst>
      <p:ext uri="{BB962C8B-B14F-4D97-AF65-F5344CB8AC3E}">
        <p14:creationId xmlns:p14="http://schemas.microsoft.com/office/powerpoint/2010/main" val="11661995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69" name="Picture 2" descr="Marriage Arnold 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idx="4294967295"/>
          </p:nvPr>
        </p:nvSpPr>
        <p:spPr>
          <a:xfrm>
            <a:off x="4739468" y="-228600"/>
            <a:ext cx="4252131" cy="1390317"/>
          </a:xfrm>
        </p:spPr>
        <p:txBody>
          <a:bodyPr/>
          <a:lstStyle/>
          <a:p>
            <a:pPr algn="r" eaLnBrk="1" hangingPunct="1"/>
            <a:r>
              <a:rPr lang="zh-CN" altLang="en-US" b="1" dirty="0">
                <a:solidFill>
                  <a:srgbClr val="000000"/>
                </a:solidFill>
                <a:effectLst>
                  <a:outerShdw blurRad="38100" dist="38100" dir="2700000" algn="tl">
                    <a:srgbClr val="C0C0C0"/>
                  </a:outerShdw>
                </a:effectLst>
                <a:ea typeface="SimSun" pitchFamily="2" charset="-122"/>
              </a:rPr>
              <a:t>犹太人传统婚礼的背景</a:t>
            </a:r>
          </a:p>
        </p:txBody>
      </p:sp>
      <p:sp>
        <p:nvSpPr>
          <p:cNvPr id="8196" name="Rectangle 4"/>
          <p:cNvSpPr>
            <a:spLocks noGrp="1" noChangeArrowheads="1"/>
          </p:cNvSpPr>
          <p:nvPr>
            <p:ph type="body" idx="4294967295"/>
          </p:nvPr>
        </p:nvSpPr>
        <p:spPr>
          <a:xfrm>
            <a:off x="5080214" y="1396330"/>
            <a:ext cx="4063785" cy="3921125"/>
          </a:xfrm>
        </p:spPr>
        <p:txBody>
          <a:bodyPr/>
          <a:lstStyle/>
          <a:p>
            <a:pPr algn="r" eaLnBrk="1" hangingPunct="1">
              <a:lnSpc>
                <a:spcPct val="90000"/>
              </a:lnSpc>
            </a:pPr>
            <a:r>
              <a:rPr lang="zh-CN" altLang="en-US" b="1" dirty="0">
                <a:solidFill>
                  <a:srgbClr val="000000"/>
                </a:solidFill>
                <a:effectLst>
                  <a:outerShdw blurRad="38100" dist="38100" dir="2700000" algn="tl">
                    <a:srgbClr val="C0C0C0"/>
                  </a:outerShdw>
                </a:effectLst>
                <a:ea typeface="SimSun" pitchFamily="2" charset="-122"/>
              </a:rPr>
              <a:t>婚姻代表基督对教会的爱 </a:t>
            </a:r>
            <a:r>
              <a:rPr lang="en-US" b="1" dirty="0">
                <a:solidFill>
                  <a:srgbClr val="000000"/>
                </a:solidFill>
                <a:effectLst>
                  <a:outerShdw blurRad="38100" dist="38100" dir="2700000" algn="tl">
                    <a:srgbClr val="C0C0C0"/>
                  </a:outerShdw>
                </a:effectLst>
              </a:rPr>
              <a:t>(</a:t>
            </a:r>
            <a:r>
              <a:rPr lang="zh-CN" altLang="en-US" b="1" dirty="0">
                <a:solidFill>
                  <a:srgbClr val="000000"/>
                </a:solidFill>
                <a:effectLst>
                  <a:outerShdw blurRad="38100" dist="38100" dir="2700000" algn="tl">
                    <a:srgbClr val="C0C0C0"/>
                  </a:outerShdw>
                </a:effectLst>
                <a:ea typeface="SimSun" pitchFamily="2" charset="-122"/>
              </a:rPr>
              <a:t>弗</a:t>
            </a:r>
            <a:r>
              <a:rPr lang="en-US" altLang="ja-JP" b="1" dirty="0">
                <a:solidFill>
                  <a:srgbClr val="000000"/>
                </a:solidFill>
                <a:effectLst>
                  <a:outerShdw blurRad="38100" dist="38100" dir="2700000" algn="tl">
                    <a:srgbClr val="C0C0C0"/>
                  </a:outerShdw>
                </a:effectLst>
              </a:rPr>
              <a:t>5)</a:t>
            </a:r>
          </a:p>
          <a:p>
            <a:pPr algn="r" eaLnBrk="1" hangingPunct="1">
              <a:lnSpc>
                <a:spcPct val="90000"/>
              </a:lnSpc>
              <a:buFontTx/>
              <a:buNone/>
            </a:pPr>
            <a:r>
              <a:rPr lang="zh-TW" altLang="en-US" b="1" dirty="0">
                <a:solidFill>
                  <a:srgbClr val="000000"/>
                </a:solidFill>
                <a:effectLst>
                  <a:outerShdw blurRad="38100" dist="38100" dir="2700000" algn="tl">
                    <a:srgbClr val="C0C0C0"/>
                  </a:outerShdw>
                </a:effectLst>
                <a:ea typeface="ヒラギノ角ゴ Pro W3" pitchFamily="1" charset="-128"/>
              </a:rPr>
              <a:t> </a:t>
            </a:r>
            <a:endParaRPr lang="en-US" b="1" dirty="0">
              <a:solidFill>
                <a:srgbClr val="000000"/>
              </a:solidFill>
              <a:effectLst>
                <a:outerShdw blurRad="38100" dist="38100" dir="2700000" algn="tl">
                  <a:srgbClr val="C0C0C0"/>
                </a:outerShdw>
              </a:effectLst>
            </a:endParaRPr>
          </a:p>
          <a:p>
            <a:pPr algn="r" eaLnBrk="1" hangingPunct="1">
              <a:lnSpc>
                <a:spcPct val="90000"/>
              </a:lnSpc>
            </a:pPr>
            <a:r>
              <a:rPr lang="zh-CN" altLang="en-US" b="1" dirty="0">
                <a:solidFill>
                  <a:srgbClr val="000000"/>
                </a:solidFill>
                <a:effectLst>
                  <a:outerShdw blurRad="38100" dist="38100" dir="2700000" algn="tl">
                    <a:srgbClr val="C0C0C0"/>
                  </a:outerShdw>
                </a:effectLst>
                <a:ea typeface="SimSun" pitchFamily="2" charset="-122"/>
              </a:rPr>
              <a:t>传统婚礼习俗的次序类似教会末世论</a:t>
            </a:r>
            <a:endParaRPr lang="en-US" b="1"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2012083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5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6">
                                            <p:txEl>
                                              <p:pRg st="1" end="1"/>
                                            </p:txEl>
                                          </p:spTgt>
                                        </p:tgtEl>
                                        <p:attrNameLst>
                                          <p:attrName>style.visibility</p:attrName>
                                        </p:attrNameLst>
                                      </p:cBhvr>
                                      <p:to>
                                        <p:strVal val="visible"/>
                                      </p:to>
                                    </p:set>
                                    <p:anim calcmode="lin" valueType="num">
                                      <p:cBhvr>
                                        <p:cTn id="14" dur="5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19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19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196">
                                            <p:txEl>
                                              <p:pRg st="2" end="2"/>
                                            </p:txEl>
                                          </p:spTgt>
                                        </p:tgtEl>
                                        <p:attrNameLst>
                                          <p:attrName>style.visibility</p:attrName>
                                        </p:attrNameLst>
                                      </p:cBhvr>
                                      <p:to>
                                        <p:strVal val="visible"/>
                                      </p:to>
                                    </p:set>
                                    <p:anim calcmode="lin" valueType="num">
                                      <p:cBhvr>
                                        <p:cTn id="21" dur="500" fill="hold"/>
                                        <p:tgtEl>
                                          <p:spTgt spid="819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19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2"/>
          </a:solidFill>
          <a:effectLst>
            <a:glow rad="101600">
              <a:schemeClr val="accent1">
                <a:lumMod val="7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endParaRPr lang="en-US">
              <a:solidFill>
                <a:srgbClr val="FFFFFF"/>
              </a:solidFill>
              <a:latin typeface="Arial" pitchFamily="34" charset="0"/>
            </a:endParaRPr>
          </a:p>
        </p:txBody>
      </p:sp>
      <p:sp>
        <p:nvSpPr>
          <p:cNvPr id="10242" name="Rectangle 2"/>
          <p:cNvSpPr>
            <a:spLocks noGrp="1" noChangeArrowheads="1"/>
          </p:cNvSpPr>
          <p:nvPr>
            <p:ph type="title" idx="4294967295"/>
          </p:nvPr>
        </p:nvSpPr>
        <p:spPr>
          <a:xfrm>
            <a:off x="3657600" y="152400"/>
            <a:ext cx="4953000" cy="1371600"/>
          </a:xfrm>
        </p:spPr>
        <p:txBody>
          <a:bodyPr/>
          <a:lstStyle/>
          <a:p>
            <a:pPr eaLnBrk="1" hangingPunct="1"/>
            <a:r>
              <a:rPr lang="zh-CN" altLang="en-US">
                <a:effectLst>
                  <a:outerShdw blurRad="38100" dist="38100" dir="2700000" algn="tl">
                    <a:srgbClr val="000000"/>
                  </a:outerShdw>
                </a:effectLst>
                <a:ea typeface="SimSun" pitchFamily="2" charset="-122"/>
              </a:rPr>
              <a:t>第一世纪婚礼行列</a:t>
            </a:r>
            <a:endParaRPr lang="en-US">
              <a:effectLst>
                <a:outerShdw blurRad="38100" dist="38100" dir="2700000" algn="tl">
                  <a:srgbClr val="000000"/>
                </a:outerShdw>
              </a:effectLst>
            </a:endParaRPr>
          </a:p>
        </p:txBody>
      </p:sp>
      <p:sp>
        <p:nvSpPr>
          <p:cNvPr id="10243" name="Rectangle 3"/>
          <p:cNvSpPr>
            <a:spLocks noGrp="1" noChangeArrowheads="1"/>
          </p:cNvSpPr>
          <p:nvPr>
            <p:ph type="body" sz="half" idx="4294967295"/>
          </p:nvPr>
        </p:nvSpPr>
        <p:spPr>
          <a:xfrm>
            <a:off x="5410200" y="2743200"/>
            <a:ext cx="3657600" cy="3581400"/>
          </a:xfrm>
        </p:spPr>
        <p:txBody>
          <a:bodyPr/>
          <a:lstStyle/>
          <a:p>
            <a:pPr eaLnBrk="1" hangingPunct="1"/>
            <a:r>
              <a:rPr lang="zh-CN" altLang="en-US" sz="3600" b="1">
                <a:ea typeface="SimSun" pitchFamily="2" charset="-122"/>
              </a:rPr>
              <a:t>新郎的行列代表基督再来时，迎娶他的新娘：教会。信徒被提那时，他会来带信徒到他父家</a:t>
            </a:r>
            <a:r>
              <a:rPr lang="zh-CN" altLang="en-US" sz="2800" b="1">
                <a:ea typeface="SimSun" pitchFamily="2" charset="-122"/>
              </a:rPr>
              <a:t>。</a:t>
            </a:r>
            <a:endParaRPr lang="en-US" sz="2800">
              <a:effectLst>
                <a:outerShdw blurRad="38100" dist="38100" dir="2700000" algn="tl">
                  <a:srgbClr val="000000"/>
                </a:outerShdw>
              </a:effectLst>
            </a:endParaRPr>
          </a:p>
        </p:txBody>
      </p:sp>
      <p:pic>
        <p:nvPicPr>
          <p:cNvPr id="751622" name="Picture 4"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 Box 5"/>
          <p:cNvSpPr txBox="1">
            <a:spLocks noChangeArrowheads="1"/>
          </p:cNvSpPr>
          <p:nvPr/>
        </p:nvSpPr>
        <p:spPr bwMode="auto">
          <a:xfrm>
            <a:off x="2755900" y="5181600"/>
            <a:ext cx="16271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2800" b="1">
                <a:solidFill>
                  <a:srgbClr val="FFFFFF"/>
                </a:solidFill>
                <a:latin typeface="Arial" pitchFamily="34" charset="0"/>
                <a:ea typeface="SimSun" pitchFamily="2" charset="-122"/>
              </a:rPr>
              <a:t>新娘的家</a:t>
            </a:r>
          </a:p>
        </p:txBody>
      </p:sp>
      <p:sp>
        <p:nvSpPr>
          <p:cNvPr id="10246" name="Text Box 6"/>
          <p:cNvSpPr txBox="1">
            <a:spLocks noChangeArrowheads="1"/>
          </p:cNvSpPr>
          <p:nvPr/>
        </p:nvSpPr>
        <p:spPr bwMode="auto">
          <a:xfrm>
            <a:off x="2755900" y="1600200"/>
            <a:ext cx="22733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2800" b="1">
                <a:solidFill>
                  <a:srgbClr val="FFFFFF"/>
                </a:solidFill>
                <a:latin typeface="SimSun" pitchFamily="2" charset="-122"/>
                <a:ea typeface="SimSun" pitchFamily="2" charset="-122"/>
              </a:rPr>
              <a:t>新郎的家</a:t>
            </a:r>
            <a:br>
              <a:rPr lang="zh-CN" altLang="en-US" sz="2800" b="1">
                <a:solidFill>
                  <a:srgbClr val="FFFFFF"/>
                </a:solidFill>
                <a:latin typeface="SimSun" pitchFamily="2" charset="-122"/>
                <a:ea typeface="SimSun" pitchFamily="2" charset="-122"/>
              </a:rPr>
            </a:br>
            <a:r>
              <a:rPr lang="zh-TW" altLang="en-US" sz="2800" b="1">
                <a:solidFill>
                  <a:srgbClr val="FFFFFF"/>
                </a:solidFill>
                <a:latin typeface="SimSun" pitchFamily="2" charset="-122"/>
                <a:ea typeface="SimSun" pitchFamily="2" charset="-122"/>
              </a:rPr>
              <a:t> </a:t>
            </a:r>
            <a:r>
              <a:rPr lang="en-US" sz="2800" b="1">
                <a:solidFill>
                  <a:srgbClr val="FFFFFF"/>
                </a:solidFill>
                <a:latin typeface="SimSun" pitchFamily="2" charset="-122"/>
                <a:ea typeface="SimSun" pitchFamily="2" charset="-122"/>
              </a:rPr>
              <a:t>(</a:t>
            </a:r>
            <a:r>
              <a:rPr lang="zh-CN" altLang="en-US" sz="2800" b="1">
                <a:solidFill>
                  <a:srgbClr val="FFFFFF"/>
                </a:solidFill>
                <a:latin typeface="SimSun" pitchFamily="2" charset="-122"/>
                <a:ea typeface="SimSun" pitchFamily="2" charset="-122"/>
              </a:rPr>
              <a:t>父家</a:t>
            </a:r>
            <a:r>
              <a:rPr lang="en-US" altLang="ja-JP" sz="2800" b="1">
                <a:solidFill>
                  <a:srgbClr val="FFFFFF"/>
                </a:solidFill>
                <a:latin typeface="SimSun" pitchFamily="2" charset="-122"/>
                <a:ea typeface="SimSun" pitchFamily="2" charset="-122"/>
              </a:rPr>
              <a:t>)</a:t>
            </a:r>
          </a:p>
          <a:p>
            <a:endParaRPr lang="en-US" sz="2800" b="1">
              <a:solidFill>
                <a:srgbClr val="FFFFFF"/>
              </a:solidFill>
              <a:latin typeface="Arial" pitchFamily="34" charset="0"/>
              <a:ea typeface="SimSun" pitchFamily="2" charset="-122"/>
            </a:endParaRPr>
          </a:p>
        </p:txBody>
      </p:sp>
      <p:sp>
        <p:nvSpPr>
          <p:cNvPr id="10247" name="AutoShape 7"/>
          <p:cNvSpPr>
            <a:spLocks noChangeArrowheads="1"/>
          </p:cNvSpPr>
          <p:nvPr/>
        </p:nvSpPr>
        <p:spPr bwMode="auto">
          <a:xfrm rot="-326154">
            <a:off x="685800" y="1844675"/>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itchFamily="34" charset="0"/>
              <a:ea typeface="MS PGothic" pitchFamily="34" charset="-128"/>
            </a:endParaRPr>
          </a:p>
        </p:txBody>
      </p:sp>
      <p:sp>
        <p:nvSpPr>
          <p:cNvPr id="10248" name="AutoShape 8"/>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518003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7"/>
                                        </p:tgtEl>
                                        <p:attrNameLst>
                                          <p:attrName>style.visibility</p:attrName>
                                        </p:attrNameLst>
                                      </p:cBhvr>
                                      <p:to>
                                        <p:strVal val="visible"/>
                                      </p:to>
                                    </p:set>
                                    <p:animEffect transition="in" filter="wipe(up)">
                                      <p:cBhvr>
                                        <p:cTn id="14" dur="500"/>
                                        <p:tgtEl>
                                          <p:spTgt spid="10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p:cTn id="19" dur="500" fill="hold"/>
                                        <p:tgtEl>
                                          <p:spTgt spid="10245"/>
                                        </p:tgtEl>
                                        <p:attrNameLst>
                                          <p:attrName>ppt_w</p:attrName>
                                        </p:attrNameLst>
                                      </p:cBhvr>
                                      <p:tavLst>
                                        <p:tav tm="0">
                                          <p:val>
                                            <p:fltVal val="0"/>
                                          </p:val>
                                        </p:tav>
                                        <p:tav tm="100000">
                                          <p:val>
                                            <p:strVal val="#ppt_w"/>
                                          </p:val>
                                        </p:tav>
                                      </p:tavLst>
                                    </p:anim>
                                    <p:anim calcmode="lin" valueType="num">
                                      <p:cBhvr>
                                        <p:cTn id="20" dur="500" fill="hold"/>
                                        <p:tgtEl>
                                          <p:spTgt spid="10245"/>
                                        </p:tgtEl>
                                        <p:attrNameLst>
                                          <p:attrName>ppt_h</p:attrName>
                                        </p:attrNameLst>
                                      </p:cBhvr>
                                      <p:tavLst>
                                        <p:tav tm="0">
                                          <p:val>
                                            <p:fltVal val="0"/>
                                          </p:val>
                                        </p:tav>
                                        <p:tav tm="100000">
                                          <p:val>
                                            <p:strVal val="#ppt_h"/>
                                          </p:val>
                                        </p:tav>
                                      </p:tavLst>
                                    </p:anim>
                                    <p:animEffect transition="in" filter="fade">
                                      <p:cBhvr>
                                        <p:cTn id="21" dur="500"/>
                                        <p:tgtEl>
                                          <p:spTgt spid="102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48"/>
                                        </p:tgtEl>
                                        <p:attrNameLst>
                                          <p:attrName>style.visibility</p:attrName>
                                        </p:attrNameLst>
                                      </p:cBhvr>
                                      <p:to>
                                        <p:strVal val="visible"/>
                                      </p:to>
                                    </p:set>
                                    <p:animEffect transition="in" filter="wipe(down)">
                                      <p:cBhvr>
                                        <p:cTn id="26" dur="500"/>
                                        <p:tgtEl>
                                          <p:spTgt spid="102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243">
                                            <p:txEl>
                                              <p:pRg st="0" end="0"/>
                                            </p:txEl>
                                          </p:spTgt>
                                        </p:tgtEl>
                                        <p:attrNameLst>
                                          <p:attrName>style.visibility</p:attrName>
                                        </p:attrNameLst>
                                      </p:cBhvr>
                                      <p:to>
                                        <p:strVal val="visible"/>
                                      </p:to>
                                    </p:set>
                                    <p:anim calcmode="lin" valueType="num">
                                      <p:cBhvr>
                                        <p:cTn id="31"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5" grpId="0"/>
      <p:bldP spid="10246" grpId="0"/>
      <p:bldP spid="10247" grpId="0" animBg="1"/>
      <p:bldP spid="1024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img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idx="4294967295"/>
          </p:nvPr>
        </p:nvSpPr>
        <p:spPr>
          <a:xfrm>
            <a:off x="0" y="0"/>
            <a:ext cx="4013200" cy="1634067"/>
          </a:xfrm>
          <a:solidFill>
            <a:schemeClr val="accent6">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zh-CN" altLang="en-US" sz="4000">
                <a:solidFill>
                  <a:schemeClr val="bg1"/>
                </a:solidFill>
                <a:effectLst>
                  <a:outerShdw blurRad="38100" dist="38100" dir="2700000" algn="tl">
                    <a:srgbClr val="000000"/>
                  </a:outerShdw>
                </a:effectLst>
                <a:latin typeface="Arial" charset="0"/>
              </a:rPr>
              <a:t>“我们会升上天去见他”</a:t>
            </a:r>
          </a:p>
        </p:txBody>
      </p:sp>
    </p:spTree>
    <p:extLst>
      <p:ext uri="{BB962C8B-B14F-4D97-AF65-F5344CB8AC3E}">
        <p14:creationId xmlns:p14="http://schemas.microsoft.com/office/powerpoint/2010/main" val="22576470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32" name="Group 1192"/>
          <p:cNvGraphicFramePr>
            <a:graphicFrameLocks noGrp="1"/>
          </p:cNvGraphicFramePr>
          <p:nvPr>
            <p:extLst>
              <p:ext uri="{D42A27DB-BD31-4B8C-83A1-F6EECF244321}">
                <p14:modId xmlns:p14="http://schemas.microsoft.com/office/powerpoint/2010/main" val="845304355"/>
              </p:ext>
            </p:extLst>
          </p:nvPr>
        </p:nvGraphicFramePr>
        <p:xfrm>
          <a:off x="-76200" y="533400"/>
          <a:ext cx="9144000" cy="19812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162050">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选举</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父神选择那些被保存</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（以弗所书</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1:5</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采购</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基督支付</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父</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他的血赎回教会（</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1</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宠物。</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1:18</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签署</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新约开始的晚餐杯（路</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22:20</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我们的工作</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为基督的圣洁中</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 教会时代（林后</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11:2</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基督的就业</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准备教会天堂的</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直到他返回（约翰</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14:1-3</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欢天喜地</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基督带来</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教会天堂</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在意想不到的时间</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W /</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呐喊（帖前</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4:14-18</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。）他</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婚礼</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教会洗净及</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提出了清白（奖励）</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在天上（以弗所书</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5:26</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晚饭来</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教会与基督联合，与美化他传授的圣洁（启示录</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19:7-9</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第二次来</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＆晚餐</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圣徒与基督返回地球</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统治（启</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19:11-20:6</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2631" name="Group 1191"/>
          <p:cNvGraphicFramePr>
            <a:graphicFrameLocks noGrp="1"/>
          </p:cNvGraphicFramePr>
          <p:nvPr>
            <p:extLst>
              <p:ext uri="{D42A27DB-BD31-4B8C-83A1-F6EECF244321}">
                <p14:modId xmlns:p14="http://schemas.microsoft.com/office/powerpoint/2010/main" val="582309980"/>
              </p:ext>
            </p:extLst>
          </p:nvPr>
        </p:nvGraphicFramePr>
        <p:xfrm>
          <a:off x="-76200" y="3810000"/>
          <a:ext cx="9296400" cy="3078480"/>
        </p:xfrm>
        <a:graphic>
          <a:graphicData uri="http://schemas.openxmlformats.org/drawingml/2006/table">
            <a:tbl>
              <a:tblPr/>
              <a:tblGrid>
                <a:gridCol w="10064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1084262">
                  <a:extLst>
                    <a:ext uri="{9D8B030D-6E8A-4147-A177-3AD203B41FA5}">
                      <a16:colId xmlns:a16="http://schemas.microsoft.com/office/drawing/2014/main" val="20005"/>
                    </a:ext>
                  </a:extLst>
                </a:gridCol>
                <a:gridCol w="1171575">
                  <a:extLst>
                    <a:ext uri="{9D8B030D-6E8A-4147-A177-3AD203B41FA5}">
                      <a16:colId xmlns:a16="http://schemas.microsoft.com/office/drawing/2014/main" val="20006"/>
                    </a:ext>
                  </a:extLst>
                </a:gridCol>
                <a:gridCol w="1289050">
                  <a:extLst>
                    <a:ext uri="{9D8B030D-6E8A-4147-A177-3AD203B41FA5}">
                      <a16:colId xmlns:a16="http://schemas.microsoft.com/office/drawing/2014/main" val="20007"/>
                    </a:ext>
                  </a:extLst>
                </a:gridCol>
                <a:gridCol w="1044575">
                  <a:extLst>
                    <a:ext uri="{9D8B030D-6E8A-4147-A177-3AD203B41FA5}">
                      <a16:colId xmlns:a16="http://schemas.microsoft.com/office/drawing/2014/main" val="20008"/>
                    </a:ext>
                  </a:extLst>
                </a:gridCol>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选择</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Shiddukhin</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父亲选择</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为新娘</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他的儿子</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（托比</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4.12-13;7.9-13; Ecclesiast7.23;</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西拉奇</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7.25;2.1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米示拿</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Kiddushin</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采购</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Mohar</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新郎自付新娘的父亲金，银或服务</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嫁妆（托比特</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8.21; JUB28.2</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签署</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dirty="0" err="1">
                          <a:ln>
                            <a:noFill/>
                          </a:ln>
                          <a:solidFill>
                            <a:schemeClr val="tx1"/>
                          </a:solidFill>
                          <a:effectLst/>
                          <a:latin typeface="Arial" charset="0"/>
                          <a:ea typeface="ＭＳ Ｐゴシック" charset="0"/>
                          <a:cs typeface="ＭＳ Ｐゴシック" charset="0"/>
                        </a:rPr>
                        <a:t>Ketubah</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婚约合同订婚杯（托比</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7.14-15;</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基德</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2.21.2 </a:t>
                      </a:r>
                      <a:r>
                        <a:rPr kumimoji="0" lang="en-US" altLang="zh-CN" sz="1400" b="0" i="0" u="none" strike="noStrike" cap="none" normalizeH="0" baseline="0" dirty="0" err="1">
                          <a:ln>
                            <a:noFill/>
                          </a:ln>
                          <a:solidFill>
                            <a:schemeClr val="tx1"/>
                          </a:solidFill>
                          <a:effectLst/>
                          <a:latin typeface="Arial" charset="0"/>
                          <a:ea typeface="ＭＳ Ｐゴシック" charset="0"/>
                          <a:cs typeface="ＭＳ Ｐゴシック" charset="0"/>
                        </a:rPr>
                        <a:t>Ketuboth</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开始）</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新娘的工作</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Kedeshet</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维护</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童贞（除了新郎）一年（</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Sotah1.1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米示拿，</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55.1;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西拉奇</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42.10</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Groom</a:t>
                      </a:r>
                      <a:r>
                        <a:rPr kumimoji="0" lang="fr-FR" altLang="ja-JP" sz="12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s</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工作</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dirty="0" err="1">
                          <a:ln>
                            <a:noFill/>
                          </a:ln>
                          <a:solidFill>
                            <a:schemeClr val="tx1"/>
                          </a:solidFill>
                          <a:effectLst/>
                          <a:latin typeface="Arial" charset="0"/>
                          <a:ea typeface="ＭＳ Ｐゴシック" charset="0"/>
                          <a:cs typeface="ＭＳ Ｐゴシック" charset="0"/>
                        </a:rPr>
                        <a:t>Huppah</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在家里准备洞房和地点</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他的父亲</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dirty="0">
                          <a:ln>
                            <a:noFill/>
                          </a:ln>
                          <a:solidFill>
                            <a:schemeClr val="tx1"/>
                          </a:solidFill>
                          <a:effectLst/>
                          <a:latin typeface="Arial" charset="0"/>
                          <a:ea typeface="ＭＳ Ｐゴシック" charset="0"/>
                          <a:cs typeface="ＭＳ Ｐゴシック" charset="0"/>
                        </a:rPr>
                        <a:t>1 MACC3.56;2</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伊诺克</a:t>
                      </a:r>
                      <a:r>
                        <a:rPr kumimoji="0" lang="en-US" altLang="zh-CN" sz="1200" b="0" i="0" u="none" strike="noStrike" cap="none" normalizeH="0" baseline="0" dirty="0">
                          <a:ln>
                            <a:noFill/>
                          </a:ln>
                          <a:solidFill>
                            <a:schemeClr val="tx1"/>
                          </a:solidFill>
                          <a:effectLst/>
                          <a:latin typeface="Arial" charset="0"/>
                          <a:ea typeface="ＭＳ Ｐゴシック" charset="0"/>
                          <a:cs typeface="ＭＳ Ｐゴシック" charset="0"/>
                        </a:rPr>
                        <a:t>61.2</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altLang="ja-JP" sz="12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Procession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Nissuim</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Groom</a:t>
                      </a:r>
                      <a:r>
                        <a:rPr kumimoji="0" lang="fr-FR" altLang="ja-JP"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s surprise arrival, calls bride &amp; escorts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her to his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father</a:t>
                      </a:r>
                      <a:r>
                        <a:rPr kumimoji="0" lang="fr-FR" altLang="ja-JP"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s house</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(Adam &amp; Eve 22.3; 4 Ezra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婚礼</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（舍瓦</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Brachot=7</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婚的祝福）</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新娘洗，</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装饰，由新郎美丽的处女（托比</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7.13</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）和宣布结婚</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婚筵</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交往</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米示拿</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Ketuboth;3 MACC1.19;4.6</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）开始</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7-14</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天的盛宴（托比</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8.19-20;9.6</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给新娘的美丽白色床单和新郎的客人称赞</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婚后生活</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新娘与新郎住在社会一起服事神</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（创</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2:24;</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马特</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19:4-6</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63223"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br>
              <a:rPr lang="en-US" sz="1100">
                <a:solidFill>
                  <a:srgbClr val="FFFFFF"/>
                </a:solidFill>
                <a:latin typeface="Arial" charset="0"/>
              </a:rPr>
            </a:br>
            <a:endParaRPr lang="en-US" sz="1800">
              <a:solidFill>
                <a:srgbClr val="FFFFFF"/>
              </a:solidFill>
              <a:latin typeface="Arial" charset="0"/>
            </a:endParaRPr>
          </a:p>
        </p:txBody>
      </p:sp>
      <p:sp>
        <p:nvSpPr>
          <p:cNvPr id="563225" name="WordArt 1171"/>
          <p:cNvSpPr>
            <a:spLocks noChangeArrowheads="1" noChangeShapeType="1" noTextEdit="1"/>
          </p:cNvSpPr>
          <p:nvPr/>
        </p:nvSpPr>
        <p:spPr bwMode="auto">
          <a:xfrm>
            <a:off x="1600200" y="152400"/>
            <a:ext cx="5791200" cy="38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2800" kern="10">
                <a:solidFill>
                  <a:srgbClr val="FFC000"/>
                </a:solidFill>
                <a:latin typeface="ＭＳ Ｐゴシック"/>
                <a:ea typeface="ＭＳ Ｐゴシック"/>
                <a:cs typeface="ＭＳ Ｐゴシック"/>
              </a:rPr>
              <a:t>婚姻教会时间轴</a:t>
            </a:r>
            <a:endParaRPr lang="en-US" sz="2800" kern="10">
              <a:solidFill>
                <a:srgbClr val="FFC000"/>
              </a:solidFill>
              <a:latin typeface="ＭＳ Ｐゴシック"/>
              <a:ea typeface="ＭＳ Ｐゴシック"/>
              <a:cs typeface="ＭＳ Ｐゴシック"/>
            </a:endParaRPr>
          </a:p>
        </p:txBody>
      </p:sp>
      <p:pic>
        <p:nvPicPr>
          <p:cNvPr id="563227" name="Picture 1174" descr="j021277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0"/>
            <a:ext cx="914400"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5" name="Rectangle 53"/>
          <p:cNvSpPr>
            <a:spLocks noChangeArrowheads="1"/>
          </p:cNvSpPr>
          <p:nvPr/>
        </p:nvSpPr>
        <p:spPr bwMode="auto">
          <a:xfrm>
            <a:off x="7696200" y="6611938"/>
            <a:ext cx="14478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b="1">
                <a:solidFill>
                  <a:srgbClr val="FFFFFF"/>
                </a:solidFill>
                <a:latin typeface="Arial" charset="0"/>
                <a:cs typeface="Times New Roman" charset="0"/>
              </a:rPr>
              <a:t>10</a:t>
            </a:r>
            <a:r>
              <a:rPr lang="en-US" sz="900" b="1" baseline="30000">
                <a:solidFill>
                  <a:srgbClr val="FFFFFF"/>
                </a:solidFill>
                <a:latin typeface="Arial" charset="0"/>
                <a:cs typeface="Times New Roman" charset="0"/>
              </a:rPr>
              <a:t>th</a:t>
            </a:r>
            <a:r>
              <a:rPr lang="en-US" sz="900" b="1">
                <a:solidFill>
                  <a:srgbClr val="FFFFFF"/>
                </a:solidFill>
                <a:latin typeface="Arial" charset="0"/>
                <a:cs typeface="Times New Roman" charset="0"/>
              </a:rPr>
              <a:t> ed.  14 Apr 2011</a:t>
            </a:r>
            <a:endParaRPr lang="en-US" sz="1000" b="1">
              <a:solidFill>
                <a:srgbClr val="FFFFFF"/>
              </a:solidFill>
              <a:latin typeface="Arial" charset="0"/>
              <a:cs typeface="Times New Roman" charset="0"/>
            </a:endParaRPr>
          </a:p>
        </p:txBody>
      </p:sp>
      <p:sp>
        <p:nvSpPr>
          <p:cNvPr id="563236" name="Text Box 37"/>
          <p:cNvSpPr txBox="1">
            <a:spLocks noChangeArrowheads="1"/>
          </p:cNvSpPr>
          <p:nvPr/>
        </p:nvSpPr>
        <p:spPr bwMode="auto">
          <a:xfrm>
            <a:off x="8413750" y="-36513"/>
            <a:ext cx="695325" cy="463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415</a:t>
            </a:r>
          </a:p>
        </p:txBody>
      </p:sp>
      <p:sp>
        <p:nvSpPr>
          <p:cNvPr id="51"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pSp>
        <p:nvGrpSpPr>
          <p:cNvPr id="52" name="Group 1170"/>
          <p:cNvGrpSpPr>
            <a:grpSpLocks/>
          </p:cNvGrpSpPr>
          <p:nvPr/>
        </p:nvGrpSpPr>
        <p:grpSpPr bwMode="auto">
          <a:xfrm>
            <a:off x="-1143000" y="2446338"/>
            <a:ext cx="10896600" cy="1295400"/>
            <a:chOff x="-720" y="1632"/>
            <a:chExt cx="6864" cy="921"/>
          </a:xfrm>
        </p:grpSpPr>
        <p:sp>
          <p:nvSpPr>
            <p:cNvPr id="53" name="Rectangle 1086"/>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en-US" sz="1800">
                <a:solidFill>
                  <a:srgbClr val="FFFFFF"/>
                </a:solidFill>
                <a:latin typeface="Arial" charset="0"/>
              </a:endParaRPr>
            </a:p>
          </p:txBody>
        </p:sp>
        <p:grpSp>
          <p:nvGrpSpPr>
            <p:cNvPr id="54" name="Group 1144"/>
            <p:cNvGrpSpPr>
              <a:grpSpLocks/>
            </p:cNvGrpSpPr>
            <p:nvPr/>
          </p:nvGrpSpPr>
          <p:grpSpPr bwMode="auto">
            <a:xfrm>
              <a:off x="-720" y="1632"/>
              <a:ext cx="6864" cy="912"/>
              <a:chOff x="-672" y="1536"/>
              <a:chExt cx="6768" cy="1152"/>
            </a:xfrm>
          </p:grpSpPr>
          <p:sp>
            <p:nvSpPr>
              <p:cNvPr id="62" name="Rectangle 1142"/>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63"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800">
                  <a:solidFill>
                    <a:srgbClr val="FFFFFF"/>
                  </a:solidFill>
                  <a:latin typeface="Arial" charset="0"/>
                </a:endParaRPr>
              </a:p>
            </p:txBody>
          </p:sp>
          <p:sp>
            <p:nvSpPr>
              <p:cNvPr id="64"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65"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nvGrpSpPr>
              <p:cNvPr id="66" name="Group 1036"/>
              <p:cNvGrpSpPr>
                <a:grpSpLocks/>
              </p:cNvGrpSpPr>
              <p:nvPr/>
            </p:nvGrpSpPr>
            <p:grpSpPr bwMode="auto">
              <a:xfrm>
                <a:off x="2976" y="1785"/>
                <a:ext cx="231" cy="231"/>
                <a:chOff x="-1" y="0"/>
                <a:chExt cx="20002" cy="20000"/>
              </a:xfrm>
            </p:grpSpPr>
            <p:grpSp>
              <p:nvGrpSpPr>
                <p:cNvPr id="76" name="Group 1038"/>
                <p:cNvGrpSpPr>
                  <a:grpSpLocks/>
                </p:cNvGrpSpPr>
                <p:nvPr/>
              </p:nvGrpSpPr>
              <p:grpSpPr bwMode="auto">
                <a:xfrm>
                  <a:off x="-1" y="0"/>
                  <a:ext cx="20002" cy="20000"/>
                  <a:chOff x="-1" y="0"/>
                  <a:chExt cx="20002" cy="20000"/>
                </a:xfrm>
              </p:grpSpPr>
              <p:grpSp>
                <p:nvGrpSpPr>
                  <p:cNvPr id="78" name="Group 1040"/>
                  <p:cNvGrpSpPr>
                    <a:grpSpLocks/>
                  </p:cNvGrpSpPr>
                  <p:nvPr/>
                </p:nvGrpSpPr>
                <p:grpSpPr bwMode="auto">
                  <a:xfrm>
                    <a:off x="-1" y="7993"/>
                    <a:ext cx="20002" cy="12007"/>
                    <a:chOff x="-1" y="0"/>
                    <a:chExt cx="20002" cy="20000"/>
                  </a:xfrm>
                </p:grpSpPr>
                <p:grpSp>
                  <p:nvGrpSpPr>
                    <p:cNvPr id="80" name="Group 1042"/>
                    <p:cNvGrpSpPr>
                      <a:grpSpLocks/>
                    </p:cNvGrpSpPr>
                    <p:nvPr/>
                  </p:nvGrpSpPr>
                  <p:grpSpPr bwMode="auto">
                    <a:xfrm>
                      <a:off x="-1" y="0"/>
                      <a:ext cx="20002" cy="20000"/>
                      <a:chOff x="-1" y="0"/>
                      <a:chExt cx="20002" cy="20000"/>
                    </a:xfrm>
                  </p:grpSpPr>
                  <p:sp>
                    <p:nvSpPr>
                      <p:cNvPr id="82"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sz="1800">
                          <a:solidFill>
                            <a:srgbClr val="FFFFFF"/>
                          </a:solidFill>
                          <a:latin typeface="Arial" charset="0"/>
                        </a:endParaRPr>
                      </a:p>
                    </p:txBody>
                  </p:sp>
                  <p:sp>
                    <p:nvSpPr>
                      <p:cNvPr id="83"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Arial" charset="0"/>
                        </a:endParaRPr>
                      </a:p>
                    </p:txBody>
                  </p:sp>
                </p:grpSp>
                <p:sp>
                  <p:nvSpPr>
                    <p:cNvPr id="81"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sp>
                <p:nvSpPr>
                  <p:cNvPr id="79"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77"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grpSp>
            <p:nvGrpSpPr>
              <p:cNvPr id="67" name="Group 1056"/>
              <p:cNvGrpSpPr>
                <a:grpSpLocks/>
              </p:cNvGrpSpPr>
              <p:nvPr/>
            </p:nvGrpSpPr>
            <p:grpSpPr bwMode="auto">
              <a:xfrm>
                <a:off x="518" y="1874"/>
                <a:ext cx="128" cy="240"/>
                <a:chOff x="1" y="0"/>
                <a:chExt cx="19998" cy="20000"/>
              </a:xfrm>
            </p:grpSpPr>
            <p:sp>
              <p:nvSpPr>
                <p:cNvPr id="74"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sp>
              <p:nvSpPr>
                <p:cNvPr id="75"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grpSp>
          <p:sp>
            <p:nvSpPr>
              <p:cNvPr id="68"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nvGrpSpPr>
              <p:cNvPr id="69" name="Group 1046"/>
              <p:cNvGrpSpPr>
                <a:grpSpLocks/>
              </p:cNvGrpSpPr>
              <p:nvPr/>
            </p:nvGrpSpPr>
            <p:grpSpPr bwMode="auto">
              <a:xfrm>
                <a:off x="288" y="1819"/>
                <a:ext cx="5760" cy="576"/>
                <a:chOff x="0" y="-87"/>
                <a:chExt cx="20000" cy="20174"/>
              </a:xfrm>
            </p:grpSpPr>
            <p:sp>
              <p:nvSpPr>
                <p:cNvPr id="70"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nvGrpSpPr>
                <p:cNvPr id="71" name="Group 1047"/>
                <p:cNvGrpSpPr>
                  <a:grpSpLocks/>
                </p:cNvGrpSpPr>
                <p:nvPr/>
              </p:nvGrpSpPr>
              <p:grpSpPr bwMode="auto">
                <a:xfrm>
                  <a:off x="17999" y="-87"/>
                  <a:ext cx="2001" cy="20174"/>
                  <a:chOff x="0" y="0"/>
                  <a:chExt cx="20000" cy="20000"/>
                </a:xfrm>
              </p:grpSpPr>
              <p:sp>
                <p:nvSpPr>
                  <p:cNvPr id="72"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sz="1800">
                      <a:solidFill>
                        <a:srgbClr val="FFFFFF"/>
                      </a:solidFill>
                      <a:latin typeface="Arial" charset="0"/>
                    </a:endParaRPr>
                  </a:p>
                </p:txBody>
              </p:sp>
              <p:sp>
                <p:nvSpPr>
                  <p:cNvPr id="73"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sz="1800">
                      <a:solidFill>
                        <a:srgbClr val="FFFFFF"/>
                      </a:solidFill>
                      <a:latin typeface="Arial" charset="0"/>
                    </a:endParaRPr>
                  </a:p>
                </p:txBody>
              </p:sp>
            </p:grpSp>
          </p:grpSp>
        </p:grpSp>
        <p:sp>
          <p:nvSpPr>
            <p:cNvPr id="55"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56" name="Rectangle 1035"/>
            <p:cNvSpPr>
              <a:spLocks noChangeArrowheads="1"/>
            </p:cNvSpPr>
            <p:nvPr/>
          </p:nvSpPr>
          <p:spPr bwMode="auto">
            <a:xfrm>
              <a:off x="1407" y="193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(Church &amp; Christ) Separated</a:t>
              </a:r>
              <a:endParaRPr lang="en-US" sz="1800" b="1">
                <a:solidFill>
                  <a:srgbClr val="000000"/>
                </a:solidFill>
                <a:latin typeface="Arial" charset="0"/>
                <a:cs typeface="Times New Roman" charset="0"/>
              </a:endParaRPr>
            </a:p>
          </p:txBody>
        </p:sp>
        <p:sp>
          <p:nvSpPr>
            <p:cNvPr id="57" name="Rectangle 1031"/>
            <p:cNvSpPr>
              <a:spLocks noChangeArrowheads="1"/>
            </p:cNvSpPr>
            <p:nvPr/>
          </p:nvSpPr>
          <p:spPr bwMode="auto">
            <a:xfrm>
              <a:off x="4290" y="1824"/>
              <a:ext cx="880"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600" b="1" dirty="0">
                  <a:solidFill>
                    <a:srgbClr val="000000"/>
                  </a:solidFill>
                  <a:latin typeface="Bauhaus 93" charset="0"/>
                  <a:cs typeface="Times New Roman" charset="0"/>
                </a:rPr>
                <a:t>Millennium</a:t>
              </a:r>
              <a:endParaRPr lang="en-US" sz="1800" b="1" dirty="0">
                <a:solidFill>
                  <a:srgbClr val="000000"/>
                </a:solidFill>
                <a:latin typeface="Arial" charset="0"/>
                <a:cs typeface="Times New Roman" charset="0"/>
              </a:endParaRPr>
            </a:p>
          </p:txBody>
        </p:sp>
        <p:sp>
          <p:nvSpPr>
            <p:cNvPr id="58" name="Rectangle 1045"/>
            <p:cNvSpPr>
              <a:spLocks noChangeArrowheads="1"/>
            </p:cNvSpPr>
            <p:nvPr/>
          </p:nvSpPr>
          <p:spPr bwMode="auto">
            <a:xfrm>
              <a:off x="1797" y="1789"/>
              <a:ext cx="86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Church Age</a:t>
              </a:r>
              <a:endParaRPr lang="en-US" sz="1800" b="1">
                <a:solidFill>
                  <a:srgbClr val="000000"/>
                </a:solidFill>
                <a:latin typeface="Arial" charset="0"/>
                <a:cs typeface="Times New Roman" charset="0"/>
              </a:endParaRPr>
            </a:p>
          </p:txBody>
        </p:sp>
        <p:sp>
          <p:nvSpPr>
            <p:cNvPr id="59" name="Rectangle 1053"/>
            <p:cNvSpPr>
              <a:spLocks noChangeArrowheads="1"/>
            </p:cNvSpPr>
            <p:nvPr/>
          </p:nvSpPr>
          <p:spPr bwMode="auto">
            <a:xfrm>
              <a:off x="3177" y="1824"/>
              <a:ext cx="1082"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eaLnBrk="1" hangingPunct="1"/>
              <a:r>
                <a:rPr lang="en-US" sz="1600" b="1" dirty="0">
                  <a:solidFill>
                    <a:srgbClr val="000000"/>
                  </a:solidFill>
                  <a:latin typeface="Bauhaus 93" charset="0"/>
                  <a:cs typeface="Times New Roman" charset="0"/>
                </a:rPr>
                <a:t>Tribulation</a:t>
              </a:r>
              <a:endParaRPr lang="en-US" sz="1800" b="1" dirty="0">
                <a:solidFill>
                  <a:srgbClr val="000000"/>
                </a:solidFill>
                <a:latin typeface="Arial" charset="0"/>
                <a:cs typeface="Times New Roman" charset="0"/>
              </a:endParaRPr>
            </a:p>
          </p:txBody>
        </p:sp>
        <p:sp>
          <p:nvSpPr>
            <p:cNvPr id="60" name="Rectangle 1032"/>
            <p:cNvSpPr>
              <a:spLocks noChangeArrowheads="1"/>
            </p:cNvSpPr>
            <p:nvPr/>
          </p:nvSpPr>
          <p:spPr bwMode="auto">
            <a:xfrm>
              <a:off x="1456" y="219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(Bride &amp; Groom Separated)</a:t>
              </a:r>
              <a:endParaRPr lang="en-US" sz="1800" b="1">
                <a:solidFill>
                  <a:srgbClr val="000000"/>
                </a:solidFill>
                <a:latin typeface="Arial" charset="0"/>
                <a:cs typeface="Times New Roman" charset="0"/>
              </a:endParaRPr>
            </a:p>
          </p:txBody>
        </p:sp>
        <p:sp>
          <p:nvSpPr>
            <p:cNvPr id="61" name="Rectangle 1033"/>
            <p:cNvSpPr>
              <a:spLocks noChangeArrowheads="1"/>
            </p:cNvSpPr>
            <p:nvPr/>
          </p:nvSpPr>
          <p:spPr bwMode="auto">
            <a:xfrm>
              <a:off x="1700" y="2060"/>
              <a:ext cx="1088"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Betrothal Period</a:t>
              </a:r>
              <a:endParaRPr lang="en-US" sz="1800" b="1">
                <a:solidFill>
                  <a:srgbClr val="000000"/>
                </a:solidFill>
                <a:latin typeface="Arial" charset="0"/>
                <a:cs typeface="Times New Roman" charset="0"/>
              </a:endParaRPr>
            </a:p>
          </p:txBody>
        </p:sp>
      </p:grpSp>
      <p:pic>
        <p:nvPicPr>
          <p:cNvPr id="84" name="Picture 1173" descr="j03465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1176" descr="j028564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16150" y="3124200"/>
            <a:ext cx="6794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1177" descr="j028565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310063" y="3048000"/>
            <a:ext cx="4905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1178" descr="j029393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96000" y="3200400"/>
            <a:ext cx="574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1179" descr="j030465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739063" y="1981200"/>
            <a:ext cx="7191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1180" descr="j031024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153400" y="3124200"/>
            <a:ext cx="6921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1185" descr="j021278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 name="Picture 1186" descr="j028038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781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dissolve">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dissolv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dissolve">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dissolve">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dissolve">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dissolv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dissolve">
                                      <p:cBhvr>
                                        <p:cTn id="47" dur="500"/>
                                        <p:tgtEl>
                                          <p:spTgt spid="8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dissolve">
                                      <p:cBhvr>
                                        <p:cTn id="5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3" descr="marriagesu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4227" name="Rectangle 3"/>
          <p:cNvSpPr>
            <a:spLocks noGrp="1" noChangeArrowheads="1"/>
          </p:cNvSpPr>
          <p:nvPr>
            <p:ph type="title" idx="4294967295"/>
          </p:nvPr>
        </p:nvSpPr>
        <p:spPr>
          <a:xfrm>
            <a:off x="1066800" y="609600"/>
            <a:ext cx="3124200" cy="1524000"/>
          </a:xfrm>
          <a:solidFill>
            <a:srgbClr val="000000"/>
          </a:solidFill>
        </p:spPr>
        <p:txBody>
          <a:bodyPr/>
          <a:lstStyle/>
          <a:p>
            <a:r>
              <a:rPr lang="zh-CN" altLang="en-US" sz="3200" b="1" dirty="0">
                <a:latin typeface="SimSun" pitchFamily="2" charset="-122"/>
                <a:ea typeface="SimSun" pitchFamily="2" charset="-122"/>
              </a:rPr>
              <a:t>启示录 </a:t>
            </a:r>
            <a:r>
              <a:rPr lang="en-US" sz="3200" b="1" dirty="0">
                <a:latin typeface="SimSun" pitchFamily="2" charset="-122"/>
                <a:ea typeface="SimSun" pitchFamily="2" charset="-122"/>
              </a:rPr>
              <a:t>19:7-9</a:t>
            </a:r>
            <a:r>
              <a:rPr lang="en-US" altLang="zh-CN" sz="3200" b="1" dirty="0">
                <a:latin typeface="SimSun" pitchFamily="2" charset="-122"/>
                <a:ea typeface="SimSun" pitchFamily="2" charset="-122"/>
              </a:rPr>
              <a:t> </a:t>
            </a:r>
            <a:br>
              <a:rPr lang="en-US" altLang="zh-CN" sz="3200" b="1" dirty="0">
                <a:latin typeface="SimSun" pitchFamily="2" charset="-122"/>
                <a:ea typeface="SimSun" pitchFamily="2" charset="-122"/>
              </a:rPr>
            </a:br>
            <a:r>
              <a:rPr lang="zh-CN" altLang="en-US" sz="3200" b="1" dirty="0">
                <a:latin typeface="SimSun" pitchFamily="2" charset="-122"/>
                <a:ea typeface="SimSun" pitchFamily="2" charset="-122"/>
              </a:rPr>
              <a:t>的邀请</a:t>
            </a:r>
            <a:endParaRPr lang="en-US" sz="2400" b="1" dirty="0">
              <a:latin typeface="Stencil" charset="0"/>
              <a:ea typeface="ＭＳ Ｐゴシック" charset="0"/>
              <a:cs typeface="Stencil" charset="0"/>
            </a:endParaRPr>
          </a:p>
        </p:txBody>
      </p:sp>
      <p:sp>
        <p:nvSpPr>
          <p:cNvPr id="564228" name="Text Box 1028"/>
          <p:cNvSpPr txBox="1">
            <a:spLocks noChangeArrowheads="1"/>
          </p:cNvSpPr>
          <p:nvPr/>
        </p:nvSpPr>
        <p:spPr bwMode="auto">
          <a:xfrm>
            <a:off x="5438092" y="-60325"/>
            <a:ext cx="3705908" cy="70686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936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93663" eaLnBrk="0" hangingPunct="0">
              <a:defRPr sz="2400">
                <a:solidFill>
                  <a:schemeClr val="tx1"/>
                </a:solidFill>
                <a:latin typeface="Comic Sans MS" charset="0"/>
                <a:ea typeface="ＭＳ Ｐゴシック" charset="0"/>
              </a:defRPr>
            </a:lvl3pPr>
            <a:lvl4pPr marL="93663"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a:endParaRPr lang="en-US" altLang="zh-TW" sz="4000" b="1" baseline="30000" dirty="0">
              <a:solidFill>
                <a:srgbClr val="FFFFFF"/>
              </a:solidFill>
              <a:latin typeface="Arial" charset="0"/>
            </a:endParaRPr>
          </a:p>
          <a:p>
            <a:pPr lvl="2" algn="ctr"/>
            <a:endParaRPr lang="zh-TW" altLang="en-US" sz="4000" b="1" baseline="30000" dirty="0">
              <a:solidFill>
                <a:srgbClr val="FFFFFF"/>
              </a:solidFill>
              <a:latin typeface="Arial" charset="0"/>
            </a:endParaRPr>
          </a:p>
          <a:p>
            <a:pPr lvl="2" algn="ctr"/>
            <a:r>
              <a:rPr lang="en-US" altLang="zh-TW" sz="4000" b="1" baseline="30000" dirty="0">
                <a:solidFill>
                  <a:srgbClr val="FFFFFF"/>
                </a:solidFill>
                <a:latin typeface="Arial" charset="0"/>
              </a:rPr>
              <a:t>19</a:t>
            </a:r>
            <a:r>
              <a:rPr lang="zh-TW" altLang="en-US" sz="4000" b="1" baseline="30000" dirty="0">
                <a:solidFill>
                  <a:srgbClr val="FFFFFF"/>
                </a:solidFill>
                <a:latin typeface="Arial" charset="0"/>
              </a:rPr>
              <a:t>：</a:t>
            </a:r>
            <a:r>
              <a:rPr lang="en-US" altLang="zh-TW" sz="4000" b="1" baseline="30000" dirty="0">
                <a:solidFill>
                  <a:srgbClr val="FFFFFF"/>
                </a:solidFill>
                <a:latin typeface="Arial" charset="0"/>
              </a:rPr>
              <a:t>7 </a:t>
            </a:r>
            <a:r>
              <a:rPr lang="zh-TW" altLang="en-US" sz="4000" b="1" baseline="30000" dirty="0">
                <a:solidFill>
                  <a:srgbClr val="FFFFFF"/>
                </a:solidFill>
                <a:latin typeface="Arial" charset="0"/>
              </a:rPr>
              <a:t>我 们 要 欢 喜 快 乐 ， 将 荣 耀 归 给 他 。 因 为 羔 羊 婚 娶 的 时 候 到 了 ， 新 妇 也 自 己 预 备 好 了 。 </a:t>
            </a:r>
            <a:r>
              <a:rPr lang="en-US" altLang="zh-TW" sz="4000" b="1" baseline="30000" dirty="0">
                <a:solidFill>
                  <a:srgbClr val="FFFFFF"/>
                </a:solidFill>
                <a:latin typeface="Arial" charset="0"/>
              </a:rPr>
              <a:t>19:8  </a:t>
            </a:r>
            <a:r>
              <a:rPr lang="zh-TW" altLang="en-US" sz="4000" b="1" baseline="30000" dirty="0">
                <a:solidFill>
                  <a:srgbClr val="FFFFFF"/>
                </a:solidFill>
                <a:latin typeface="Arial" charset="0"/>
              </a:rPr>
              <a:t>就 蒙 恩 得 穿 光 明 洁 白 的 细 麻 衣 ， 这 细 麻 衣 就 是 圣 徒 所 行 的 义 。 </a:t>
            </a:r>
            <a:r>
              <a:rPr lang="en-US" altLang="zh-TW" sz="4000" b="1" baseline="30000" dirty="0">
                <a:solidFill>
                  <a:srgbClr val="FFFFFF"/>
                </a:solidFill>
                <a:latin typeface="Arial" charset="0"/>
              </a:rPr>
              <a:t>19:9  </a:t>
            </a:r>
            <a:r>
              <a:rPr lang="zh-TW" altLang="en-US" sz="4000" b="1" baseline="30000" dirty="0">
                <a:solidFill>
                  <a:srgbClr val="FFFFFF"/>
                </a:solidFill>
                <a:latin typeface="Arial" charset="0"/>
              </a:rPr>
              <a:t>天 使 吩 咐 我 说 ， 你 要 写 上 ， 凡 被 请 赴 羔 羊 之 婚 筵 的 有 福 了 。 又 对 我 说 ， 这 是 神 真 实 的 话 。 </a:t>
            </a:r>
          </a:p>
        </p:txBody>
      </p:sp>
      <p:sp>
        <p:nvSpPr>
          <p:cNvPr id="564229" name="Text Box 37"/>
          <p:cNvSpPr txBox="1">
            <a:spLocks noChangeArrowheads="1"/>
          </p:cNvSpPr>
          <p:nvPr/>
        </p:nvSpPr>
        <p:spPr bwMode="auto">
          <a:xfrm>
            <a:off x="8413750" y="-36513"/>
            <a:ext cx="695325" cy="463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415</a:t>
            </a:r>
          </a:p>
        </p:txBody>
      </p:sp>
    </p:spTree>
    <p:extLst>
      <p:ext uri="{BB962C8B-B14F-4D97-AF65-F5344CB8AC3E}">
        <p14:creationId xmlns:p14="http://schemas.microsoft.com/office/powerpoint/2010/main" val="26565653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713"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571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755716" name="Text Box 4"/>
          <p:cNvSpPr txBox="1">
            <a:spLocks noChangeArrowheads="1"/>
          </p:cNvSpPr>
          <p:nvPr/>
        </p:nvSpPr>
        <p:spPr bwMode="auto">
          <a:xfrm rot="-5400000">
            <a:off x="-645319" y="3699669"/>
            <a:ext cx="30591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dirty="0">
                <a:solidFill>
                  <a:srgbClr val="FFFFFF"/>
                </a:solidFill>
                <a:latin typeface="Times New Roman" pitchFamily="18" charset="0"/>
                <a:ea typeface="PMingLiU" pitchFamily="18" charset="-120"/>
                <a:cs typeface="+mn-cs"/>
              </a:rPr>
              <a:t>教会时代 </a:t>
            </a:r>
            <a:endParaRPr lang="en-US" sz="4000" dirty="0">
              <a:solidFill>
                <a:srgbClr val="FFFFFF"/>
              </a:solidFill>
              <a:latin typeface="Times New Roman" pitchFamily="18" charset="0"/>
              <a:ea typeface="PMingLiU" pitchFamily="18" charset="-120"/>
              <a:cs typeface="+mn-cs"/>
            </a:endParaRPr>
          </a:p>
        </p:txBody>
      </p:sp>
      <p:sp>
        <p:nvSpPr>
          <p:cNvPr id="18437" name="Text Box 5"/>
          <p:cNvSpPr txBox="1">
            <a:spLocks noChangeArrowheads="1"/>
          </p:cNvSpPr>
          <p:nvPr/>
        </p:nvSpPr>
        <p:spPr bwMode="auto">
          <a:xfrm>
            <a:off x="3429000" y="1295400"/>
            <a:ext cx="2057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00CCFF"/>
                </a:solidFill>
                <a:latin typeface="SimSun" pitchFamily="2" charset="-122"/>
                <a:ea typeface="SimSun" pitchFamily="2" charset="-122"/>
                <a:cs typeface="+mn-cs"/>
              </a:rPr>
              <a:t>主再来</a:t>
            </a:r>
          </a:p>
        </p:txBody>
      </p:sp>
      <p:sp>
        <p:nvSpPr>
          <p:cNvPr id="18438" name="Text Box 6"/>
          <p:cNvSpPr txBox="1">
            <a:spLocks noChangeArrowheads="1"/>
          </p:cNvSpPr>
          <p:nvPr/>
        </p:nvSpPr>
        <p:spPr bwMode="auto">
          <a:xfrm>
            <a:off x="1295400" y="1905000"/>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00CCFF"/>
                </a:solidFill>
                <a:latin typeface="SimSun" pitchFamily="2" charset="-122"/>
                <a:ea typeface="SimSun" pitchFamily="2" charset="-122"/>
                <a:cs typeface="+mn-cs"/>
              </a:rPr>
              <a:t>被提</a:t>
            </a:r>
          </a:p>
        </p:txBody>
      </p:sp>
      <p:sp>
        <p:nvSpPr>
          <p:cNvPr id="18439" name="Text Box 7"/>
          <p:cNvSpPr txBox="1">
            <a:spLocks noChangeArrowheads="1"/>
          </p:cNvSpPr>
          <p:nvPr/>
        </p:nvSpPr>
        <p:spPr bwMode="auto">
          <a:xfrm>
            <a:off x="1828800" y="3276600"/>
            <a:ext cx="2514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Times New Roman" pitchFamily="18" charset="0"/>
                <a:ea typeface="PMingLiU" pitchFamily="18" charset="-120"/>
                <a:cs typeface="+mn-cs"/>
              </a:rPr>
              <a:t>磨难 </a:t>
            </a:r>
            <a:endParaRPr lang="en-US" sz="4000" b="1">
              <a:solidFill>
                <a:srgbClr val="000000"/>
              </a:solidFill>
              <a:latin typeface="Times New Roman" pitchFamily="18" charset="0"/>
              <a:ea typeface="PMingLiU" pitchFamily="18" charset="-120"/>
              <a:cs typeface="+mn-cs"/>
            </a:endParaRPr>
          </a:p>
        </p:txBody>
      </p:sp>
      <p:sp>
        <p:nvSpPr>
          <p:cNvPr id="18440" name="Text Box 8"/>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cs typeface="+mn-cs"/>
              </a:rPr>
              <a:t>7 </a:t>
            </a:r>
            <a:r>
              <a:rPr lang="zh-CN" altLang="en-US" sz="4000">
                <a:solidFill>
                  <a:srgbClr val="FF66FF"/>
                </a:solidFill>
                <a:latin typeface="Times New Roman" pitchFamily="18" charset="0"/>
                <a:ea typeface="SimSun" pitchFamily="2" charset="-122"/>
                <a:cs typeface="+mn-cs"/>
              </a:rPr>
              <a:t>年</a:t>
            </a:r>
            <a:endParaRPr lang="zh-CN" altLang="en-US" sz="4000">
              <a:solidFill>
                <a:srgbClr val="000000"/>
              </a:solidFill>
              <a:latin typeface="Times New Roman" pitchFamily="18" charset="0"/>
              <a:ea typeface="SimSun" pitchFamily="2" charset="-122"/>
              <a:cs typeface="+mn-cs"/>
            </a:endParaRPr>
          </a:p>
        </p:txBody>
      </p:sp>
      <p:sp>
        <p:nvSpPr>
          <p:cNvPr id="18441" name="Text Box 9"/>
          <p:cNvSpPr txBox="1">
            <a:spLocks noChangeArrowheads="1"/>
          </p:cNvSpPr>
          <p:nvPr/>
        </p:nvSpPr>
        <p:spPr bwMode="auto">
          <a:xfrm>
            <a:off x="4724400" y="3276600"/>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Times New Roman" pitchFamily="18" charset="0"/>
                <a:ea typeface="PMingLiU" pitchFamily="18" charset="-120"/>
                <a:cs typeface="+mn-cs"/>
              </a:rPr>
              <a:t>千禧年</a:t>
            </a:r>
            <a:r>
              <a:rPr lang="zh-TW" altLang="en-US" sz="4000">
                <a:solidFill>
                  <a:srgbClr val="000000"/>
                </a:solidFill>
                <a:latin typeface="Times New Roman" pitchFamily="18" charset="0"/>
                <a:ea typeface="PMingLiU" pitchFamily="18" charset="-120"/>
                <a:cs typeface="+mn-cs"/>
              </a:rPr>
              <a:t> </a:t>
            </a:r>
            <a:endParaRPr lang="en-US" sz="4000">
              <a:solidFill>
                <a:srgbClr val="000000"/>
              </a:solidFill>
              <a:latin typeface="Times New Roman" pitchFamily="18" charset="0"/>
              <a:ea typeface="PMingLiU" pitchFamily="18" charset="-120"/>
              <a:cs typeface="+mn-cs"/>
            </a:endParaRPr>
          </a:p>
        </p:txBody>
      </p:sp>
      <p:sp>
        <p:nvSpPr>
          <p:cNvPr id="18442" name="Text Box 10"/>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cs typeface="+mn-cs"/>
              </a:rPr>
              <a:t>1000 </a:t>
            </a:r>
            <a:r>
              <a:rPr lang="zh-CN" altLang="en-US" sz="4000">
                <a:solidFill>
                  <a:srgbClr val="FF66FF"/>
                </a:solidFill>
                <a:latin typeface="Times New Roman" pitchFamily="18" charset="0"/>
                <a:ea typeface="SimSun" pitchFamily="2" charset="-122"/>
                <a:cs typeface="+mn-cs"/>
              </a:rPr>
              <a:t>年</a:t>
            </a:r>
            <a:endParaRPr lang="zh-CN" altLang="en-US" sz="4000">
              <a:solidFill>
                <a:srgbClr val="000000"/>
              </a:solidFill>
              <a:latin typeface="Times New Roman" pitchFamily="18" charset="0"/>
              <a:ea typeface="SimSun" pitchFamily="2" charset="-122"/>
              <a:cs typeface="+mn-cs"/>
            </a:endParaRPr>
          </a:p>
        </p:txBody>
      </p:sp>
      <p:sp>
        <p:nvSpPr>
          <p:cNvPr id="18443" name="Text Box 11"/>
          <p:cNvSpPr txBox="1">
            <a:spLocks noChangeArrowheads="1"/>
          </p:cNvSpPr>
          <p:nvPr/>
        </p:nvSpPr>
        <p:spPr bwMode="auto">
          <a:xfrm rot="5400000" flipH="1">
            <a:off x="5925344" y="3944144"/>
            <a:ext cx="49514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CC00"/>
                </a:solidFill>
                <a:latin typeface="SimSun" pitchFamily="2" charset="-122"/>
                <a:ea typeface="SimSun" pitchFamily="2" charset="-122"/>
                <a:cs typeface="+mn-cs"/>
              </a:rPr>
              <a:t>永远的国度</a:t>
            </a:r>
          </a:p>
        </p:txBody>
      </p:sp>
      <p:sp>
        <p:nvSpPr>
          <p:cNvPr id="18444" name="Text Box 12"/>
          <p:cNvSpPr txBox="1">
            <a:spLocks noChangeArrowheads="1"/>
          </p:cNvSpPr>
          <p:nvPr/>
        </p:nvSpPr>
        <p:spPr bwMode="auto">
          <a:xfrm rot="5381629">
            <a:off x="6621463" y="5032375"/>
            <a:ext cx="25146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800" b="1">
                <a:solidFill>
                  <a:srgbClr val="FF0066"/>
                </a:solidFill>
                <a:latin typeface="Times New Roman" pitchFamily="18" charset="0"/>
                <a:ea typeface="SimSun" pitchFamily="2" charset="-122"/>
                <a:cs typeface="+mn-cs"/>
              </a:rPr>
              <a:t>审判</a:t>
            </a:r>
            <a:endParaRPr lang="zh-CN" altLang="en-US" sz="4800" b="1">
              <a:solidFill>
                <a:srgbClr val="000000"/>
              </a:solidFill>
              <a:latin typeface="Times New Roman" pitchFamily="18" charset="0"/>
              <a:ea typeface="SimSun" pitchFamily="2" charset="-122"/>
              <a:cs typeface="+mn-cs"/>
            </a:endParaRP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755727" name="Rectangle 15"/>
          <p:cNvSpPr>
            <a:spLocks noGrp="1" noChangeArrowheads="1"/>
          </p:cNvSpPr>
          <p:nvPr>
            <p:ph type="title" idx="4294967295"/>
          </p:nvPr>
        </p:nvSpPr>
        <p:spPr>
          <a:xfrm>
            <a:off x="685800" y="533400"/>
            <a:ext cx="7772400" cy="830263"/>
          </a:xfrm>
          <a:noFill/>
        </p:spPr>
        <p:txBody>
          <a:bodyPr anchor="t">
            <a:spAutoFit/>
          </a:bodyPr>
          <a:lstStyle/>
          <a:p>
            <a:pPr>
              <a:spcBef>
                <a:spcPct val="50000"/>
              </a:spcBef>
            </a:pPr>
            <a:r>
              <a:rPr lang="ja-JP" altLang="en-US" sz="4800" b="1">
                <a:solidFill>
                  <a:srgbClr val="FFFF99"/>
                </a:solidFill>
                <a:latin typeface="SimSun" pitchFamily="2" charset="-122"/>
                <a:ea typeface="SimSun" pitchFamily="2" charset="-122"/>
              </a:rPr>
              <a:t>“</a:t>
            </a:r>
            <a:r>
              <a:rPr lang="zh-TW" altLang="en-US" sz="4800" b="1">
                <a:solidFill>
                  <a:srgbClr val="FFFF99"/>
                </a:solidFill>
                <a:latin typeface="SimSun" pitchFamily="2" charset="-122"/>
                <a:ea typeface="SimSun" pitchFamily="2" charset="-122"/>
              </a:rPr>
              <a:t>大灾难之前</a:t>
            </a:r>
            <a:r>
              <a:rPr lang="en-US" altLang="ja-JP" sz="4800" b="1">
                <a:solidFill>
                  <a:srgbClr val="FFFF99"/>
                </a:solidFill>
                <a:latin typeface="SimSun" pitchFamily="2" charset="-122"/>
                <a:ea typeface="SimSun" pitchFamily="2" charset="-122"/>
              </a:rPr>
              <a:t>”</a:t>
            </a:r>
            <a:r>
              <a:rPr lang="zh-TW" altLang="en-US" sz="4800" b="1">
                <a:solidFill>
                  <a:srgbClr val="FFFF99"/>
                </a:solidFill>
                <a:latin typeface="SimSun" pitchFamily="2" charset="-122"/>
                <a:ea typeface="SimSun" pitchFamily="2" charset="-122"/>
              </a:rPr>
              <a:t>被提</a:t>
            </a:r>
            <a:endParaRPr lang="en-US" sz="4800" b="1">
              <a:solidFill>
                <a:srgbClr val="FFFF99"/>
              </a:solidFill>
              <a:latin typeface="SimSun" pitchFamily="2" charset="-122"/>
              <a:ea typeface="SimSun" pitchFamily="2" charset="-122"/>
            </a:endParaRPr>
          </a:p>
        </p:txBody>
      </p:sp>
      <p:sp>
        <p:nvSpPr>
          <p:cNvPr id="2" name="Text Box 7"/>
          <p:cNvSpPr txBox="1">
            <a:spLocks noChangeArrowheads="1"/>
          </p:cNvSpPr>
          <p:nvPr/>
        </p:nvSpPr>
        <p:spPr bwMode="auto">
          <a:xfrm>
            <a:off x="1828800" y="2514600"/>
            <a:ext cx="2514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FFFF"/>
                </a:solidFill>
                <a:latin typeface="Times New Roman" pitchFamily="18" charset="0"/>
                <a:cs typeface="+mn-cs"/>
              </a:rPr>
              <a:t>(</a:t>
            </a:r>
            <a:r>
              <a:rPr lang="zh-TW" altLang="en-US" sz="4000">
                <a:solidFill>
                  <a:srgbClr val="FFFFFF"/>
                </a:solidFill>
                <a:latin typeface="SimSun" pitchFamily="2" charset="-122"/>
                <a:ea typeface="SimSun" pitchFamily="2" charset="-122"/>
                <a:cs typeface="+mn-cs"/>
              </a:rPr>
              <a:t>婚礼</a:t>
            </a:r>
            <a:r>
              <a:rPr lang="zh-TW" altLang="en-US" sz="4000">
                <a:solidFill>
                  <a:srgbClr val="FFFFFF"/>
                </a:solidFill>
                <a:latin typeface="Times New Roman" pitchFamily="18" charset="0"/>
                <a:ea typeface="PMingLiU" pitchFamily="18" charset="-120"/>
                <a:cs typeface="+mn-cs"/>
              </a:rPr>
              <a:t> </a:t>
            </a:r>
            <a:r>
              <a:rPr lang="en-US" altLang="ja-JP" sz="4000">
                <a:solidFill>
                  <a:srgbClr val="FFFFFF"/>
                </a:solidFill>
                <a:latin typeface="Times New Roman" pitchFamily="18" charset="0"/>
                <a:ea typeface="PMingLiU" pitchFamily="18" charset="-120"/>
                <a:cs typeface="+mn-cs"/>
              </a:rPr>
              <a:t>)</a:t>
            </a:r>
            <a:endParaRPr lang="en-US" sz="4000">
              <a:solidFill>
                <a:srgbClr val="000000"/>
              </a:solidFill>
              <a:latin typeface="Times New Roman" pitchFamily="18" charset="0"/>
              <a:ea typeface="PMingLiU" pitchFamily="18" charset="-120"/>
              <a:cs typeface="+mn-cs"/>
            </a:endParaRPr>
          </a:p>
        </p:txBody>
      </p:sp>
      <p:sp>
        <p:nvSpPr>
          <p:cNvPr id="3" name="Text Box 9"/>
          <p:cNvSpPr txBox="1">
            <a:spLocks noChangeArrowheads="1"/>
          </p:cNvSpPr>
          <p:nvPr/>
        </p:nvSpPr>
        <p:spPr bwMode="auto">
          <a:xfrm>
            <a:off x="4724400" y="2514600"/>
            <a:ext cx="2971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dirty="0">
                <a:solidFill>
                  <a:srgbClr val="FFFFFF"/>
                </a:solidFill>
                <a:latin typeface="Times New Roman" pitchFamily="18" charset="0"/>
                <a:cs typeface="+mn-cs"/>
              </a:rPr>
              <a:t>(</a:t>
            </a:r>
            <a:r>
              <a:rPr lang="zh-TW" altLang="en-US" sz="4000" b="1" dirty="0">
                <a:solidFill>
                  <a:srgbClr val="FFFFFF"/>
                </a:solidFill>
                <a:latin typeface="Times New Roman" pitchFamily="18" charset="0"/>
                <a:ea typeface="PMingLiU" pitchFamily="18" charset="-120"/>
                <a:cs typeface="+mn-cs"/>
              </a:rPr>
              <a:t>晚餐</a:t>
            </a:r>
            <a:r>
              <a:rPr lang="zh-TW" altLang="en-US" sz="4000" dirty="0">
                <a:solidFill>
                  <a:srgbClr val="FFFFFF"/>
                </a:solidFill>
                <a:latin typeface="Times New Roman" pitchFamily="18" charset="0"/>
                <a:ea typeface="PMingLiU" pitchFamily="18" charset="-120"/>
                <a:cs typeface="+mn-cs"/>
              </a:rPr>
              <a:t> </a:t>
            </a:r>
            <a:r>
              <a:rPr lang="en-US" altLang="ja-JP" sz="4000" dirty="0">
                <a:solidFill>
                  <a:srgbClr val="FFFFFF"/>
                </a:solidFill>
                <a:latin typeface="Times New Roman" pitchFamily="18" charset="0"/>
                <a:ea typeface="PMingLiU" pitchFamily="18" charset="-120"/>
                <a:cs typeface="+mn-cs"/>
              </a:rPr>
              <a:t>)</a:t>
            </a:r>
            <a:endParaRPr lang="en-US" sz="4000" dirty="0">
              <a:solidFill>
                <a:srgbClr val="000000"/>
              </a:solidFill>
              <a:latin typeface="Times New Roman" pitchFamily="18" charset="0"/>
              <a:ea typeface="PMingLiU" pitchFamily="18" charset="-120"/>
              <a:cs typeface="+mn-cs"/>
            </a:endParaRPr>
          </a:p>
        </p:txBody>
      </p:sp>
    </p:spTree>
    <p:extLst>
      <p:ext uri="{BB962C8B-B14F-4D97-AF65-F5344CB8AC3E}">
        <p14:creationId xmlns:p14="http://schemas.microsoft.com/office/powerpoint/2010/main" val="2343851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18437"/>
                                        </p:tgtEl>
                                        <p:attrNameLst>
                                          <p:attrName>style.visibility</p:attrName>
                                        </p:attrNameLst>
                                      </p:cBhvr>
                                      <p:to>
                                        <p:strVal val="visible"/>
                                      </p:to>
                                    </p:set>
                                    <p:anim calcmode="lin" valueType="num">
                                      <p:cBhvr additive="base">
                                        <p:cTn id="31" dur="500" fill="hold"/>
                                        <p:tgtEl>
                                          <p:spTgt spid="18437"/>
                                        </p:tgtEl>
                                        <p:attrNameLst>
                                          <p:attrName>ppt_x</p:attrName>
                                        </p:attrNameLst>
                                      </p:cBhvr>
                                      <p:tavLst>
                                        <p:tav tm="0">
                                          <p:val>
                                            <p:strVal val="#ppt_x"/>
                                          </p:val>
                                        </p:tav>
                                        <p:tav tm="100000">
                                          <p:val>
                                            <p:strVal val="#ppt_x"/>
                                          </p:val>
                                        </p:tav>
                                      </p:tavLst>
                                    </p:anim>
                                    <p:anim calcmode="lin" valueType="num">
                                      <p:cBhvr additive="base">
                                        <p:cTn id="32" dur="500" fill="hold"/>
                                        <p:tgtEl>
                                          <p:spTgt spid="18437"/>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18435"/>
                                        </p:tgtEl>
                                        <p:attrNameLst>
                                          <p:attrName>style.visibility</p:attrName>
                                        </p:attrNameLst>
                                      </p:cBhvr>
                                      <p:to>
                                        <p:strVal val="visible"/>
                                      </p:to>
                                    </p:set>
                                    <p:anim calcmode="lin" valueType="num">
                                      <p:cBhvr additive="base">
                                        <p:cTn id="36" dur="500" fill="hold"/>
                                        <p:tgtEl>
                                          <p:spTgt spid="18435"/>
                                        </p:tgtEl>
                                        <p:attrNameLst>
                                          <p:attrName>ppt_x</p:attrName>
                                        </p:attrNameLst>
                                      </p:cBhvr>
                                      <p:tavLst>
                                        <p:tav tm="0">
                                          <p:val>
                                            <p:strVal val="#ppt_x"/>
                                          </p:val>
                                        </p:tav>
                                        <p:tav tm="100000">
                                          <p:val>
                                            <p:strVal val="#ppt_x"/>
                                          </p:val>
                                        </p:tav>
                                      </p:tavLst>
                                    </p:anim>
                                    <p:anim calcmode="lin" valueType="num">
                                      <p:cBhvr additive="base">
                                        <p:cTn id="37" dur="500" fill="hold"/>
                                        <p:tgtEl>
                                          <p:spTgt spid="1843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4850" cy="811213"/>
          </a:xfrm>
          <a:noFill/>
          <a:effectLst>
            <a:outerShdw blurRad="63500" dist="25398" dir="2700000" algn="ctr" rotWithShape="0">
              <a:srgbClr val="00000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3600" b="1" dirty="0">
                <a:latin typeface="SimSun" pitchFamily="2" charset="-122"/>
                <a:ea typeface="SimSun" pitchFamily="2" charset="-122"/>
              </a:rPr>
              <a:t>婚礼和婚宴的对比（启示录</a:t>
            </a:r>
            <a:r>
              <a:rPr lang="en-US" altLang="zh-CN" sz="3600" b="1" dirty="0">
                <a:latin typeface="SimSun" pitchFamily="2" charset="-122"/>
                <a:ea typeface="SimSun" pitchFamily="2" charset="-122"/>
              </a:rPr>
              <a:t>19</a:t>
            </a:r>
            <a:r>
              <a:rPr lang="zh-CN" altLang="en-US" sz="3600" b="1" dirty="0">
                <a:latin typeface="SimSun" pitchFamily="2" charset="-122"/>
                <a:ea typeface="SimSun" pitchFamily="2" charset="-122"/>
              </a:rPr>
              <a:t>章）</a:t>
            </a:r>
            <a:endParaRPr lang="en-US" b="1" dirty="0">
              <a:latin typeface="Arial" charset="0"/>
              <a:ea typeface="ＭＳ Ｐゴシック"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89532158"/>
              </p:ext>
            </p:extLst>
          </p:nvPr>
        </p:nvGraphicFramePr>
        <p:xfrm>
          <a:off x="-36513" y="908050"/>
          <a:ext cx="9180513" cy="5546918"/>
        </p:xfrm>
        <a:graphic>
          <a:graphicData uri="http://schemas.openxmlformats.org/drawingml/2006/table">
            <a:tbl>
              <a:tblPr/>
              <a:tblGrid>
                <a:gridCol w="2493963">
                  <a:extLst>
                    <a:ext uri="{9D8B030D-6E8A-4147-A177-3AD203B41FA5}">
                      <a16:colId xmlns:a16="http://schemas.microsoft.com/office/drawing/2014/main" val="20000"/>
                    </a:ext>
                  </a:extLst>
                </a:gridCol>
                <a:gridCol w="2890838">
                  <a:extLst>
                    <a:ext uri="{9D8B030D-6E8A-4147-A177-3AD203B41FA5}">
                      <a16:colId xmlns:a16="http://schemas.microsoft.com/office/drawing/2014/main" val="20001"/>
                    </a:ext>
                  </a:extLst>
                </a:gridCol>
                <a:gridCol w="3795712">
                  <a:extLst>
                    <a:ext uri="{9D8B030D-6E8A-4147-A177-3AD203B41FA5}">
                      <a16:colId xmlns:a16="http://schemas.microsoft.com/office/drawing/2014/main" val="20002"/>
                    </a:ext>
                  </a:extLst>
                </a:gridCol>
              </a:tblGrid>
              <a:tr h="371475">
                <a:tc>
                  <a:txBody>
                    <a:bodyPr/>
                    <a:lstStyle/>
                    <a:p>
                      <a:pPr marR="330200" algn="l">
                        <a:lnSpc>
                          <a:spcPct val="150000"/>
                        </a:lnSpc>
                        <a:spcAft>
                          <a:spcPts val="0"/>
                        </a:spcAft>
                      </a:pPr>
                      <a:r>
                        <a:rPr lang="zh-CN" sz="2400" b="1" i="1" dirty="0">
                          <a:solidFill>
                            <a:srgbClr val="FFFFFF"/>
                          </a:solidFill>
                          <a:effectLst/>
                          <a:latin typeface="Arial"/>
                          <a:ea typeface="SimSun"/>
                          <a:cs typeface="Arial"/>
                        </a:rPr>
                        <a:t>象征</a:t>
                      </a:r>
                      <a:endParaRPr lang="en-US" sz="2000" dirty="0">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R="330200" algn="l">
                        <a:lnSpc>
                          <a:spcPct val="150000"/>
                        </a:lnSpc>
                        <a:spcAft>
                          <a:spcPts val="0"/>
                        </a:spcAft>
                      </a:pPr>
                      <a:r>
                        <a:rPr lang="zh-CN" sz="2400" b="1">
                          <a:solidFill>
                            <a:srgbClr val="FFFFFF"/>
                          </a:solidFill>
                          <a:effectLst/>
                          <a:latin typeface="Arial"/>
                          <a:ea typeface="SimSun"/>
                          <a:cs typeface="Arial"/>
                        </a:rPr>
                        <a:t>婚礼</a:t>
                      </a:r>
                      <a:endParaRPr lang="en-US" sz="2000">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R="330200" algn="l">
                        <a:lnSpc>
                          <a:spcPct val="150000"/>
                        </a:lnSpc>
                        <a:spcAft>
                          <a:spcPts val="0"/>
                        </a:spcAft>
                      </a:pPr>
                      <a:r>
                        <a:rPr lang="zh-TW" altLang="en-US" sz="2400" b="1" dirty="0">
                          <a:solidFill>
                            <a:srgbClr val="FFFFFF"/>
                          </a:solidFill>
                          <a:latin typeface="Times New Roman" pitchFamily="18" charset="0"/>
                          <a:ea typeface="PMingLiU" pitchFamily="18" charset="-120"/>
                          <a:cs typeface="+mn-cs"/>
                        </a:rPr>
                        <a:t>晚餐</a:t>
                      </a:r>
                      <a:endParaRPr lang="en-US" sz="2000" dirty="0">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经节</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en-US" sz="2400" b="1">
                          <a:ln>
                            <a:noFill/>
                          </a:ln>
                          <a:solidFill>
                            <a:srgbClr val="000090"/>
                          </a:solidFill>
                          <a:effectLst/>
                          <a:latin typeface="Arial"/>
                          <a:ea typeface="SimSun"/>
                          <a:cs typeface="Arial"/>
                        </a:rPr>
                        <a:t>7</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en-US" sz="2400" b="1">
                          <a:ln>
                            <a:noFill/>
                          </a:ln>
                          <a:solidFill>
                            <a:srgbClr val="000090"/>
                          </a:solidFill>
                          <a:effectLst/>
                          <a:latin typeface="Arial"/>
                          <a:ea typeface="SimSun"/>
                          <a:cs typeface="Arial"/>
                        </a:rPr>
                        <a:t>9</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1"/>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语法时态</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过去的</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现在的</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2"/>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参与</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教会为新娘</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以色列为客人</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3"/>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时段</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大灾难</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千禧年</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4"/>
                  </a:ext>
                </a:extLst>
              </a:tr>
              <a:tr h="371475">
                <a:tc>
                  <a:txBody>
                    <a:bodyPr/>
                    <a:lstStyle/>
                    <a:p>
                      <a:pPr marR="330200" algn="l">
                        <a:lnSpc>
                          <a:spcPct val="150000"/>
                        </a:lnSpc>
                        <a:spcAft>
                          <a:spcPts val="0"/>
                        </a:spcAft>
                      </a:pPr>
                      <a:r>
                        <a:rPr lang="zh-CN" sz="2400" b="1" i="1">
                          <a:ln>
                            <a:noFill/>
                          </a:ln>
                          <a:solidFill>
                            <a:srgbClr val="000090"/>
                          </a:solidFill>
                          <a:effectLst/>
                          <a:latin typeface="Arial"/>
                          <a:ea typeface="SimSun"/>
                          <a:cs typeface="Arial"/>
                        </a:rPr>
                        <a:t>地点</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天堂</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地上</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5"/>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特征</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婚礼，行列</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朋友受邀参加婚宴</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6"/>
                  </a:ext>
                </a:extLst>
              </a:tr>
              <a:tr h="371475">
                <a:tc>
                  <a:txBody>
                    <a:bodyPr/>
                    <a:lstStyle/>
                    <a:p>
                      <a:pPr marR="330200" algn="l">
                        <a:lnSpc>
                          <a:spcPct val="150000"/>
                        </a:lnSpc>
                        <a:spcAft>
                          <a:spcPts val="0"/>
                        </a:spcAft>
                      </a:pPr>
                      <a:r>
                        <a:rPr lang="zh-CN" sz="2400" b="1" i="1">
                          <a:ln>
                            <a:noFill/>
                          </a:ln>
                          <a:solidFill>
                            <a:srgbClr val="000090"/>
                          </a:solidFill>
                          <a:effectLst/>
                          <a:latin typeface="Arial"/>
                          <a:ea typeface="SimSun"/>
                          <a:cs typeface="Arial"/>
                        </a:rPr>
                        <a:t>解释</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dirty="0">
                          <a:ln>
                            <a:noFill/>
                          </a:ln>
                          <a:solidFill>
                            <a:srgbClr val="000090"/>
                          </a:solidFill>
                          <a:effectLst/>
                          <a:latin typeface="Arial"/>
                          <a:ea typeface="SimSun"/>
                          <a:cs typeface="Arial"/>
                        </a:rPr>
                        <a:t>新娘（教会）被领到父家</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a:ln>
                            <a:noFill/>
                          </a:ln>
                          <a:solidFill>
                            <a:srgbClr val="000090"/>
                          </a:solidFill>
                          <a:effectLst/>
                          <a:latin typeface="Arial"/>
                          <a:ea typeface="SimSun"/>
                          <a:cs typeface="Arial"/>
                        </a:rPr>
                        <a:t>新娘（教会）被介绍给朋友（以色列）</a:t>
                      </a:r>
                      <a:endParaRPr lang="en-US" sz="2000" b="1">
                        <a:ln>
                          <a:noFill/>
                        </a:ln>
                        <a:solidFill>
                          <a:srgbClr val="000090"/>
                        </a:solidFill>
                        <a:effectLst/>
                        <a:latin typeface="Arial"/>
                        <a:ea typeface="SimSun"/>
                        <a:cs typeface="Arial"/>
                      </a:endParaRPr>
                    </a:p>
                    <a:p>
                      <a:pPr marR="330200" algn="l">
                        <a:spcAft>
                          <a:spcPts val="0"/>
                        </a:spcAft>
                      </a:pPr>
                      <a:r>
                        <a:rPr lang="en-US" sz="2400" b="1">
                          <a:ln>
                            <a:noFill/>
                          </a:ln>
                          <a:solidFill>
                            <a:srgbClr val="000090"/>
                          </a:solidFill>
                          <a:effectLst/>
                          <a:latin typeface="Arial"/>
                          <a:ea typeface="SimSun"/>
                          <a:cs typeface="Arial"/>
                        </a:rPr>
                        <a:t> </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7"/>
                  </a:ext>
                </a:extLst>
              </a:tr>
              <a:tr h="371475">
                <a:tc>
                  <a:txBody>
                    <a:bodyPr/>
                    <a:lstStyle/>
                    <a:p>
                      <a:pPr marR="330200" algn="l">
                        <a:spcAft>
                          <a:spcPts val="0"/>
                        </a:spcAft>
                      </a:pPr>
                      <a:r>
                        <a:rPr lang="zh-CN" sz="2400" b="1" i="1">
                          <a:ln>
                            <a:noFill/>
                          </a:ln>
                          <a:solidFill>
                            <a:srgbClr val="000090"/>
                          </a:solidFill>
                          <a:effectLst/>
                          <a:latin typeface="Arial"/>
                          <a:ea typeface="SimSun"/>
                          <a:cs typeface="Arial"/>
                        </a:rPr>
                        <a:t>经文</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a:ln>
                            <a:noFill/>
                          </a:ln>
                          <a:solidFill>
                            <a:srgbClr val="000090"/>
                          </a:solidFill>
                          <a:effectLst/>
                          <a:latin typeface="Arial"/>
                          <a:ea typeface="SimSun"/>
                          <a:cs typeface="Arial"/>
                        </a:rPr>
                        <a:t>罗</a:t>
                      </a:r>
                      <a:r>
                        <a:rPr lang="en-US" sz="2400" b="1">
                          <a:ln>
                            <a:noFill/>
                          </a:ln>
                          <a:solidFill>
                            <a:srgbClr val="000090"/>
                          </a:solidFill>
                          <a:effectLst/>
                          <a:latin typeface="Arial"/>
                          <a:ea typeface="SimSun"/>
                          <a:cs typeface="Arial"/>
                        </a:rPr>
                        <a:t>7:1-4; </a:t>
                      </a:r>
                      <a:r>
                        <a:rPr lang="zh-CN" sz="2400" b="1">
                          <a:ln>
                            <a:noFill/>
                          </a:ln>
                          <a:solidFill>
                            <a:srgbClr val="000090"/>
                          </a:solidFill>
                          <a:effectLst/>
                          <a:latin typeface="Arial"/>
                          <a:ea typeface="SimSun"/>
                          <a:cs typeface="Arial"/>
                        </a:rPr>
                        <a:t>哥前</a:t>
                      </a:r>
                      <a:r>
                        <a:rPr lang="en-US" sz="2400" b="1">
                          <a:ln>
                            <a:noFill/>
                          </a:ln>
                          <a:solidFill>
                            <a:srgbClr val="000090"/>
                          </a:solidFill>
                          <a:effectLst/>
                          <a:latin typeface="Arial"/>
                          <a:ea typeface="SimSun"/>
                          <a:cs typeface="Arial"/>
                        </a:rPr>
                        <a:t>6:17; </a:t>
                      </a:r>
                      <a:endParaRPr lang="en-US" sz="2000" b="1">
                        <a:ln>
                          <a:noFill/>
                        </a:ln>
                        <a:solidFill>
                          <a:srgbClr val="000090"/>
                        </a:solidFill>
                        <a:effectLst/>
                        <a:latin typeface="Arial"/>
                        <a:ea typeface="SimSun"/>
                        <a:cs typeface="Arial"/>
                      </a:endParaRPr>
                    </a:p>
                    <a:p>
                      <a:pPr marR="330200" algn="l">
                        <a:spcAft>
                          <a:spcPts val="0"/>
                        </a:spcAft>
                      </a:pPr>
                      <a:r>
                        <a:rPr lang="zh-CN" sz="2400" b="1">
                          <a:ln>
                            <a:noFill/>
                          </a:ln>
                          <a:solidFill>
                            <a:srgbClr val="000090"/>
                          </a:solidFill>
                          <a:effectLst/>
                          <a:latin typeface="Arial"/>
                          <a:ea typeface="SimSun"/>
                          <a:cs typeface="Arial"/>
                        </a:rPr>
                        <a:t>哥后</a:t>
                      </a:r>
                      <a:r>
                        <a:rPr lang="en-US" sz="2400" b="1">
                          <a:ln>
                            <a:noFill/>
                          </a:ln>
                          <a:solidFill>
                            <a:srgbClr val="000090"/>
                          </a:solidFill>
                          <a:effectLst/>
                          <a:latin typeface="Arial"/>
                          <a:ea typeface="SimSun"/>
                          <a:cs typeface="Arial"/>
                        </a:rPr>
                        <a:t>11:2; </a:t>
                      </a:r>
                      <a:r>
                        <a:rPr lang="zh-CN" sz="2400" b="1">
                          <a:ln>
                            <a:noFill/>
                          </a:ln>
                          <a:solidFill>
                            <a:srgbClr val="000090"/>
                          </a:solidFill>
                          <a:effectLst/>
                          <a:latin typeface="Arial"/>
                          <a:ea typeface="SimSun"/>
                          <a:cs typeface="Arial"/>
                        </a:rPr>
                        <a:t>弗</a:t>
                      </a:r>
                      <a:r>
                        <a:rPr lang="en-US" sz="2400" b="1">
                          <a:ln>
                            <a:noFill/>
                          </a:ln>
                          <a:solidFill>
                            <a:srgbClr val="000090"/>
                          </a:solidFill>
                          <a:effectLst/>
                          <a:latin typeface="Arial"/>
                          <a:ea typeface="SimSun"/>
                          <a:cs typeface="Arial"/>
                        </a:rPr>
                        <a:t> 5:27</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dirty="0">
                          <a:ln>
                            <a:noFill/>
                          </a:ln>
                          <a:solidFill>
                            <a:srgbClr val="000090"/>
                          </a:solidFill>
                          <a:effectLst/>
                          <a:latin typeface="Arial"/>
                          <a:ea typeface="SimSun"/>
                          <a:cs typeface="Arial"/>
                        </a:rPr>
                        <a:t>赛</a:t>
                      </a:r>
                      <a:r>
                        <a:rPr lang="en-US" sz="2400" b="1" dirty="0">
                          <a:ln>
                            <a:noFill/>
                          </a:ln>
                          <a:solidFill>
                            <a:srgbClr val="000090"/>
                          </a:solidFill>
                          <a:effectLst/>
                          <a:latin typeface="Arial"/>
                          <a:ea typeface="SimSun"/>
                          <a:cs typeface="Arial"/>
                        </a:rPr>
                        <a:t>25:6-8; </a:t>
                      </a:r>
                      <a:r>
                        <a:rPr lang="zh-CN" sz="2400" b="1" dirty="0">
                          <a:ln>
                            <a:noFill/>
                          </a:ln>
                          <a:solidFill>
                            <a:srgbClr val="000090"/>
                          </a:solidFill>
                          <a:effectLst/>
                          <a:latin typeface="Arial"/>
                          <a:ea typeface="SimSun"/>
                          <a:cs typeface="Arial"/>
                        </a:rPr>
                        <a:t>太</a:t>
                      </a:r>
                      <a:r>
                        <a:rPr lang="en-US" sz="2400" b="1" dirty="0">
                          <a:ln>
                            <a:noFill/>
                          </a:ln>
                          <a:solidFill>
                            <a:srgbClr val="000090"/>
                          </a:solidFill>
                          <a:effectLst/>
                          <a:latin typeface="Arial"/>
                          <a:ea typeface="SimSun"/>
                          <a:cs typeface="Arial"/>
                        </a:rPr>
                        <a:t>8:11; 26:29; </a:t>
                      </a:r>
                      <a:endParaRPr lang="en-US" sz="2000" b="1" dirty="0">
                        <a:ln>
                          <a:noFill/>
                        </a:ln>
                        <a:solidFill>
                          <a:srgbClr val="000090"/>
                        </a:solidFill>
                        <a:effectLst/>
                        <a:latin typeface="Arial"/>
                        <a:ea typeface="SimSun"/>
                        <a:cs typeface="Arial"/>
                      </a:endParaRPr>
                    </a:p>
                    <a:p>
                      <a:pPr marR="330200" algn="l">
                        <a:spcAft>
                          <a:spcPts val="0"/>
                        </a:spcAft>
                      </a:pPr>
                      <a:r>
                        <a:rPr lang="zh-CN" sz="2400" b="1" dirty="0">
                          <a:ln>
                            <a:noFill/>
                          </a:ln>
                          <a:solidFill>
                            <a:srgbClr val="000090"/>
                          </a:solidFill>
                          <a:effectLst/>
                          <a:latin typeface="Arial"/>
                          <a:ea typeface="SimSun"/>
                          <a:cs typeface="Arial"/>
                        </a:rPr>
                        <a:t>路</a:t>
                      </a:r>
                      <a:r>
                        <a:rPr lang="en-US" sz="2400" b="1" dirty="0">
                          <a:ln>
                            <a:noFill/>
                          </a:ln>
                          <a:solidFill>
                            <a:srgbClr val="000090"/>
                          </a:solidFill>
                          <a:effectLst/>
                          <a:latin typeface="Arial"/>
                          <a:ea typeface="SimSun"/>
                          <a:cs typeface="Arial"/>
                        </a:rPr>
                        <a:t>12:35-37</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8"/>
                  </a:ext>
                </a:extLst>
              </a:tr>
            </a:tbl>
          </a:graphicData>
        </a:graphic>
      </p:graphicFrame>
      <p:sp>
        <p:nvSpPr>
          <p:cNvPr id="566317" name="Text Box 37"/>
          <p:cNvSpPr txBox="1">
            <a:spLocks noChangeArrowheads="1"/>
          </p:cNvSpPr>
          <p:nvPr/>
        </p:nvSpPr>
        <p:spPr bwMode="auto">
          <a:xfrm>
            <a:off x="8453438" y="6508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416</a:t>
            </a:r>
          </a:p>
        </p:txBody>
      </p:sp>
    </p:spTree>
    <p:extLst>
      <p:ext uri="{BB962C8B-B14F-4D97-AF65-F5344CB8AC3E}">
        <p14:creationId xmlns:p14="http://schemas.microsoft.com/office/powerpoint/2010/main" val="8831279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4" y="5157788"/>
            <a:ext cx="6652154" cy="1700212"/>
          </a:xfrm>
          <a:effectLst>
            <a:outerShdw blurRad="63500" dist="35921" dir="2700000" algn="ctr" rotWithShape="0">
              <a:schemeClr val="tx2">
                <a:alpha val="74998"/>
              </a:schemeClr>
            </a:outerShdw>
          </a:effectLst>
        </p:spPr>
        <p:txBody>
          <a:bodyPr/>
          <a:lstStyle/>
          <a:p>
            <a:pPr algn="l">
              <a:defRPr/>
            </a:pPr>
            <a:r>
              <a:rPr lang="zh-TW" altLang="en-US" sz="3600" b="1" dirty="0">
                <a:latin typeface="Arial" charset="0"/>
                <a:ea typeface="ＭＳ Ｐゴシック" charset="0"/>
                <a:cs typeface="ＭＳ Ｐゴシック" charset="0"/>
              </a:rPr>
              <a:t>“</a:t>
            </a:r>
            <a:r>
              <a:rPr lang="en-US" altLang="zh-TW" sz="3600" b="1" dirty="0">
                <a:latin typeface="Arial" charset="0"/>
                <a:ea typeface="ＭＳ Ｐゴシック" charset="0"/>
                <a:cs typeface="ＭＳ Ｐゴシック" charset="0"/>
              </a:rPr>
              <a:t>...</a:t>
            </a:r>
            <a:r>
              <a:rPr lang="zh-TW" altLang="en-US" sz="3600" b="1" dirty="0">
                <a:latin typeface="Arial" charset="0"/>
                <a:ea typeface="ＭＳ Ｐゴシック" charset="0"/>
                <a:cs typeface="ＭＳ Ｐゴシック" charset="0"/>
              </a:rPr>
              <a:t>有 一 匹 白 马，骑 在 马 上 的 称 为 诚 信 真 实</a:t>
            </a:r>
            <a:r>
              <a:rPr lang="en-US" altLang="zh-TW" sz="3600" b="1" dirty="0">
                <a:latin typeface="Arial" charset="0"/>
                <a:ea typeface="ＭＳ Ｐゴシック" charset="0"/>
                <a:cs typeface="ＭＳ Ｐゴシック" charset="0"/>
              </a:rPr>
              <a:t>...” (19:11)</a:t>
            </a:r>
            <a:endParaRPr lang="en-US" sz="4000" dirty="0">
              <a:latin typeface="Times New Roman" charset="0"/>
              <a:ea typeface="ＭＳ Ｐゴシック" charset="0"/>
              <a:cs typeface="ＭＳ Ｐゴシック" charset="0"/>
            </a:endParaRP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259426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zh-CN" alt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神恩的三个证据</a:t>
            </a:r>
            <a:r>
              <a:rPr kumimoji="1" lang="en-US" altLang="zh-CN"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见证人</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撒旦</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5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追随者</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3" name="文本框 2">
            <a:extLst>
              <a:ext uri="{FF2B5EF4-FFF2-40B4-BE49-F238E27FC236}">
                <a16:creationId xmlns:a16="http://schemas.microsoft.com/office/drawing/2014/main" id="{03423A4F-20E5-61BF-95ED-8CAABC4538B8}"/>
              </a:ext>
            </a:extLst>
          </p:cNvPr>
          <p:cNvSpPr txBox="1"/>
          <p:nvPr/>
        </p:nvSpPr>
        <p:spPr>
          <a:xfrm>
            <a:off x="6991350" y="2626244"/>
            <a:ext cx="1595309" cy="135421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C00000"/>
                </a:solidFill>
                <a:effectLst>
                  <a:glow rad="139700">
                    <a:srgbClr val="000000"/>
                  </a:glow>
                  <a:outerShdw blurRad="38100" dist="38100" dir="2700000" algn="tl">
                    <a:srgbClr val="000000">
                      <a:alpha val="43137"/>
                    </a:srgbClr>
                  </a:outerShdw>
                </a:effectLst>
                <a:uLnTx/>
                <a:uFillTx/>
                <a:latin typeface="Arial"/>
                <a:ea typeface="ＭＳ Ｐゴシック" charset="-128"/>
              </a:rPr>
              <a:t>上帝的</a:t>
            </a:r>
            <a:endParaRPr kumimoji="1" lang="en-US" altLang="zh-CN" sz="2800" b="1" i="0" u="none" strike="noStrike" kern="1200" cap="none" spc="0" normalizeH="0" baseline="0" noProof="0" dirty="0">
              <a:ln>
                <a:noFill/>
              </a:ln>
              <a:solidFill>
                <a:srgbClr val="C00000"/>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C00000"/>
                </a:solidFill>
                <a:effectLst>
                  <a:glow rad="139700">
                    <a:srgbClr val="000000"/>
                  </a:glow>
                  <a:outerShdw blurRad="38100" dist="38100" dir="2700000" algn="tl">
                    <a:srgbClr val="000000">
                      <a:alpha val="43137"/>
                    </a:srgbClr>
                  </a:outerShdw>
                </a:effectLst>
                <a:uLnTx/>
                <a:uFillTx/>
                <a:latin typeface="Arial"/>
                <a:ea typeface="ＭＳ Ｐゴシック" charset="-128"/>
              </a:rPr>
              <a:t>恩典</a:t>
            </a:r>
            <a:endParaRPr kumimoji="1" lang="zh-CN" altLang="en-US" sz="5400" b="0" i="0" u="none" strike="noStrike" kern="1200" cap="none" spc="0" normalizeH="0" baseline="0" noProof="0" dirty="0">
              <a:ln>
                <a:noFill/>
              </a:ln>
              <a:solidFill>
                <a:srgbClr val="C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42935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3074" name="Picture 2">
            <a:extLst>
              <a:ext uri="{FF2B5EF4-FFF2-40B4-BE49-F238E27FC236}">
                <a16:creationId xmlns:a16="http://schemas.microsoft.com/office/drawing/2014/main" id="{74C38CAE-7F2D-704E-93E5-AF6581B47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9"/>
          <a:stretch/>
        </p:blipFill>
        <p:spPr bwMode="auto">
          <a:xfrm>
            <a:off x="0" y="0"/>
            <a:ext cx="4572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57445" name="Rectangle 6"/>
          <p:cNvSpPr>
            <a:spLocks noGrp="1" noChangeArrowheads="1"/>
          </p:cNvSpPr>
          <p:nvPr>
            <p:ph type="title" idx="4294967295"/>
          </p:nvPr>
        </p:nvSpPr>
        <p:spPr>
          <a:xfrm>
            <a:off x="4572000" y="33434"/>
            <a:ext cx="4572000" cy="3429001"/>
          </a:xfrm>
        </p:spPr>
        <p:txBody>
          <a:bodyPr/>
          <a:lstStyle/>
          <a:p>
            <a:r>
              <a:rPr lang="en-US" sz="2800" b="1" dirty="0">
                <a:solidFill>
                  <a:schemeClr val="bg1"/>
                </a:solidFill>
                <a:ea typeface="ＭＳ Ｐゴシック" charset="0"/>
              </a:rPr>
              <a:t>"</a:t>
            </a:r>
            <a:r>
              <a:rPr lang="zh-CN" altLang="en-US" sz="2800" b="1" dirty="0">
                <a:solidFill>
                  <a:schemeClr val="bg1"/>
                </a:solidFill>
                <a:ea typeface="ＭＳ Ｐゴシック" charset="0"/>
              </a:rPr>
              <a:t>我又看见另一只兽从地里上来。牠有两个角，好象羊羔，说话好象龙。</a:t>
            </a:r>
            <a:r>
              <a:rPr lang="en-US" sz="2800" b="1" dirty="0">
                <a:solidFill>
                  <a:schemeClr val="bg1"/>
                </a:solidFill>
                <a:ea typeface="ＭＳ Ｐゴシック" charset="0"/>
              </a:rPr>
              <a:t>" </a:t>
            </a:r>
            <a:br>
              <a:rPr lang="en-US" sz="2800" b="1" dirty="0">
                <a:solidFill>
                  <a:schemeClr val="bg1"/>
                </a:solidFill>
                <a:ea typeface="ＭＳ Ｐゴシック" charset="0"/>
              </a:rPr>
            </a:br>
            <a:r>
              <a:rPr lang="en-US" sz="2800" b="1" dirty="0">
                <a:solidFill>
                  <a:schemeClr val="bg1"/>
                </a:solidFill>
                <a:ea typeface="ＭＳ Ｐゴシック" charset="0"/>
              </a:rPr>
              <a:t>(13:11 </a:t>
            </a:r>
            <a:r>
              <a:rPr lang="en-US" sz="2400" b="1" dirty="0" err="1">
                <a:solidFill>
                  <a:schemeClr val="bg1"/>
                </a:solidFill>
                <a:ea typeface="ＭＳ Ｐゴシック" charset="0"/>
              </a:rPr>
              <a:t>新译本</a:t>
            </a:r>
            <a:r>
              <a:rPr lang="en-US" sz="2800" b="1" dirty="0">
                <a:solidFill>
                  <a:schemeClr val="bg1"/>
                </a:solidFill>
                <a:ea typeface="ＭＳ Ｐゴシック" charset="0"/>
              </a:rPr>
              <a:t>). </a:t>
            </a:r>
            <a:endParaRPr lang="en-US" sz="3200" b="1" dirty="0">
              <a:solidFill>
                <a:schemeClr val="bg1"/>
              </a:solidFill>
              <a:ea typeface="ＭＳ Ｐゴシック" charset="0"/>
            </a:endParaRPr>
          </a:p>
        </p:txBody>
      </p:sp>
      <p:pic>
        <p:nvPicPr>
          <p:cNvPr id="4098" name="Picture 2">
            <a:extLst>
              <a:ext uri="{FF2B5EF4-FFF2-40B4-BE49-F238E27FC236}">
                <a16:creationId xmlns:a16="http://schemas.microsoft.com/office/drawing/2014/main" id="{DCF5C1E6-ABFD-4B43-AB6C-02FCC3981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t="2420" r="5460" b="1861"/>
          <a:stretch/>
        </p:blipFill>
        <p:spPr bwMode="auto">
          <a:xfrm>
            <a:off x="3185492" y="3395566"/>
            <a:ext cx="42661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19372"/>
      </p:ext>
    </p:extLst>
  </p:cSld>
  <p:clrMapOvr>
    <a:masterClrMapping/>
  </p:clrMapOvr>
  <p:transition spd="slow">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rgbClr val="010201"/>
              </a:gs>
              <a:gs pos="100000">
                <a:schemeClr val="accent2">
                  <a:lumMod val="50000"/>
                </a:schemeClr>
              </a:gs>
            </a:gsLst>
            <a:path path="shape">
              <a:fillToRect l="50000" t="50000" r="50000" b="50000"/>
            </a:path>
            <a:tileRect/>
          </a:gra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endParaRPr lang="en-US"/>
          </a:p>
        </p:txBody>
      </p:sp>
      <p:sp>
        <p:nvSpPr>
          <p:cNvPr id="2" name="Title 1"/>
          <p:cNvSpPr>
            <a:spLocks noGrp="1"/>
          </p:cNvSpPr>
          <p:nvPr>
            <p:ph type="title"/>
          </p:nvPr>
        </p:nvSpPr>
        <p:spPr>
          <a:xfrm>
            <a:off x="277813" y="188913"/>
            <a:ext cx="8099425" cy="936625"/>
          </a:xfrm>
          <a:solidFill>
            <a:schemeClr val="accent1">
              <a:lumMod val="50000"/>
            </a:schemeClr>
          </a:solidFill>
          <a:ln>
            <a:solidFill>
              <a:schemeClr val="bg1"/>
            </a:solidFill>
          </a:ln>
        </p:spPr>
        <p:txBody>
          <a:bodyPr/>
          <a:lstStyle/>
          <a:p>
            <a:pPr algn="l">
              <a:defRPr/>
            </a:pPr>
            <a:r>
              <a:rPr lang="zh-CN" altLang="en-US" sz="4800" b="1" dirty="0"/>
              <a:t>生命中最重要的问题：</a:t>
            </a:r>
            <a:endParaRPr lang="en-US" sz="4800" b="1" dirty="0">
              <a:effectLst>
                <a:outerShdw blurRad="38100" dist="38100" dir="2700000" algn="tl">
                  <a:srgbClr val="000000">
                    <a:alpha val="43137"/>
                  </a:srgbClr>
                </a:outerShdw>
              </a:effectLst>
            </a:endParaRPr>
          </a:p>
        </p:txBody>
      </p:sp>
      <p:sp>
        <p:nvSpPr>
          <p:cNvPr id="3" name="Title 1"/>
          <p:cNvSpPr txBox="1">
            <a:spLocks/>
          </p:cNvSpPr>
          <p:nvPr/>
        </p:nvSpPr>
        <p:spPr bwMode="auto">
          <a:xfrm>
            <a:off x="247650" y="1052513"/>
            <a:ext cx="7673975" cy="8636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800" b="1" dirty="0"/>
              <a:t>与耶稣，</a:t>
            </a:r>
            <a:r>
              <a:rPr lang="zh-CN" altLang="en-US" sz="4800" b="1" dirty="0">
                <a:solidFill>
                  <a:srgbClr val="FFFF00"/>
                </a:solidFill>
              </a:rPr>
              <a:t>你</a:t>
            </a:r>
            <a:r>
              <a:rPr lang="zh-CN" altLang="en-US" sz="4800" b="1" dirty="0"/>
              <a:t>会做什么？</a:t>
            </a:r>
            <a:endParaRPr lang="en-US" sz="4800" b="1" i="1" dirty="0">
              <a:effectLst>
                <a:outerShdw blurRad="38100" dist="38100" dir="2700000" algn="tl">
                  <a:srgbClr val="000000">
                    <a:alpha val="43137"/>
                  </a:srgbClr>
                </a:outerShdw>
              </a:effectLst>
            </a:endParaRPr>
          </a:p>
        </p:txBody>
      </p:sp>
      <p:sp>
        <p:nvSpPr>
          <p:cNvPr id="4" name="Title 1"/>
          <p:cNvSpPr txBox="1">
            <a:spLocks/>
          </p:cNvSpPr>
          <p:nvPr/>
        </p:nvSpPr>
        <p:spPr bwMode="auto">
          <a:xfrm>
            <a:off x="144463" y="2420938"/>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耶稣是</a:t>
            </a:r>
            <a:r>
              <a:rPr lang="zh-CN" altLang="en-US" sz="3600" b="1" dirty="0">
                <a:solidFill>
                  <a:srgbClr val="FFFF00"/>
                </a:solidFill>
                <a:effectLst>
                  <a:outerShdw blurRad="38100" dist="38100" dir="2700000" algn="tl">
                    <a:srgbClr val="000000">
                      <a:alpha val="43137"/>
                    </a:srgbClr>
                  </a:outerShdw>
                </a:effectLst>
              </a:rPr>
              <a:t>上帝</a:t>
            </a:r>
            <a:r>
              <a:rPr lang="zh-CN" altLang="en-US" sz="3600" b="1" dirty="0">
                <a:effectLst>
                  <a:outerShdw blurRad="38100" dist="38100" dir="2700000" algn="tl">
                    <a:srgbClr val="000000">
                      <a:alpha val="43137"/>
                    </a:srgbClr>
                  </a:outerShdw>
                </a:effectLst>
              </a:rPr>
              <a:t>造人？</a:t>
            </a:r>
            <a:endParaRPr lang="en-US" sz="3600" b="1" dirty="0">
              <a:effectLst>
                <a:outerShdw blurRad="38100" dist="38100" dir="2700000" algn="tl">
                  <a:srgbClr val="000000">
                    <a:alpha val="43137"/>
                  </a:srgbClr>
                </a:outerShdw>
              </a:effectLst>
            </a:endParaRPr>
          </a:p>
        </p:txBody>
      </p:sp>
      <p:sp>
        <p:nvSpPr>
          <p:cNvPr id="5" name="Title 1"/>
          <p:cNvSpPr txBox="1">
            <a:spLocks/>
          </p:cNvSpPr>
          <p:nvPr/>
        </p:nvSpPr>
        <p:spPr bwMode="auto">
          <a:xfrm>
            <a:off x="144463" y="3179763"/>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耶稣为你的</a:t>
            </a:r>
            <a:r>
              <a:rPr lang="zh-CN" altLang="en-US" sz="3600" b="1" dirty="0">
                <a:solidFill>
                  <a:srgbClr val="FFFF00"/>
                </a:solidFill>
                <a:effectLst>
                  <a:outerShdw blurRad="38100" dist="38100" dir="2700000" algn="tl">
                    <a:srgbClr val="000000">
                      <a:alpha val="43137"/>
                    </a:srgbClr>
                  </a:outerShdw>
                </a:effectLst>
              </a:rPr>
              <a:t>罪而死</a:t>
            </a:r>
            <a:r>
              <a:rPr lang="zh-CN" altLang="en-US" sz="3600" b="1" dirty="0">
                <a:effectLst>
                  <a:outerShdw blurRad="38100" dist="38100" dir="2700000" algn="tl">
                    <a:srgbClr val="000000">
                      <a:alpha val="43137"/>
                    </a:srgbClr>
                  </a:outerShdw>
                </a:effectLst>
              </a:rPr>
              <a:t>？</a:t>
            </a:r>
            <a:endParaRPr lang="en-US" sz="3600" b="1" dirty="0">
              <a:effectLst>
                <a:outerShdw blurRad="38100" dist="38100" dir="2700000" algn="tl">
                  <a:srgbClr val="000000">
                    <a:alpha val="43137"/>
                  </a:srgbClr>
                </a:outerShdw>
              </a:effectLst>
            </a:endParaRPr>
          </a:p>
        </p:txBody>
      </p:sp>
      <p:sp>
        <p:nvSpPr>
          <p:cNvPr id="6" name="Title 1"/>
          <p:cNvSpPr txBox="1">
            <a:spLocks/>
          </p:cNvSpPr>
          <p:nvPr/>
        </p:nvSpPr>
        <p:spPr bwMode="auto">
          <a:xfrm>
            <a:off x="144463" y="3938588"/>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耶稣从</a:t>
            </a:r>
            <a:r>
              <a:rPr lang="zh-CN" altLang="en-US" sz="3600" b="1" dirty="0">
                <a:solidFill>
                  <a:srgbClr val="FFFF00"/>
                </a:solidFill>
                <a:effectLst>
                  <a:outerShdw blurRad="38100" dist="38100" dir="2700000" algn="tl">
                    <a:srgbClr val="000000">
                      <a:alpha val="43137"/>
                    </a:srgbClr>
                  </a:outerShdw>
                </a:effectLst>
              </a:rPr>
              <a:t>死里复活</a:t>
            </a:r>
            <a:r>
              <a:rPr lang="zh-CN" altLang="en-US" sz="3600" b="1" dirty="0">
                <a:effectLst>
                  <a:outerShdw blurRad="38100" dist="38100" dir="2700000" algn="tl">
                    <a:srgbClr val="000000">
                      <a:alpha val="43137"/>
                    </a:srgbClr>
                  </a:outerShdw>
                </a:effectLst>
              </a:rPr>
              <a:t>吗？</a:t>
            </a:r>
            <a:endParaRPr lang="en-US" sz="3600" b="1" dirty="0">
              <a:effectLst>
                <a:outerShdw blurRad="38100" dist="38100" dir="2700000" algn="tl">
                  <a:srgbClr val="000000">
                    <a:alpha val="43137"/>
                  </a:srgbClr>
                </a:outerShdw>
              </a:effectLst>
            </a:endParaRPr>
          </a:p>
        </p:txBody>
      </p:sp>
      <p:sp>
        <p:nvSpPr>
          <p:cNvPr id="7" name="Title 1"/>
          <p:cNvSpPr txBox="1">
            <a:spLocks/>
          </p:cNvSpPr>
          <p:nvPr/>
        </p:nvSpPr>
        <p:spPr bwMode="auto">
          <a:xfrm>
            <a:off x="144463" y="5456238"/>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耶稣给你</a:t>
            </a:r>
            <a:r>
              <a:rPr lang="zh-CN" altLang="en-US" sz="3600" b="1" dirty="0">
                <a:solidFill>
                  <a:srgbClr val="FFFF00"/>
                </a:solidFill>
                <a:effectLst>
                  <a:outerShdw blurRad="38100" dist="38100" dir="2700000" algn="tl">
                    <a:srgbClr val="000000">
                      <a:alpha val="43137"/>
                    </a:srgbClr>
                  </a:outerShdw>
                </a:effectLst>
              </a:rPr>
              <a:t>永恒</a:t>
            </a:r>
            <a:r>
              <a:rPr lang="zh-CN" altLang="en-US" sz="3600" b="1" dirty="0">
                <a:effectLst>
                  <a:outerShdw blurRad="38100" dist="38100" dir="2700000" algn="tl">
                    <a:srgbClr val="000000">
                      <a:alpha val="43137"/>
                    </a:srgbClr>
                  </a:outerShdw>
                </a:effectLst>
              </a:rPr>
              <a:t>的生命吗？</a:t>
            </a:r>
            <a:endParaRPr lang="en-US" sz="3600" b="1" dirty="0">
              <a:effectLst>
                <a:outerShdw blurRad="38100" dist="38100" dir="2700000" algn="tl">
                  <a:srgbClr val="000000">
                    <a:alpha val="43137"/>
                  </a:srgbClr>
                </a:outerShdw>
              </a:effectLst>
            </a:endParaRPr>
          </a:p>
        </p:txBody>
      </p:sp>
      <p:sp>
        <p:nvSpPr>
          <p:cNvPr id="8" name="Title 1"/>
          <p:cNvSpPr txBox="1">
            <a:spLocks/>
          </p:cNvSpPr>
          <p:nvPr/>
        </p:nvSpPr>
        <p:spPr bwMode="auto">
          <a:xfrm>
            <a:off x="144463" y="4697413"/>
            <a:ext cx="65627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你</a:t>
            </a:r>
            <a:r>
              <a:rPr lang="zh-CN" altLang="en-US" sz="3600" b="1" dirty="0">
                <a:solidFill>
                  <a:srgbClr val="FFFF00"/>
                </a:solidFill>
                <a:effectLst>
                  <a:outerShdw blurRad="38100" dist="38100" dir="2700000" algn="tl">
                    <a:srgbClr val="000000">
                      <a:alpha val="43137"/>
                    </a:srgbClr>
                  </a:outerShdw>
                </a:effectLst>
              </a:rPr>
              <a:t>相信</a:t>
            </a:r>
            <a:r>
              <a:rPr lang="zh-CN" altLang="en-US" sz="3600" b="1" dirty="0">
                <a:effectLst>
                  <a:outerShdw blurRad="38100" dist="38100" dir="2700000" algn="tl">
                    <a:srgbClr val="000000">
                      <a:alpha val="43137"/>
                    </a:srgbClr>
                  </a:outerShdw>
                </a:effectLst>
              </a:rPr>
              <a:t>耶稣吗？</a:t>
            </a:r>
            <a:endParaRPr lang="en-US" sz="3600" b="1" dirty="0">
              <a:effectLst>
                <a:outerShdw blurRad="38100" dist="38100" dir="2700000" algn="tl">
                  <a:srgbClr val="000000">
                    <a:alpha val="43137"/>
                  </a:srgbClr>
                </a:outerShdw>
              </a:effectLst>
            </a:endParaRPr>
          </a:p>
        </p:txBody>
      </p:sp>
      <p:sp>
        <p:nvSpPr>
          <p:cNvPr id="9" name="Title 1"/>
          <p:cNvSpPr txBox="1">
            <a:spLocks/>
          </p:cNvSpPr>
          <p:nvPr/>
        </p:nvSpPr>
        <p:spPr bwMode="auto">
          <a:xfrm>
            <a:off x="6443663" y="1916113"/>
            <a:ext cx="1008062"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u="sng">
                <a:solidFill>
                  <a:schemeClr val="bg1"/>
                </a:solidFill>
                <a:latin typeface="Arial" charset="0"/>
                <a:cs typeface="Arial" charset="0"/>
              </a:rPr>
              <a:t>是</a:t>
            </a:r>
            <a:endParaRPr lang="en-US" sz="3600" u="sng">
              <a:solidFill>
                <a:schemeClr val="bg1"/>
              </a:solidFill>
              <a:latin typeface="Arial" charset="0"/>
              <a:cs typeface="Arial" charset="0"/>
            </a:endParaRPr>
          </a:p>
        </p:txBody>
      </p:sp>
      <p:sp>
        <p:nvSpPr>
          <p:cNvPr id="10" name="Title 1"/>
          <p:cNvSpPr txBox="1">
            <a:spLocks/>
          </p:cNvSpPr>
          <p:nvPr/>
        </p:nvSpPr>
        <p:spPr bwMode="auto">
          <a:xfrm>
            <a:off x="7451725" y="1916113"/>
            <a:ext cx="1008063" cy="4953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u="sng" dirty="0">
                <a:effectLst>
                  <a:outerShdw blurRad="38100" dist="38100" dir="2700000" algn="tl">
                    <a:srgbClr val="000000">
                      <a:alpha val="43137"/>
                    </a:srgbClr>
                  </a:outerShdw>
                </a:effectLst>
              </a:rPr>
              <a:t>否</a:t>
            </a:r>
            <a:endParaRPr lang="en-US" sz="3600" b="1" u="sng" dirty="0">
              <a:effectLst>
                <a:outerShdw blurRad="38100" dist="38100" dir="2700000" algn="tl">
                  <a:srgbClr val="000000">
                    <a:alpha val="43137"/>
                  </a:srgbClr>
                </a:outerShdw>
              </a:effectLst>
            </a:endParaRPr>
          </a:p>
        </p:txBody>
      </p:sp>
      <p:sp>
        <p:nvSpPr>
          <p:cNvPr id="11" name="Title 1"/>
          <p:cNvSpPr txBox="1">
            <a:spLocks/>
          </p:cNvSpPr>
          <p:nvPr/>
        </p:nvSpPr>
        <p:spPr bwMode="auto">
          <a:xfrm>
            <a:off x="8459788" y="1916113"/>
            <a:ext cx="612775" cy="495300"/>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200" b="1" u="sng">
                <a:solidFill>
                  <a:schemeClr val="bg1"/>
                </a:solidFill>
                <a:effectLst>
                  <a:outerShdw blurRad="38100" dist="38100" dir="2700000" algn="tl">
                    <a:srgbClr val="808080"/>
                  </a:outerShdw>
                </a:effectLst>
                <a:latin typeface="Arial" charset="0"/>
                <a:cs typeface="Arial" charset="0"/>
              </a:rPr>
              <a:t>?</a:t>
            </a:r>
          </a:p>
        </p:txBody>
      </p:sp>
      <p:sp>
        <p:nvSpPr>
          <p:cNvPr id="13" name="Title 1"/>
          <p:cNvSpPr txBox="1">
            <a:spLocks/>
          </p:cNvSpPr>
          <p:nvPr/>
        </p:nvSpPr>
        <p:spPr bwMode="auto">
          <a:xfrm>
            <a:off x="107950" y="6215063"/>
            <a:ext cx="7056438"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耶稣将</a:t>
            </a:r>
            <a:r>
              <a:rPr lang="zh-CN" altLang="en-US" sz="3600" b="1" dirty="0">
                <a:solidFill>
                  <a:srgbClr val="FFFF00"/>
                </a:solidFill>
                <a:effectLst>
                  <a:outerShdw blurRad="38100" dist="38100" dir="2700000" algn="tl">
                    <a:srgbClr val="000000">
                      <a:alpha val="43137"/>
                    </a:srgbClr>
                  </a:outerShdw>
                </a:effectLst>
              </a:rPr>
              <a:t>返回</a:t>
            </a:r>
            <a:r>
              <a:rPr lang="zh-CN" altLang="en-US" sz="3600" b="1" dirty="0">
                <a:effectLst>
                  <a:outerShdw blurRad="38100" dist="38100" dir="2700000" algn="tl">
                    <a:srgbClr val="000000">
                      <a:alpha val="43137"/>
                    </a:srgbClr>
                  </a:outerShdw>
                </a:effectLst>
              </a:rPr>
              <a:t>地球，为你吗？</a:t>
            </a:r>
            <a:endParaRPr lang="en-US" sz="3600" b="1" dirty="0">
              <a:effectLst>
                <a:outerShdw blurRad="38100" dist="38100" dir="2700000" algn="tl">
                  <a:srgbClr val="000000">
                    <a:alpha val="43137"/>
                  </a:srgbClr>
                </a:outerShdw>
              </a:effectLst>
            </a:endParaRPr>
          </a:p>
        </p:txBody>
      </p:sp>
      <p:sp>
        <p:nvSpPr>
          <p:cNvPr id="568334"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417</a:t>
            </a:r>
          </a:p>
        </p:txBody>
      </p:sp>
    </p:spTree>
    <p:extLst>
      <p:ext uri="{BB962C8B-B14F-4D97-AF65-F5344CB8AC3E}">
        <p14:creationId xmlns:p14="http://schemas.microsoft.com/office/powerpoint/2010/main" val="877386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122506" y="192135"/>
            <a:ext cx="5601622" cy="1772816"/>
          </a:xfrm>
        </p:spPr>
        <p:txBody>
          <a:bodyPr/>
          <a:lstStyle/>
          <a:p>
            <a:pPr>
              <a:defRPr/>
            </a:pPr>
            <a:r>
              <a:rPr lang="zh-TW" altLang="en-US" b="1" dirty="0">
                <a:effectLst>
                  <a:glow rad="101600">
                    <a:schemeClr val="tx1">
                      <a:alpha val="75000"/>
                    </a:schemeClr>
                  </a:glow>
                </a:effectLst>
                <a:latin typeface="Arial" charset="0"/>
                <a:ea typeface="ＭＳ Ｐゴシック" charset="0"/>
              </a:rPr>
              <a:t>有一把利剑从他口中吐出来， 他要用这剑击打列国</a:t>
            </a:r>
            <a:endParaRPr lang="en-US" b="1" dirty="0">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179512" y="4824536"/>
            <a:ext cx="5601622" cy="177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01600">
                    <a:schemeClr val="tx1">
                      <a:alpha val="75000"/>
                    </a:schemeClr>
                  </a:glow>
                </a:effectLst>
                <a:latin typeface="Arial" charset="0"/>
                <a:ea typeface="ＭＳ Ｐゴシック" charset="0"/>
              </a:rPr>
              <a:t>他必用铁杖治理他们； 并且还要踹全能 神烈怒的压酒池</a:t>
            </a:r>
            <a:r>
              <a:rPr lang="en-US" altLang="ja-JP" b="1" dirty="0">
                <a:effectLst>
                  <a:glow rad="101600">
                    <a:schemeClr val="tx1">
                      <a:alpha val="75000"/>
                    </a:schemeClr>
                  </a:glow>
                </a:effectLst>
                <a:latin typeface="Arial" charset="0"/>
                <a:ea typeface="ＭＳ Ｐゴシック" charset="0"/>
              </a:rPr>
              <a:t>(19:15).</a:t>
            </a:r>
            <a:endParaRPr lang="en-US" b="1" dirty="0">
              <a:effectLst>
                <a:glow rad="101600">
                  <a:schemeClr val="tx1">
                    <a:alpha val="75000"/>
                  </a:schemeClr>
                </a:glow>
              </a:effectLst>
              <a:latin typeface="Arial" charset="0"/>
              <a:ea typeface="ＭＳ Ｐゴシック"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pic>
        <p:nvPicPr>
          <p:cNvPr id="570371" name="Picture 2" descr="Rev 19 antichrist thrown in L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7"/>
              </a:schemeClr>
            </a:outerShdw>
          </a:effectLst>
        </p:spPr>
        <p:txBody>
          <a:bodyPr/>
          <a:lstStyle/>
          <a:p>
            <a:r>
              <a:rPr lang="zh-CN" altLang="en-US" sz="4000" b="1">
                <a:effectLst>
                  <a:outerShdw blurRad="38100" dist="38100" dir="2700000" algn="tl">
                    <a:srgbClr val="808080"/>
                  </a:outerShdw>
                </a:effectLst>
                <a:latin typeface="Arial" charset="0"/>
                <a:ea typeface="ＭＳ Ｐゴシック" charset="0"/>
                <a:cs typeface="Arial" charset="0"/>
              </a:rPr>
              <a:t>到硫磺的火湖里兽和假先知投</a:t>
            </a:r>
            <a:r>
              <a:rPr lang="en-US" sz="3600" b="1">
                <a:latin typeface="Arial" charset="0"/>
                <a:ea typeface="ＭＳ Ｐゴシック" charset="0"/>
                <a:cs typeface="ＭＳ Ｐゴシック" charset="0"/>
              </a:rPr>
              <a:t>(19:20)</a:t>
            </a:r>
            <a:endParaRPr lang="en-US" sz="4000">
              <a:latin typeface="Times New Roman" charset="0"/>
              <a:ea typeface="ＭＳ Ｐゴシック" charset="0"/>
              <a:cs typeface="ＭＳ Ｐゴシック" charset="0"/>
            </a:endParaRPr>
          </a:p>
        </p:txBody>
      </p:sp>
      <p:pic>
        <p:nvPicPr>
          <p:cNvPr id="570373" name="Picture 1" descr="Rev 19.19 Beast 7 head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4"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417</a:t>
            </a:r>
          </a:p>
        </p:txBody>
      </p:sp>
    </p:spTree>
    <p:extLst>
      <p:ext uri="{BB962C8B-B14F-4D97-AF65-F5344CB8AC3E}">
        <p14:creationId xmlns:p14="http://schemas.microsoft.com/office/powerpoint/2010/main" val="15952425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5" descr="rev 3 laodicea drou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2" name="Rectangle 5"/>
          <p:cNvSpPr>
            <a:spLocks noGrp="1" noChangeArrowheads="1"/>
          </p:cNvSpPr>
          <p:nvPr>
            <p:ph type="title" idx="4294967295"/>
          </p:nvPr>
        </p:nvSpPr>
        <p:spPr>
          <a:xfrm>
            <a:off x="34925" y="0"/>
            <a:ext cx="9109075" cy="609600"/>
          </a:xfrm>
        </p:spPr>
        <p:txBody>
          <a:bodyPr/>
          <a:lstStyle/>
          <a:p>
            <a:pPr eaLnBrk="1" hangingPunct="1"/>
            <a:r>
              <a:rPr lang="zh-CN" altLang="en-US" sz="3200" b="1" dirty="0">
                <a:solidFill>
                  <a:srgbClr val="FFFFFF"/>
                </a:solidFill>
                <a:latin typeface="Arial" charset="0"/>
                <a:ea typeface="ＭＳ Ｐゴシック" charset="0"/>
                <a:cs typeface="Arial" charset="0"/>
              </a:rPr>
              <a:t>橄榄山的教导</a:t>
            </a:r>
            <a:r>
              <a:rPr lang="en-US" sz="3200" b="1" dirty="0">
                <a:solidFill>
                  <a:srgbClr val="FFFFFF"/>
                </a:solidFill>
                <a:latin typeface="Arial" charset="0"/>
                <a:ea typeface="ＭＳ Ｐゴシック" charset="0"/>
                <a:cs typeface="Arial" charset="0"/>
              </a:rPr>
              <a:t>(</a:t>
            </a:r>
            <a:r>
              <a:rPr lang="zh-CN" altLang="en-US" sz="3200" b="1" dirty="0">
                <a:solidFill>
                  <a:srgbClr val="FFFFFF"/>
                </a:solidFill>
                <a:latin typeface="Arial" charset="0"/>
                <a:ea typeface="ＭＳ Ｐゴシック" charset="0"/>
                <a:cs typeface="Arial" charset="0"/>
              </a:rPr>
              <a:t>太</a:t>
            </a:r>
            <a:r>
              <a:rPr lang="en-US" sz="3200" b="1" dirty="0">
                <a:solidFill>
                  <a:srgbClr val="FFFFFF"/>
                </a:solidFill>
                <a:latin typeface="Arial" charset="0"/>
                <a:ea typeface="ＭＳ Ｐゴシック" charset="0"/>
                <a:cs typeface="Arial" charset="0"/>
              </a:rPr>
              <a:t>24–25)</a:t>
            </a: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末世的</a:t>
            </a:r>
            <a:r>
              <a:rPr lang="zh-CN" altLang="en-US" sz="1800" dirty="0">
                <a:solidFill>
                  <a:srgbClr val="FFFFFF"/>
                </a:solidFill>
                <a:effectLst>
                  <a:glow rad="241300">
                    <a:srgbClr val="000000">
                      <a:alpha val="75000"/>
                    </a:srgbClr>
                  </a:glow>
                </a:effectLst>
                <a:latin typeface="Arial" charset="0"/>
              </a:rPr>
              <a:t>征兆</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大灾难</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(9-14, 21-22)</a:t>
            </a:r>
          </a:p>
        </p:txBody>
      </p:sp>
      <p:sp>
        <p:nvSpPr>
          <p:cNvPr id="13" name="Text Box 4"/>
          <p:cNvSpPr txBox="1">
            <a:spLocks noChangeArrowheads="1"/>
          </p:cNvSpPr>
          <p:nvPr/>
        </p:nvSpPr>
        <p:spPr bwMode="auto">
          <a:xfrm>
            <a:off x="2627784" y="2636912"/>
            <a:ext cx="2016224" cy="646331"/>
          </a:xfrm>
          <a:prstGeom prst="rect">
            <a:avLst/>
          </a:prstGeom>
          <a:noFill/>
          <a:ln>
            <a:noFill/>
          </a:ln>
          <a:effectLst/>
        </p:spPr>
        <p:txBody>
          <a:bodyPr>
            <a:spAutoFit/>
          </a:bodyPr>
          <a:lstStyle/>
          <a:p>
            <a:pPr algn="ctr" eaLnBrk="1" hangingPunct="1">
              <a:spcBef>
                <a:spcPct val="50000"/>
              </a:spcBef>
              <a:defRPr/>
            </a:pPr>
            <a:r>
              <a:rPr lang="zh-TW" altLang="en-US" sz="1800" dirty="0">
                <a:solidFill>
                  <a:srgbClr val="FFFFFF"/>
                </a:solidFill>
                <a:latin typeface="Arial" charset="0"/>
              </a:rPr>
              <a:t>憎恶的苍凉</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(15-20)</a:t>
            </a:r>
          </a:p>
        </p:txBody>
      </p:sp>
      <p:sp>
        <p:nvSpPr>
          <p:cNvPr id="14" name="Text Box 4"/>
          <p:cNvSpPr txBox="1">
            <a:spLocks noChangeArrowheads="1"/>
          </p:cNvSpPr>
          <p:nvPr/>
        </p:nvSpPr>
        <p:spPr bwMode="auto">
          <a:xfrm>
            <a:off x="4572000" y="2636912"/>
            <a:ext cx="2016224" cy="646331"/>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假基督与先知</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第二次的再来</a:t>
            </a:r>
            <a:r>
              <a:rPr lang="en-US" sz="1800" b="1" dirty="0">
                <a:solidFill>
                  <a:srgbClr val="FFFFFF"/>
                </a:solidFill>
                <a:effectLst>
                  <a:glow rad="241300">
                    <a:srgbClr val="000000">
                      <a:alpha val="75000"/>
                    </a:srgbClr>
                  </a:glow>
                </a:effectLst>
                <a:latin typeface="Arial"/>
                <a:cs typeface="Arial"/>
              </a:rPr>
              <a:t>(27-31):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rPr>
              <a:t>天上的征兆</a:t>
            </a:r>
            <a:r>
              <a:rPr lang="en-US" sz="1800" dirty="0">
                <a:solidFill>
                  <a:srgbClr val="FFFFFF"/>
                </a:solidFill>
                <a:effectLst>
                  <a:glow rad="241300">
                    <a:srgbClr val="000000">
                      <a:alpha val="75000"/>
                    </a:srgbClr>
                  </a:glow>
                </a:effectLst>
              </a:rPr>
              <a:t>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Arial"/>
                <a:cs typeface="Arial"/>
              </a:rPr>
              <a:t>人子的再来</a:t>
            </a:r>
            <a:r>
              <a:rPr lang="en-US" sz="1800" b="1" dirty="0">
                <a:solidFill>
                  <a:srgbClr val="FFFFFF"/>
                </a:solidFill>
                <a:effectLst>
                  <a:glow rad="241300">
                    <a:srgbClr val="000000">
                      <a:alpha val="75000"/>
                    </a:srgbClr>
                  </a:glow>
                </a:effectLst>
                <a:latin typeface="Arial"/>
                <a:cs typeface="Arial"/>
              </a:rPr>
              <a:t>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rPr>
              <a:t>飞鸟的食物</a:t>
            </a:r>
            <a:r>
              <a:rPr lang="en-US" sz="1800" dirty="0">
                <a:solidFill>
                  <a:srgbClr val="FFFFFF"/>
                </a:solidFill>
                <a:effectLst>
                  <a:glow rad="241300">
                    <a:srgbClr val="000000">
                      <a:alpha val="75000"/>
                    </a:srgbClr>
                  </a:glow>
                </a:effectLst>
              </a:rPr>
              <a:t>(28)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Arial"/>
                <a:cs typeface="Arial"/>
              </a:rPr>
              <a:t>选民的拯救</a:t>
            </a:r>
            <a:r>
              <a:rPr lang="en-US" sz="1800" b="1" dirty="0">
                <a:solidFill>
                  <a:srgbClr val="FFFFFF"/>
                </a:solidFill>
                <a:effectLst>
                  <a:glow rad="241300">
                    <a:srgbClr val="000000">
                      <a:alpha val="75000"/>
                    </a:srgbClr>
                  </a:glow>
                </a:effectLst>
                <a:latin typeface="Arial"/>
                <a:cs typeface="Arial"/>
              </a:rPr>
              <a: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a:t>
            </a:r>
            <a:r>
              <a:rPr lang="zh-CN" altLang="en-US" sz="1800" b="1" dirty="0">
                <a:solidFill>
                  <a:srgbClr val="FFFFFF"/>
                </a:solidFill>
                <a:effectLst>
                  <a:glow rad="241300">
                    <a:srgbClr val="000000">
                      <a:alpha val="75000"/>
                    </a:srgbClr>
                  </a:glow>
                </a:effectLst>
                <a:latin typeface="Arial"/>
                <a:cs typeface="Arial"/>
              </a:rPr>
              <a:t>太</a:t>
            </a:r>
            <a:r>
              <a:rPr lang="en-US" sz="1800" b="1" dirty="0">
                <a:solidFill>
                  <a:srgbClr val="FFFFFF"/>
                </a:solidFill>
                <a:effectLst>
                  <a:glow rad="241300">
                    <a:srgbClr val="000000">
                      <a:alpha val="75000"/>
                    </a:srgbClr>
                  </a:glow>
                </a:effectLst>
                <a:latin typeface="Arial"/>
                <a:cs typeface="Arial"/>
              </a:rPr>
              <a:t>. 25:31-46)</a:t>
            </a:r>
          </a:p>
        </p:txBody>
      </p:sp>
      <p:sp>
        <p:nvSpPr>
          <p:cNvPr id="21" name="Text Box 4"/>
          <p:cNvSpPr txBox="1">
            <a:spLocks noChangeArrowheads="1"/>
          </p:cNvSpPr>
          <p:nvPr/>
        </p:nvSpPr>
        <p:spPr bwMode="auto">
          <a:xfrm>
            <a:off x="6336196" y="5035242"/>
            <a:ext cx="1368152" cy="369332"/>
          </a:xfrm>
          <a:prstGeom prst="rect">
            <a:avLst/>
          </a:prstGeom>
          <a:noFill/>
          <a:ln>
            <a:noFill/>
          </a:ln>
          <a:effectLst/>
        </p:spPr>
        <p:txBody>
          <a:bodyPr>
            <a:spAutoFit/>
          </a:bodyPr>
          <a:lstStyle/>
          <a:p>
            <a:pPr algn="ctr" eaLnBrk="1" hangingPunct="1">
              <a:spcBef>
                <a:spcPct val="50000"/>
              </a:spcBef>
              <a:defRPr/>
            </a:pP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列国的</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裁判</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绵羊</a:t>
            </a:r>
            <a:r>
              <a:rPr lang="en-US" altLang="zh-CN" sz="1800" b="1" dirty="0">
                <a:solidFill>
                  <a:srgbClr val="FFFFFF"/>
                </a:solidFill>
                <a:effectLst>
                  <a:glow rad="241300">
                    <a:srgbClr val="000000">
                      <a:alpha val="75000"/>
                    </a:srgbClr>
                  </a:glow>
                </a:effectLst>
                <a:latin typeface="Arial"/>
                <a:cs typeface="Arial"/>
              </a:rPr>
              <a:t>s</a:t>
            </a:r>
            <a:endParaRPr lang="en-US" sz="1800" b="1" dirty="0">
              <a:solidFill>
                <a:srgbClr val="FFFFFF"/>
              </a:solidFill>
              <a:effectLst>
                <a:glow rad="241300">
                  <a:srgbClr val="000000">
                    <a:alpha val="75000"/>
                  </a:srgbClr>
                </a:glow>
              </a:effectLst>
              <a:latin typeface="Arial"/>
              <a:cs typeface="Arial"/>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山羊</a:t>
            </a:r>
            <a:endParaRPr lang="en-US" sz="1800" b="1" dirty="0">
              <a:solidFill>
                <a:srgbClr val="FFFFFF"/>
              </a:solidFill>
              <a:effectLst>
                <a:glow rad="241300">
                  <a:srgbClr val="000000">
                    <a:alpha val="75000"/>
                  </a:srgbClr>
                </a:glow>
              </a:effectLst>
              <a:latin typeface="Arial"/>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646331"/>
          </a:xfrm>
          <a:prstGeom prst="rect">
            <a:avLst/>
          </a:prstGeom>
          <a:noFill/>
          <a:ln>
            <a:noFill/>
          </a:ln>
          <a:effectLst/>
        </p:spPr>
        <p:txBody>
          <a:bodyPr>
            <a:spAutoFit/>
          </a:bodyPr>
          <a:lstStyle/>
          <a:p>
            <a:pPr algn="ctr" eaLnBrk="1" hangingPunct="1">
              <a:spcBef>
                <a:spcPct val="50000"/>
              </a:spcBef>
              <a:defRPr/>
            </a:pPr>
            <a:r>
              <a:rPr lang="zh-CN" altLang="en-US" sz="1800" dirty="0">
                <a:solidFill>
                  <a:srgbClr val="FFFF00"/>
                </a:solidFill>
                <a:latin typeface="Arial" charset="0"/>
              </a:rPr>
              <a:t>与</a:t>
            </a:r>
            <a:r>
              <a:rPr lang="zh-TW" altLang="en-US" sz="1800" dirty="0">
                <a:solidFill>
                  <a:srgbClr val="FFFF00"/>
                </a:solidFill>
                <a:latin typeface="Arial" charset="0"/>
              </a:rPr>
              <a:t>启示录相关性的</a:t>
            </a:r>
            <a:r>
              <a:rPr lang="zh-CN" altLang="en-US" sz="1800" dirty="0">
                <a:solidFill>
                  <a:srgbClr val="FFFF00"/>
                </a:solidFill>
                <a:latin typeface="Arial" charset="0"/>
              </a:rPr>
              <a:t>经文</a:t>
            </a:r>
            <a:endParaRPr lang="en-US" sz="1800" b="1" dirty="0">
              <a:solidFill>
                <a:srgbClr val="FFFF00"/>
              </a:solidFill>
              <a:effectLst>
                <a:glow rad="241300">
                  <a:srgbClr val="000000">
                    <a:alpha val="75000"/>
                  </a:srgbClr>
                </a:glow>
              </a:effectLst>
              <a:latin typeface="Arial"/>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extLst>
      <p:ext uri="{BB962C8B-B14F-4D97-AF65-F5344CB8AC3E}">
        <p14:creationId xmlns:p14="http://schemas.microsoft.com/office/powerpoint/2010/main" val="3106166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p:cNvSpPr>
            <a:spLocks noGrp="1"/>
          </p:cNvSpPr>
          <p:nvPr>
            <p:ph type="title"/>
          </p:nvPr>
        </p:nvSpPr>
        <p:spPr>
          <a:xfrm>
            <a:off x="-14288" y="0"/>
            <a:ext cx="9144001" cy="908050"/>
          </a:xfrm>
          <a:solidFill>
            <a:srgbClr val="000000"/>
          </a:solidFill>
        </p:spPr>
        <p:txBody>
          <a:bodyPr/>
          <a:lstStyle/>
          <a:p>
            <a:r>
              <a:rPr lang="zh-CN" dirty="0">
                <a:solidFill>
                  <a:srgbClr val="FFFFFF"/>
                </a:solidFill>
              </a:rPr>
              <a:t>绵羊和山羊</a:t>
            </a:r>
            <a:r>
              <a:rPr lang="zh-CN" altLang="en-US" dirty="0">
                <a:solidFill>
                  <a:srgbClr val="FFFFFF"/>
                </a:solidFill>
              </a:rPr>
              <a:t>相同吗</a:t>
            </a:r>
            <a:r>
              <a:rPr lang="zh-CN" dirty="0">
                <a:solidFill>
                  <a:srgbClr val="FFFFFF"/>
                </a:solidFill>
              </a:rPr>
              <a:t>？</a:t>
            </a:r>
            <a:endParaRPr lang="en-US" b="1" dirty="0">
              <a:solidFill>
                <a:srgbClr val="FFFFFF"/>
              </a:solidFill>
              <a:latin typeface="Arial" charset="0"/>
              <a:ea typeface="ＭＳ Ｐゴシック" charset="0"/>
              <a:cs typeface="ＭＳ Ｐゴシック" charset="0"/>
            </a:endParaRPr>
          </a:p>
        </p:txBody>
      </p:sp>
      <p:pic>
        <p:nvPicPr>
          <p:cNvPr id="288770" name="Picture 5" descr="rev 19 goat and shee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24847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Arial" charset="0"/>
                <a:ea typeface="ＭＳ Ｐゴシック" charset="0"/>
                <a:cs typeface="ＭＳ Ｐゴシック" charset="0"/>
              </a:rPr>
              <a:t>列国的</a:t>
            </a:r>
            <a:r>
              <a:rPr lang="zh-CN" altLang="en-US" sz="3600" dirty="0">
                <a:solidFill>
                  <a:srgbClr val="FFFFFF"/>
                </a:solidFill>
              </a:rPr>
              <a:t>裁判</a:t>
            </a:r>
            <a:endParaRPr lang="en-US" sz="3600" b="1" dirty="0">
              <a:solidFill>
                <a:srgbClr val="FFFFFF"/>
              </a:solidFill>
              <a:latin typeface="Arial" charset="0"/>
              <a:ea typeface="ＭＳ Ｐゴシック" charset="0"/>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a:solidFill>
                  <a:srgbClr val="000000"/>
                </a:solidFill>
                <a:cs typeface="Arial" charset="0"/>
              </a:rPr>
              <a:t>“</a:t>
            </a:r>
            <a:r>
              <a:rPr lang="en-US" altLang="zh-TW" sz="2800" baseline="30000" dirty="0">
                <a:solidFill>
                  <a:srgbClr val="000000"/>
                </a:solidFill>
              </a:rPr>
              <a:t>31</a:t>
            </a:r>
            <a:r>
              <a:rPr lang="zh-TW" altLang="en-US" sz="2800" dirty="0">
                <a:solidFill>
                  <a:srgbClr val="000000"/>
                </a:solidFill>
              </a:rPr>
              <a:t> 当 人 子 在 他 荣 耀 里 、 同 着 众 天 使 降 临 的 时 候 ， 要 坐 在 他 荣 耀 的 宝 座 上 。</a:t>
            </a:r>
          </a:p>
          <a:p>
            <a:r>
              <a:rPr lang="zh-TW" altLang="en-US" sz="2800" dirty="0">
                <a:solidFill>
                  <a:srgbClr val="000000"/>
                </a:solidFill>
              </a:rPr>
              <a:t> </a:t>
            </a:r>
            <a:r>
              <a:rPr lang="en-US" altLang="zh-TW" sz="2800" baseline="30000" dirty="0">
                <a:solidFill>
                  <a:srgbClr val="000000"/>
                </a:solidFill>
              </a:rPr>
              <a:t>32</a:t>
            </a:r>
            <a:r>
              <a:rPr lang="zh-TW" altLang="en-US" sz="2800" dirty="0">
                <a:solidFill>
                  <a:srgbClr val="000000"/>
                </a:solidFill>
              </a:rPr>
              <a:t> 万 民 都 要 聚 集 在 他 面 前 。 他 要 把 他 们 分 别 出 来 ， 好 像 牧 羊 的 分 别 绵 羊 山 羊 一 般 </a:t>
            </a:r>
            <a:r>
              <a:rPr lang="en-US" sz="2800" b="1" dirty="0">
                <a:solidFill>
                  <a:srgbClr val="000000"/>
                </a:solidFill>
                <a:cs typeface="Arial" charset="0"/>
              </a:rPr>
              <a:t>” </a:t>
            </a:r>
            <a:br>
              <a:rPr lang="en-US" sz="2800" b="1" dirty="0">
                <a:solidFill>
                  <a:srgbClr val="000000"/>
                </a:solidFill>
                <a:cs typeface="Arial" charset="0"/>
              </a:rPr>
            </a:br>
            <a:r>
              <a:rPr lang="en-US" sz="2800" b="1" dirty="0">
                <a:solidFill>
                  <a:srgbClr val="000000"/>
                </a:solidFill>
                <a:cs typeface="Arial" charset="0"/>
              </a:rPr>
              <a:t>(</a:t>
            </a:r>
            <a:r>
              <a:rPr lang="zh-CN" altLang="en-US" sz="2800" b="1" dirty="0">
                <a:solidFill>
                  <a:srgbClr val="000000"/>
                </a:solidFill>
                <a:cs typeface="Arial" charset="0"/>
              </a:rPr>
              <a:t>马太</a:t>
            </a:r>
            <a:r>
              <a:rPr lang="en-US" sz="2800" b="1" dirty="0">
                <a:solidFill>
                  <a:srgbClr val="000000"/>
                </a:solidFill>
                <a:cs typeface="Arial" charset="0"/>
              </a:rPr>
              <a:t>. 25:31-32).</a:t>
            </a:r>
          </a:p>
        </p:txBody>
      </p:sp>
    </p:spTree>
    <p:extLst>
      <p:ext uri="{BB962C8B-B14F-4D97-AF65-F5344CB8AC3E}">
        <p14:creationId xmlns:p14="http://schemas.microsoft.com/office/powerpoint/2010/main" val="76722300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558088" name="Rectangle 1032"/>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endParaRPr>
          </a:p>
        </p:txBody>
      </p:sp>
      <p:sp>
        <p:nvSpPr>
          <p:cNvPr id="558089" name="Rectangle 1033"/>
          <p:cNvSpPr>
            <a:spLocks noChangeArrowheads="1"/>
          </p:cNvSpPr>
          <p:nvPr/>
        </p:nvSpPr>
        <p:spPr bwMode="auto">
          <a:xfrm>
            <a:off x="5292725" y="3698875"/>
            <a:ext cx="3382963"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endParaRPr>
          </a:p>
        </p:txBody>
      </p:sp>
      <p:sp>
        <p:nvSpPr>
          <p:cNvPr id="574468" name="Rectangle 1029"/>
          <p:cNvSpPr>
            <a:spLocks noGrp="1" noChangeArrowheads="1"/>
          </p:cNvSpPr>
          <p:nvPr>
            <p:ph type="title"/>
          </p:nvPr>
        </p:nvSpPr>
        <p:spPr>
          <a:xfrm>
            <a:off x="0" y="44450"/>
            <a:ext cx="9144000" cy="1022350"/>
          </a:xfrm>
        </p:spPr>
        <p:txBody>
          <a:bodyPr/>
          <a:lstStyle/>
          <a:p>
            <a:r>
              <a:rPr lang="zh-CN" altLang="en-US" sz="7200" b="1">
                <a:solidFill>
                  <a:schemeClr val="bg1"/>
                </a:solidFill>
                <a:ea typeface="SimSun" pitchFamily="2" charset="-122"/>
              </a:rPr>
              <a:t>焦点：在基督再来</a:t>
            </a:r>
            <a:endParaRPr lang="en-US" sz="7200" b="1">
              <a:solidFill>
                <a:schemeClr val="bg1"/>
              </a:solidFill>
            </a:endParaRPr>
          </a:p>
        </p:txBody>
      </p:sp>
      <p:pic>
        <p:nvPicPr>
          <p:cNvPr id="574469" name="Picture 1028" descr="Pict103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3677" y="1066800"/>
            <a:ext cx="8537575" cy="5530850"/>
          </a:xfrm>
          <a:noFill/>
          <a:ln w="57150">
            <a:solidFill>
              <a:srgbClr val="003300"/>
            </a:solidFill>
            <a:miter lim="800000"/>
            <a:headEnd/>
            <a:tailEnd/>
          </a:ln>
        </p:spPr>
      </p:pic>
      <p:sp>
        <p:nvSpPr>
          <p:cNvPr id="574470" name="Text Box 1034"/>
          <p:cNvSpPr txBox="1">
            <a:spLocks noChangeArrowheads="1"/>
          </p:cNvSpPr>
          <p:nvPr/>
        </p:nvSpPr>
        <p:spPr bwMode="auto">
          <a:xfrm>
            <a:off x="8455025" y="7938"/>
            <a:ext cx="6461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rPr>
              <a:t>344</a:t>
            </a:r>
          </a:p>
        </p:txBody>
      </p:sp>
      <p:sp>
        <p:nvSpPr>
          <p:cNvPr id="2" name="TextBox 1"/>
          <p:cNvSpPr txBox="1"/>
          <p:nvPr/>
        </p:nvSpPr>
        <p:spPr>
          <a:xfrm>
            <a:off x="388763" y="5844039"/>
            <a:ext cx="3006424" cy="646331"/>
          </a:xfrm>
          <a:prstGeom prst="rect">
            <a:avLst/>
          </a:prstGeom>
          <a:solidFill>
            <a:schemeClr val="bg1"/>
          </a:solidFill>
        </p:spPr>
        <p:txBody>
          <a:bodyPr wrap="square" rtlCol="0">
            <a:spAutoFit/>
          </a:bodyPr>
          <a:lstStyle/>
          <a:p>
            <a:pPr algn="ctr"/>
            <a:r>
              <a:rPr lang="zh-TW" altLang="en-US" sz="3600" b="1" dirty="0">
                <a:ea typeface="PMingLiU" pitchFamily="18" charset="-120"/>
              </a:rPr>
              <a:t>旧约</a:t>
            </a:r>
            <a:endParaRPr lang="en-US" sz="3600" b="1" dirty="0"/>
          </a:p>
        </p:txBody>
      </p:sp>
      <p:sp>
        <p:nvSpPr>
          <p:cNvPr id="10" name="TextBox 9"/>
          <p:cNvSpPr txBox="1"/>
          <p:nvPr/>
        </p:nvSpPr>
        <p:spPr>
          <a:xfrm>
            <a:off x="5662959" y="5818123"/>
            <a:ext cx="3006424" cy="646331"/>
          </a:xfrm>
          <a:prstGeom prst="rect">
            <a:avLst/>
          </a:prstGeom>
          <a:solidFill>
            <a:schemeClr val="bg1"/>
          </a:solidFill>
        </p:spPr>
        <p:txBody>
          <a:bodyPr wrap="square" rtlCol="0">
            <a:spAutoFit/>
          </a:bodyPr>
          <a:lstStyle/>
          <a:p>
            <a:pPr algn="ctr"/>
            <a:r>
              <a:rPr lang="zh-TW" altLang="en-US" sz="3600" b="1" dirty="0">
                <a:ea typeface="PMingLiU" pitchFamily="18" charset="-120"/>
              </a:rPr>
              <a:t>新约</a:t>
            </a:r>
            <a:endParaRPr lang="en-US" sz="3600" b="1" dirty="0"/>
          </a:p>
        </p:txBody>
      </p:sp>
      <p:sp>
        <p:nvSpPr>
          <p:cNvPr id="12" name="TextBox 11"/>
          <p:cNvSpPr txBox="1"/>
          <p:nvPr/>
        </p:nvSpPr>
        <p:spPr>
          <a:xfrm>
            <a:off x="725689" y="1205088"/>
            <a:ext cx="1930849" cy="707886"/>
          </a:xfrm>
          <a:prstGeom prst="rect">
            <a:avLst/>
          </a:prstGeom>
          <a:solidFill>
            <a:schemeClr val="bg1"/>
          </a:solidFill>
        </p:spPr>
        <p:txBody>
          <a:bodyPr wrap="square" rtlCol="0">
            <a:spAutoFit/>
          </a:bodyPr>
          <a:lstStyle/>
          <a:p>
            <a:pPr algn="ctr"/>
            <a:r>
              <a:rPr lang="zh-TW" altLang="en-US" sz="4000" dirty="0">
                <a:ea typeface="PMingLiU" pitchFamily="18" charset="-120"/>
              </a:rPr>
              <a:t>他来了</a:t>
            </a:r>
            <a:endParaRPr lang="en-US" sz="4000" b="1" dirty="0"/>
          </a:p>
        </p:txBody>
      </p:sp>
      <p:grpSp>
        <p:nvGrpSpPr>
          <p:cNvPr id="6" name="Group 5"/>
          <p:cNvGrpSpPr/>
          <p:nvPr/>
        </p:nvGrpSpPr>
        <p:grpSpPr>
          <a:xfrm>
            <a:off x="6647825" y="3563438"/>
            <a:ext cx="1801262" cy="1477207"/>
            <a:chOff x="6647825" y="3563438"/>
            <a:chExt cx="1801262" cy="1477207"/>
          </a:xfrm>
        </p:grpSpPr>
        <p:sp>
          <p:nvSpPr>
            <p:cNvPr id="3" name="Oval 2"/>
            <p:cNvSpPr/>
            <p:nvPr/>
          </p:nvSpPr>
          <p:spPr bwMode="auto">
            <a:xfrm>
              <a:off x="6647825" y="3563438"/>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p:cNvSpPr/>
            <p:nvPr/>
          </p:nvSpPr>
          <p:spPr bwMode="auto">
            <a:xfrm>
              <a:off x="6673743" y="4392747"/>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Oval 15"/>
            <p:cNvSpPr/>
            <p:nvPr/>
          </p:nvSpPr>
          <p:spPr bwMode="auto">
            <a:xfrm>
              <a:off x="7127298" y="4042882"/>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Oval 16"/>
            <p:cNvSpPr/>
            <p:nvPr/>
          </p:nvSpPr>
          <p:spPr bwMode="auto">
            <a:xfrm>
              <a:off x="7088422" y="4302041"/>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Oval 17"/>
            <p:cNvSpPr/>
            <p:nvPr/>
          </p:nvSpPr>
          <p:spPr bwMode="auto">
            <a:xfrm>
              <a:off x="6725578" y="4016966"/>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grpSp>
      <p:sp>
        <p:nvSpPr>
          <p:cNvPr id="13" name="TextBox 12"/>
          <p:cNvSpPr txBox="1"/>
          <p:nvPr/>
        </p:nvSpPr>
        <p:spPr>
          <a:xfrm>
            <a:off x="6103560" y="3731891"/>
            <a:ext cx="2617661" cy="1323439"/>
          </a:xfrm>
          <a:prstGeom prst="rect">
            <a:avLst/>
          </a:prstGeom>
          <a:noFill/>
        </p:spPr>
        <p:txBody>
          <a:bodyPr wrap="square" rtlCol="0">
            <a:spAutoFit/>
          </a:bodyPr>
          <a:lstStyle/>
          <a:p>
            <a:pPr algn="ctr"/>
            <a:r>
              <a:rPr lang="zh-CN" altLang="en-US" sz="4000" dirty="0">
                <a:ea typeface="SimSun" pitchFamily="2" charset="-122"/>
              </a:rPr>
              <a:t>他即将</a:t>
            </a:r>
            <a:r>
              <a:rPr lang="zh-CN" altLang="en-US" sz="4000" b="1" dirty="0">
                <a:solidFill>
                  <a:schemeClr val="bg1"/>
                </a:solidFill>
                <a:ea typeface="SimSun" pitchFamily="2" charset="-122"/>
              </a:rPr>
              <a:t>再</a:t>
            </a:r>
            <a:r>
              <a:rPr lang="zh-CN" altLang="en-US" sz="4000" dirty="0">
                <a:ea typeface="SimSun" pitchFamily="2" charset="-122"/>
              </a:rPr>
              <a:t>来！</a:t>
            </a:r>
            <a:endParaRPr lang="en-US" sz="4000" b="1" dirty="0"/>
          </a:p>
        </p:txBody>
      </p:sp>
      <p:sp>
        <p:nvSpPr>
          <p:cNvPr id="9" name="Rectangle 6"/>
          <p:cNvSpPr>
            <a:spLocks noChangeArrowheads="1"/>
          </p:cNvSpPr>
          <p:nvPr/>
        </p:nvSpPr>
        <p:spPr bwMode="auto">
          <a:xfrm>
            <a:off x="5359027" y="1079619"/>
            <a:ext cx="3929962" cy="5778381"/>
          </a:xfrm>
          <a:prstGeom prst="rect">
            <a:avLst/>
          </a:prstGeom>
          <a:solidFill>
            <a:srgbClr val="0047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endParaRPr lang="en-US">
              <a:solidFill>
                <a:srgbClr val="000000"/>
              </a:solidFill>
            </a:endParaRPr>
          </a:p>
        </p:txBody>
      </p:sp>
    </p:spTree>
    <p:extLst>
      <p:ext uri="{BB962C8B-B14F-4D97-AF65-F5344CB8AC3E}">
        <p14:creationId xmlns:p14="http://schemas.microsoft.com/office/powerpoint/2010/main" val="32463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B9F1-1023-E707-77E6-C102EC060550}"/>
            </a:ext>
          </a:extLst>
        </p:cNvPr>
        <p:cNvGrpSpPr/>
        <p:nvPr/>
      </p:nvGrpSpPr>
      <p:grpSpPr>
        <a:xfrm>
          <a:off x="0" y="0"/>
          <a:ext cx="0" cy="0"/>
          <a:chOff x="0" y="0"/>
          <a:chExt cx="0" cy="0"/>
        </a:xfrm>
      </p:grpSpPr>
      <p:sp>
        <p:nvSpPr>
          <p:cNvPr id="574465" name="Rectangle 6">
            <a:extLst>
              <a:ext uri="{FF2B5EF4-FFF2-40B4-BE49-F238E27FC236}">
                <a16:creationId xmlns:a16="http://schemas.microsoft.com/office/drawing/2014/main" id="{A5952FE2-0B6E-DAD8-29CD-9FDDDFB0DD29}"/>
              </a:ext>
            </a:extLst>
          </p:cNvPr>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558088" name="Rectangle 1032">
            <a:extLst>
              <a:ext uri="{FF2B5EF4-FFF2-40B4-BE49-F238E27FC236}">
                <a16:creationId xmlns:a16="http://schemas.microsoft.com/office/drawing/2014/main" id="{93221375-58A5-9A1C-DF06-54EBC3884DCD}"/>
              </a:ext>
            </a:extLst>
          </p:cNvPr>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endParaRPr>
          </a:p>
        </p:txBody>
      </p:sp>
      <p:sp>
        <p:nvSpPr>
          <p:cNvPr id="558089" name="Rectangle 1033">
            <a:extLst>
              <a:ext uri="{FF2B5EF4-FFF2-40B4-BE49-F238E27FC236}">
                <a16:creationId xmlns:a16="http://schemas.microsoft.com/office/drawing/2014/main" id="{B742E813-888A-6D75-8EC2-0C38F71D0385}"/>
              </a:ext>
            </a:extLst>
          </p:cNvPr>
          <p:cNvSpPr>
            <a:spLocks noChangeArrowheads="1"/>
          </p:cNvSpPr>
          <p:nvPr/>
        </p:nvSpPr>
        <p:spPr bwMode="auto">
          <a:xfrm>
            <a:off x="5292725" y="3698875"/>
            <a:ext cx="3382963"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endParaRPr>
          </a:p>
        </p:txBody>
      </p:sp>
      <p:sp>
        <p:nvSpPr>
          <p:cNvPr id="574468" name="Rectangle 1029">
            <a:extLst>
              <a:ext uri="{FF2B5EF4-FFF2-40B4-BE49-F238E27FC236}">
                <a16:creationId xmlns:a16="http://schemas.microsoft.com/office/drawing/2014/main" id="{AA547610-27C0-4204-1FE0-0E44B2412DCD}"/>
              </a:ext>
            </a:extLst>
          </p:cNvPr>
          <p:cNvSpPr>
            <a:spLocks noGrp="1" noChangeArrowheads="1"/>
          </p:cNvSpPr>
          <p:nvPr>
            <p:ph type="title"/>
          </p:nvPr>
        </p:nvSpPr>
        <p:spPr>
          <a:xfrm>
            <a:off x="0" y="44450"/>
            <a:ext cx="9144000" cy="1022350"/>
          </a:xfrm>
        </p:spPr>
        <p:txBody>
          <a:bodyPr/>
          <a:lstStyle/>
          <a:p>
            <a:r>
              <a:rPr lang="zh-CN" altLang="en-US" sz="7200" b="1">
                <a:solidFill>
                  <a:schemeClr val="bg1"/>
                </a:solidFill>
                <a:ea typeface="SimSun" pitchFamily="2" charset="-122"/>
              </a:rPr>
              <a:t>焦点：在基督再来</a:t>
            </a:r>
            <a:endParaRPr lang="en-US" sz="7200" b="1">
              <a:solidFill>
                <a:schemeClr val="bg1"/>
              </a:solidFill>
            </a:endParaRPr>
          </a:p>
        </p:txBody>
      </p:sp>
      <p:pic>
        <p:nvPicPr>
          <p:cNvPr id="574469" name="Picture 1028" descr="Pict1031">
            <a:extLst>
              <a:ext uri="{FF2B5EF4-FFF2-40B4-BE49-F238E27FC236}">
                <a16:creationId xmlns:a16="http://schemas.microsoft.com/office/drawing/2014/main" id="{0242CD48-4AD2-3E68-367C-A3017FD714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3677" y="1066800"/>
            <a:ext cx="8537575" cy="5530850"/>
          </a:xfrm>
          <a:noFill/>
          <a:ln w="57150">
            <a:solidFill>
              <a:srgbClr val="003300"/>
            </a:solidFill>
            <a:miter lim="800000"/>
            <a:headEnd/>
            <a:tailEnd/>
          </a:ln>
        </p:spPr>
      </p:pic>
      <p:sp>
        <p:nvSpPr>
          <p:cNvPr id="574470" name="Text Box 1034">
            <a:extLst>
              <a:ext uri="{FF2B5EF4-FFF2-40B4-BE49-F238E27FC236}">
                <a16:creationId xmlns:a16="http://schemas.microsoft.com/office/drawing/2014/main" id="{D8D91CF2-2AE3-D1B0-A35D-BE57F2B3A5D3}"/>
              </a:ext>
            </a:extLst>
          </p:cNvPr>
          <p:cNvSpPr txBox="1">
            <a:spLocks noChangeArrowheads="1"/>
          </p:cNvSpPr>
          <p:nvPr/>
        </p:nvSpPr>
        <p:spPr bwMode="auto">
          <a:xfrm>
            <a:off x="8455025" y="7938"/>
            <a:ext cx="6461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rPr>
              <a:t>344</a:t>
            </a:r>
          </a:p>
        </p:txBody>
      </p:sp>
      <p:sp>
        <p:nvSpPr>
          <p:cNvPr id="2" name="TextBox 1">
            <a:extLst>
              <a:ext uri="{FF2B5EF4-FFF2-40B4-BE49-F238E27FC236}">
                <a16:creationId xmlns:a16="http://schemas.microsoft.com/office/drawing/2014/main" id="{5F50A494-3EB7-1E09-9600-BA8533094BE1}"/>
              </a:ext>
            </a:extLst>
          </p:cNvPr>
          <p:cNvSpPr txBox="1"/>
          <p:nvPr/>
        </p:nvSpPr>
        <p:spPr>
          <a:xfrm>
            <a:off x="388763" y="5844039"/>
            <a:ext cx="3006424" cy="646331"/>
          </a:xfrm>
          <a:prstGeom prst="rect">
            <a:avLst/>
          </a:prstGeom>
          <a:solidFill>
            <a:schemeClr val="bg1"/>
          </a:solidFill>
        </p:spPr>
        <p:txBody>
          <a:bodyPr wrap="square" rtlCol="0">
            <a:spAutoFit/>
          </a:bodyPr>
          <a:lstStyle/>
          <a:p>
            <a:pPr algn="ctr"/>
            <a:r>
              <a:rPr lang="zh-TW" altLang="en-US" sz="3600" b="1" dirty="0">
                <a:ea typeface="PMingLiU" pitchFamily="18" charset="-120"/>
              </a:rPr>
              <a:t>旧约</a:t>
            </a:r>
            <a:endParaRPr lang="en-US" sz="3600" b="1" dirty="0"/>
          </a:p>
        </p:txBody>
      </p:sp>
      <p:sp>
        <p:nvSpPr>
          <p:cNvPr id="10" name="TextBox 9">
            <a:extLst>
              <a:ext uri="{FF2B5EF4-FFF2-40B4-BE49-F238E27FC236}">
                <a16:creationId xmlns:a16="http://schemas.microsoft.com/office/drawing/2014/main" id="{04E9CA6D-1D10-DD30-F18A-84D11EB0320E}"/>
              </a:ext>
            </a:extLst>
          </p:cNvPr>
          <p:cNvSpPr txBox="1"/>
          <p:nvPr/>
        </p:nvSpPr>
        <p:spPr>
          <a:xfrm>
            <a:off x="5662959" y="5818123"/>
            <a:ext cx="3006424" cy="646331"/>
          </a:xfrm>
          <a:prstGeom prst="rect">
            <a:avLst/>
          </a:prstGeom>
          <a:solidFill>
            <a:schemeClr val="bg1"/>
          </a:solidFill>
        </p:spPr>
        <p:txBody>
          <a:bodyPr wrap="square" rtlCol="0">
            <a:spAutoFit/>
          </a:bodyPr>
          <a:lstStyle/>
          <a:p>
            <a:pPr algn="ctr"/>
            <a:r>
              <a:rPr lang="zh-TW" altLang="en-US" sz="3600" b="1" dirty="0">
                <a:ea typeface="PMingLiU" pitchFamily="18" charset="-120"/>
              </a:rPr>
              <a:t>新约</a:t>
            </a:r>
            <a:endParaRPr lang="en-US" sz="3600" b="1" dirty="0"/>
          </a:p>
        </p:txBody>
      </p:sp>
      <p:sp>
        <p:nvSpPr>
          <p:cNvPr id="12" name="TextBox 11">
            <a:extLst>
              <a:ext uri="{FF2B5EF4-FFF2-40B4-BE49-F238E27FC236}">
                <a16:creationId xmlns:a16="http://schemas.microsoft.com/office/drawing/2014/main" id="{2321C7F3-8AC5-20FB-20C3-E8DCEE89D852}"/>
              </a:ext>
            </a:extLst>
          </p:cNvPr>
          <p:cNvSpPr txBox="1"/>
          <p:nvPr/>
        </p:nvSpPr>
        <p:spPr>
          <a:xfrm>
            <a:off x="725689" y="1205088"/>
            <a:ext cx="1930849" cy="707886"/>
          </a:xfrm>
          <a:prstGeom prst="rect">
            <a:avLst/>
          </a:prstGeom>
          <a:solidFill>
            <a:schemeClr val="bg1"/>
          </a:solidFill>
        </p:spPr>
        <p:txBody>
          <a:bodyPr wrap="square" rtlCol="0">
            <a:spAutoFit/>
          </a:bodyPr>
          <a:lstStyle/>
          <a:p>
            <a:pPr algn="ctr"/>
            <a:r>
              <a:rPr lang="zh-TW" altLang="en-US" sz="4000" dirty="0">
                <a:ea typeface="PMingLiU" pitchFamily="18" charset="-120"/>
              </a:rPr>
              <a:t>他来了</a:t>
            </a:r>
            <a:endParaRPr lang="en-US" sz="4000" b="1" dirty="0"/>
          </a:p>
        </p:txBody>
      </p:sp>
      <p:grpSp>
        <p:nvGrpSpPr>
          <p:cNvPr id="6" name="Group 5">
            <a:extLst>
              <a:ext uri="{FF2B5EF4-FFF2-40B4-BE49-F238E27FC236}">
                <a16:creationId xmlns:a16="http://schemas.microsoft.com/office/drawing/2014/main" id="{E217A9F6-A029-5153-CC46-D89289148292}"/>
              </a:ext>
            </a:extLst>
          </p:cNvPr>
          <p:cNvGrpSpPr/>
          <p:nvPr/>
        </p:nvGrpSpPr>
        <p:grpSpPr>
          <a:xfrm>
            <a:off x="6647825" y="3563438"/>
            <a:ext cx="1801262" cy="1477207"/>
            <a:chOff x="6647825" y="3563438"/>
            <a:chExt cx="1801262" cy="1477207"/>
          </a:xfrm>
        </p:grpSpPr>
        <p:sp>
          <p:nvSpPr>
            <p:cNvPr id="3" name="Oval 2">
              <a:extLst>
                <a:ext uri="{FF2B5EF4-FFF2-40B4-BE49-F238E27FC236}">
                  <a16:creationId xmlns:a16="http://schemas.microsoft.com/office/drawing/2014/main" id="{F03CA20F-D523-38F0-595A-9434F53E8186}"/>
                </a:ext>
              </a:extLst>
            </p:cNvPr>
            <p:cNvSpPr/>
            <p:nvPr/>
          </p:nvSpPr>
          <p:spPr bwMode="auto">
            <a:xfrm>
              <a:off x="6647825" y="3563438"/>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a:extLst>
                <a:ext uri="{FF2B5EF4-FFF2-40B4-BE49-F238E27FC236}">
                  <a16:creationId xmlns:a16="http://schemas.microsoft.com/office/drawing/2014/main" id="{EC5617AB-555E-8A9D-1209-C34D04803897}"/>
                </a:ext>
              </a:extLst>
            </p:cNvPr>
            <p:cNvSpPr/>
            <p:nvPr/>
          </p:nvSpPr>
          <p:spPr bwMode="auto">
            <a:xfrm>
              <a:off x="6673743" y="4392747"/>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Oval 15">
              <a:extLst>
                <a:ext uri="{FF2B5EF4-FFF2-40B4-BE49-F238E27FC236}">
                  <a16:creationId xmlns:a16="http://schemas.microsoft.com/office/drawing/2014/main" id="{B36B4983-4039-05D1-3655-2E08BE54F860}"/>
                </a:ext>
              </a:extLst>
            </p:cNvPr>
            <p:cNvSpPr/>
            <p:nvPr/>
          </p:nvSpPr>
          <p:spPr bwMode="auto">
            <a:xfrm>
              <a:off x="7127298" y="4042882"/>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Oval 16">
              <a:extLst>
                <a:ext uri="{FF2B5EF4-FFF2-40B4-BE49-F238E27FC236}">
                  <a16:creationId xmlns:a16="http://schemas.microsoft.com/office/drawing/2014/main" id="{20078A89-40A7-AF26-B391-E95A85F4F598}"/>
                </a:ext>
              </a:extLst>
            </p:cNvPr>
            <p:cNvSpPr/>
            <p:nvPr/>
          </p:nvSpPr>
          <p:spPr bwMode="auto">
            <a:xfrm>
              <a:off x="7088422" y="4302041"/>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Oval 17">
              <a:extLst>
                <a:ext uri="{FF2B5EF4-FFF2-40B4-BE49-F238E27FC236}">
                  <a16:creationId xmlns:a16="http://schemas.microsoft.com/office/drawing/2014/main" id="{0B8B1CA6-592C-8BE3-11BB-209E8E014FB6}"/>
                </a:ext>
              </a:extLst>
            </p:cNvPr>
            <p:cNvSpPr/>
            <p:nvPr/>
          </p:nvSpPr>
          <p:spPr bwMode="auto">
            <a:xfrm>
              <a:off x="6725578" y="4016966"/>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grpSp>
      <p:sp>
        <p:nvSpPr>
          <p:cNvPr id="13" name="TextBox 12">
            <a:extLst>
              <a:ext uri="{FF2B5EF4-FFF2-40B4-BE49-F238E27FC236}">
                <a16:creationId xmlns:a16="http://schemas.microsoft.com/office/drawing/2014/main" id="{73EEAA49-FA03-CB10-0222-9B0149A789EB}"/>
              </a:ext>
            </a:extLst>
          </p:cNvPr>
          <p:cNvSpPr txBox="1"/>
          <p:nvPr/>
        </p:nvSpPr>
        <p:spPr>
          <a:xfrm>
            <a:off x="6103560" y="3731891"/>
            <a:ext cx="2617661" cy="1323439"/>
          </a:xfrm>
          <a:prstGeom prst="rect">
            <a:avLst/>
          </a:prstGeom>
          <a:noFill/>
        </p:spPr>
        <p:txBody>
          <a:bodyPr wrap="square" rtlCol="0">
            <a:spAutoFit/>
          </a:bodyPr>
          <a:lstStyle/>
          <a:p>
            <a:pPr algn="ctr"/>
            <a:r>
              <a:rPr lang="zh-CN" altLang="en-US" sz="4000" dirty="0">
                <a:ea typeface="SimSun" pitchFamily="2" charset="-122"/>
              </a:rPr>
              <a:t>他即将</a:t>
            </a:r>
            <a:r>
              <a:rPr lang="zh-CN" altLang="en-US" sz="4000" b="1" dirty="0">
                <a:solidFill>
                  <a:schemeClr val="bg1"/>
                </a:solidFill>
                <a:ea typeface="SimSun" pitchFamily="2" charset="-122"/>
              </a:rPr>
              <a:t>再</a:t>
            </a:r>
            <a:r>
              <a:rPr lang="zh-CN" altLang="en-US" sz="4000" dirty="0">
                <a:ea typeface="SimSun" pitchFamily="2" charset="-122"/>
              </a:rPr>
              <a:t>来！</a:t>
            </a:r>
            <a:endParaRPr lang="en-US" sz="4000" b="1" dirty="0"/>
          </a:p>
        </p:txBody>
      </p:sp>
    </p:spTree>
    <p:extLst>
      <p:ext uri="{BB962C8B-B14F-4D97-AF65-F5344CB8AC3E}">
        <p14:creationId xmlns:p14="http://schemas.microsoft.com/office/powerpoint/2010/main" val="5711284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6" descr="rev 22 edwards_crow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99200" y="74613"/>
            <a:ext cx="1706563" cy="221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5491" name="Picture 5" descr="rev 22 Manger.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3" y="0"/>
            <a:ext cx="4492625" cy="298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2" name="Title 1"/>
          <p:cNvSpPr>
            <a:spLocks noGrp="1"/>
          </p:cNvSpPr>
          <p:nvPr>
            <p:ph type="title"/>
          </p:nvPr>
        </p:nvSpPr>
        <p:spPr>
          <a:xfrm>
            <a:off x="623888" y="0"/>
            <a:ext cx="7772400" cy="647700"/>
          </a:xfrm>
        </p:spPr>
        <p:txBody>
          <a:bodyPr/>
          <a:lstStyle/>
          <a:p>
            <a:pPr>
              <a:defRPr/>
            </a:pPr>
            <a:r>
              <a:rPr lang="zh-CN" b="1" dirty="0">
                <a:effectLst>
                  <a:outerShdw blurRad="38100" dist="38100" dir="2700000" algn="tl">
                    <a:srgbClr val="000000">
                      <a:alpha val="43137"/>
                    </a:srgbClr>
                  </a:outerShdw>
                </a:effectLst>
              </a:rPr>
              <a:t>基督的两个缺憾</a:t>
            </a:r>
            <a:endParaRPr lang="en-US"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graphicFrame>
        <p:nvGraphicFramePr>
          <p:cNvPr id="4" name="Table 3"/>
          <p:cNvGraphicFramePr>
            <a:graphicFrameLocks noGrp="1"/>
          </p:cNvGraphicFramePr>
          <p:nvPr/>
        </p:nvGraphicFramePr>
        <p:xfrm>
          <a:off x="0" y="1974163"/>
          <a:ext cx="9144000" cy="4408056"/>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zh-CN" altLang="en-US" sz="3600" dirty="0">
                          <a:effectLst>
                            <a:outerShdw blurRad="38100" dist="38100" dir="2700000" algn="tl">
                              <a:srgbClr val="000000">
                                <a:alpha val="43137"/>
                              </a:srgbClr>
                            </a:outerShdw>
                          </a:effectLst>
                        </a:rPr>
                        <a:t>第一次来</a:t>
                      </a:r>
                      <a:endParaRPr lang="en-US" sz="3600" b="1" dirty="0">
                        <a:effectLst>
                          <a:outerShdw blurRad="38100" dist="38100" dir="2700000" algn="tl">
                            <a:srgbClr val="000000">
                              <a:alpha val="43137"/>
                            </a:srgbClr>
                          </a:outerShdw>
                        </a:effectLst>
                        <a:latin typeface="Arial"/>
                        <a:cs typeface="Arial"/>
                      </a:endParaRPr>
                    </a:p>
                  </a:txBody>
                  <a:tcPr>
                    <a:noFill/>
                  </a:tcPr>
                </a:tc>
                <a:tc rowSpan="8">
                  <a:txBody>
                    <a:bodyPr/>
                    <a:lstStyle/>
                    <a:p>
                      <a:pPr algn="ctr"/>
                      <a:r>
                        <a:rPr lang="zh-CN" altLang="en-US" sz="3200" dirty="0">
                          <a:effectLst>
                            <a:outerShdw blurRad="38100" dist="38100" dir="2700000" algn="tl">
                              <a:srgbClr val="000000">
                                <a:alpha val="43137"/>
                              </a:srgbClr>
                            </a:outerShdw>
                          </a:effectLst>
                        </a:rPr>
                        <a:t>（教会时代）</a:t>
                      </a:r>
                      <a:endParaRPr lang="en-US" sz="3200" b="1" dirty="0">
                        <a:effectLst>
                          <a:outerShdw blurRad="38100" dist="38100" dir="2700000" algn="tl">
                            <a:srgbClr val="000000">
                              <a:alpha val="43137"/>
                            </a:srgbClr>
                          </a:outerShdw>
                        </a:effectLst>
                        <a:latin typeface="Arial"/>
                        <a:cs typeface="Arial"/>
                      </a:endParaRPr>
                    </a:p>
                  </a:txBody>
                  <a:tcPr vert="vert270">
                    <a:noFill/>
                  </a:tcPr>
                </a:tc>
                <a:tc>
                  <a:txBody>
                    <a:bodyPr/>
                    <a:lstStyle/>
                    <a:p>
                      <a:pPr algn="ctr"/>
                      <a:r>
                        <a:rPr lang="zh-CN" altLang="en-US" sz="3600" dirty="0">
                          <a:effectLst>
                            <a:outerShdw blurRad="38100" dist="38100" dir="2700000" algn="tl">
                              <a:srgbClr val="000000">
                                <a:alpha val="43137"/>
                              </a:srgbClr>
                            </a:outerShdw>
                          </a:effectLst>
                        </a:rPr>
                        <a:t>第二次来临</a:t>
                      </a:r>
                      <a:endParaRPr lang="en-US" sz="3600" b="1" dirty="0">
                        <a:effectLst>
                          <a:outerShdw blurRad="38100" dist="38100" dir="2700000" algn="tl">
                            <a:srgbClr val="000000">
                              <a:alpha val="43137"/>
                            </a:srgbClr>
                          </a:outerShdw>
                        </a:effectLst>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r>
                        <a:rPr lang="zh-CN" altLang="en-US" sz="2400" b="1" dirty="0"/>
                        <a:t>放在马槽</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地政山</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r>
                        <a:rPr lang="zh-CN" altLang="en-US" sz="2400" b="1" dirty="0"/>
                        <a:t>来作为羔羊</a:t>
                      </a:r>
                      <a:endParaRPr lang="en-US" sz="24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正值主</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zh-CN" altLang="en-US" sz="2400" b="1" dirty="0">
                          <a:effectLst>
                            <a:outerShdw blurRad="38100" dist="38100" dir="2700000" algn="tl">
                              <a:srgbClr val="000000">
                                <a:alpha val="43137"/>
                              </a:srgbClr>
                            </a:outerShdw>
                          </a:effectLst>
                        </a:rPr>
                        <a:t>卑微和贫穷</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豪华和强大的</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zh-CN" altLang="en-US" sz="2400" b="1" dirty="0">
                          <a:effectLst>
                            <a:outerShdw blurRad="38100" dist="38100" dir="2700000" algn="tl">
                              <a:srgbClr val="000000">
                                <a:alpha val="43137"/>
                              </a:srgbClr>
                            </a:outerShdw>
                          </a:effectLst>
                        </a:rPr>
                        <a:t>死，为他的敌人</a:t>
                      </a:r>
                      <a:endParaRPr lang="en-US" sz="24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他的敌人死亡</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zh-CN" altLang="en-US" sz="2400" b="1" dirty="0">
                          <a:effectLst>
                            <a:outerShdw blurRad="38100" dist="38100" dir="2700000" algn="tl">
                              <a:srgbClr val="000000">
                                <a:alpha val="43137"/>
                              </a:srgbClr>
                            </a:outerShdw>
                          </a:effectLst>
                        </a:rPr>
                        <a:t>受魔鬼的试探</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撒旦的陷阱中无底洞</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r>
                        <a:rPr lang="zh-CN" altLang="en-US" sz="2400" b="1" dirty="0"/>
                        <a:t>住在一个不义的世界</a:t>
                      </a:r>
                      <a:endParaRPr lang="en-US" sz="24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信息世界，在义</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zh-CN" altLang="en-US" sz="2400" b="1" dirty="0">
                          <a:effectLst>
                            <a:outerShdw blurRad="38100" dist="38100" dir="2700000" algn="tl">
                              <a:srgbClr val="000000">
                                <a:alpha val="43137"/>
                              </a:srgbClr>
                            </a:outerShdw>
                          </a:effectLst>
                        </a:rPr>
                        <a:t>死亡罪和再次上涨</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指导和统治</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a:spAutoFit/>
          </a:bodyPr>
          <a:lstStyle/>
          <a:p>
            <a:pPr algn="r" eaLnBrk="1" hangingPunct="1">
              <a:spcBef>
                <a:spcPct val="50000"/>
              </a:spcBef>
              <a:defRPr/>
            </a:pPr>
            <a:r>
              <a:rPr lang="zh-CN" altLang="en-US" sz="1400" dirty="0">
                <a:solidFill>
                  <a:srgbClr val="FFFFFF">
                    <a:lumMod val="95000"/>
                  </a:srgbClr>
                </a:solidFill>
                <a:latin typeface="Comic Sans MS" pitchFamily="66" charset="0"/>
                <a:ea typeface="ＭＳ Ｐゴシック" pitchFamily="34" charset="-128"/>
              </a:rPr>
              <a:t>露丝和拉里</a:t>
            </a:r>
            <a:r>
              <a:rPr lang="en-US" altLang="zh-CN" sz="1400" dirty="0">
                <a:solidFill>
                  <a:srgbClr val="FFFFFF">
                    <a:lumMod val="95000"/>
                  </a:srgbClr>
                </a:solidFill>
                <a:latin typeface="Comic Sans MS" pitchFamily="66" charset="0"/>
                <a:ea typeface="ＭＳ Ｐゴシック" pitchFamily="34" charset="-128"/>
              </a:rPr>
              <a:t>·</a:t>
            </a:r>
            <a:r>
              <a:rPr lang="zh-CN" altLang="en-US" sz="1400" dirty="0">
                <a:solidFill>
                  <a:srgbClr val="FFFFFF">
                    <a:lumMod val="95000"/>
                  </a:srgbClr>
                </a:solidFill>
                <a:latin typeface="Comic Sans MS" pitchFamily="66" charset="0"/>
                <a:ea typeface="ＭＳ Ｐゴシック" pitchFamily="34" charset="-128"/>
              </a:rPr>
              <a:t>穆迪，引圣经全景由特里</a:t>
            </a:r>
            <a:r>
              <a:rPr lang="en-US" altLang="zh-CN" sz="1400" dirty="0">
                <a:solidFill>
                  <a:srgbClr val="FFFFFF">
                    <a:lumMod val="95000"/>
                  </a:srgbClr>
                </a:solidFill>
                <a:latin typeface="Comic Sans MS" pitchFamily="66" charset="0"/>
                <a:ea typeface="ＭＳ Ｐゴシック" pitchFamily="34" charset="-128"/>
              </a:rPr>
              <a:t>·</a:t>
            </a:r>
            <a:r>
              <a:rPr lang="zh-CN" altLang="en-US" sz="1400" dirty="0">
                <a:solidFill>
                  <a:srgbClr val="FFFFFF">
                    <a:lumMod val="95000"/>
                  </a:srgbClr>
                </a:solidFill>
                <a:latin typeface="Comic Sans MS" pitchFamily="66" charset="0"/>
                <a:ea typeface="ＭＳ Ｐゴシック" pitchFamily="34" charset="-128"/>
              </a:rPr>
              <a:t>霍尔，</a:t>
            </a:r>
            <a:r>
              <a:rPr lang="en-US" sz="1400" b="1" i="1" dirty="0">
                <a:solidFill>
                  <a:srgbClr val="FFFFFF">
                    <a:lumMod val="95000"/>
                  </a:srgbClr>
                </a:solidFill>
                <a:effectLst>
                  <a:glow rad="241300">
                    <a:srgbClr val="000000">
                      <a:alpha val="75000"/>
                    </a:srgbClr>
                  </a:glow>
                </a:effectLst>
                <a:latin typeface="Arial"/>
                <a:cs typeface="Arial"/>
              </a:rPr>
              <a:t>, </a:t>
            </a:r>
            <a:r>
              <a:rPr lang="en-US" sz="1400" b="1" dirty="0">
                <a:solidFill>
                  <a:srgbClr val="FFFFFF">
                    <a:lumMod val="95000"/>
                  </a:srgbClr>
                </a:solidFill>
                <a:effectLst>
                  <a:glow rad="241300">
                    <a:srgbClr val="000000">
                      <a:alpha val="75000"/>
                    </a:srgbClr>
                  </a:glow>
                </a:effectLst>
                <a:latin typeface="Arial"/>
                <a:cs typeface="Arial"/>
              </a:rPr>
              <a:t>117</a:t>
            </a:r>
          </a:p>
        </p:txBody>
      </p:sp>
      <p:sp>
        <p:nvSpPr>
          <p:cNvPr id="575495"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420</a:t>
            </a:r>
          </a:p>
        </p:txBody>
      </p:sp>
    </p:spTree>
    <p:extLst>
      <p:ext uri="{BB962C8B-B14F-4D97-AF65-F5344CB8AC3E}">
        <p14:creationId xmlns:p14="http://schemas.microsoft.com/office/powerpoint/2010/main" val="3172111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75" name="Picture 31"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1" hangingPunct="1"/>
            <a:endParaRPr lang="en-US">
              <a:solidFill>
                <a:srgbClr val="FFFFCC"/>
              </a:solidFill>
              <a:latin typeface="Times New Roman" charset="0"/>
              <a:cs typeface="+mn-cs"/>
            </a:endParaRPr>
          </a:p>
        </p:txBody>
      </p:sp>
      <p:sp>
        <p:nvSpPr>
          <p:cNvPr id="26629"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cs typeface="+mn-cs"/>
              </a:rPr>
              <a:t>656</a:t>
            </a:r>
            <a:endParaRPr lang="en-US">
              <a:solidFill>
                <a:srgbClr val="000066"/>
              </a:solidFill>
              <a:cs typeface="+mn-cs"/>
            </a:endParaRPr>
          </a:p>
        </p:txBody>
      </p:sp>
      <p:sp>
        <p:nvSpPr>
          <p:cNvPr id="57349" name="AutoShape 5"/>
          <p:cNvSpPr>
            <a:spLocks noChangeArrowheads="1"/>
          </p:cNvSpPr>
          <p:nvPr/>
        </p:nvSpPr>
        <p:spPr bwMode="auto">
          <a:xfrm rot="-6964770">
            <a:off x="6629400" y="5105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50" name="AutoShape 6"/>
          <p:cNvSpPr>
            <a:spLocks noChangeArrowheads="1"/>
          </p:cNvSpPr>
          <p:nvPr/>
        </p:nvSpPr>
        <p:spPr bwMode="auto">
          <a:xfrm rot="-6964770">
            <a:off x="6324600" y="42672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51" name="AutoShape 7"/>
          <p:cNvSpPr>
            <a:spLocks noChangeArrowheads="1"/>
          </p:cNvSpPr>
          <p:nvPr/>
        </p:nvSpPr>
        <p:spPr bwMode="auto">
          <a:xfrm rot="-8570306">
            <a:off x="4114800" y="25908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pic>
        <p:nvPicPr>
          <p:cNvPr id="57352" name="Picture 8" descr="j023794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3" name="AutoShape 9"/>
          <p:cNvSpPr>
            <a:spLocks noChangeArrowheads="1"/>
          </p:cNvSpPr>
          <p:nvPr/>
        </p:nvSpPr>
        <p:spPr bwMode="auto">
          <a:xfrm rot="1822741">
            <a:off x="4191000" y="2438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pic>
        <p:nvPicPr>
          <p:cNvPr id="57354" name="Picture 10"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5" name="Picture 11"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26655" name="Picture 13"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6" name="Picture 14"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9" name="AutoShape 15"/>
          <p:cNvSpPr>
            <a:spLocks noChangeArrowheads="1"/>
          </p:cNvSpPr>
          <p:nvPr/>
        </p:nvSpPr>
        <p:spPr bwMode="auto">
          <a:xfrm rot="-5400000">
            <a:off x="5867400" y="2895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61"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pPr eaLnBrk="1" hangingPunct="1"/>
            <a:endParaRPr lang="en-US">
              <a:solidFill>
                <a:srgbClr val="FFFFCC"/>
              </a:solidFill>
              <a:latin typeface="Times New Roman" charset="0"/>
              <a:cs typeface="+mn-cs"/>
            </a:endParaRPr>
          </a:p>
        </p:txBody>
      </p:sp>
      <p:grpSp>
        <p:nvGrpSpPr>
          <p:cNvPr id="3" name="Group 18"/>
          <p:cNvGrpSpPr>
            <a:grpSpLocks/>
          </p:cNvGrpSpPr>
          <p:nvPr/>
        </p:nvGrpSpPr>
        <p:grpSpPr bwMode="auto">
          <a:xfrm>
            <a:off x="76200" y="4038600"/>
            <a:ext cx="4562475" cy="882650"/>
            <a:chOff x="48" y="2544"/>
            <a:chExt cx="2874" cy="556"/>
          </a:xfrm>
        </p:grpSpPr>
        <p:sp>
          <p:nvSpPr>
            <p:cNvPr id="26653" name="AutoShape 19"/>
            <p:cNvSpPr>
              <a:spLocks noChangeArrowheads="1"/>
            </p:cNvSpPr>
            <p:nvPr/>
          </p:nvSpPr>
          <p:spPr bwMode="auto">
            <a:xfrm>
              <a:off x="48" y="2544"/>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54" name="Text Box 20"/>
            <p:cNvSpPr txBox="1">
              <a:spLocks noChangeArrowheads="1"/>
            </p:cNvSpPr>
            <p:nvPr/>
          </p:nvSpPr>
          <p:spPr bwMode="auto">
            <a:xfrm>
              <a:off x="576" y="2693"/>
              <a:ext cx="234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以西结书</a:t>
              </a:r>
              <a:r>
                <a:rPr lang="en-US" sz="1800" b="1">
                  <a:solidFill>
                    <a:srgbClr val="FFFFCC"/>
                  </a:solidFill>
                  <a:latin typeface="Arial" charset="0"/>
                  <a:cs typeface="+mn-cs"/>
                </a:rPr>
                <a:t> 8:4; 9:3; 10:4; 10:18-19;</a:t>
              </a:r>
            </a:p>
            <a:p>
              <a:r>
                <a:rPr lang="en-US" sz="1800" b="1">
                  <a:solidFill>
                    <a:srgbClr val="FFFFCC"/>
                  </a:solidFill>
                  <a:latin typeface="Arial" charset="0"/>
                  <a:cs typeface="+mn-cs"/>
                </a:rPr>
                <a:t>11:23</a:t>
              </a:r>
            </a:p>
          </p:txBody>
        </p:sp>
      </p:grpSp>
      <p:grpSp>
        <p:nvGrpSpPr>
          <p:cNvPr id="4" name="Group 21"/>
          <p:cNvGrpSpPr>
            <a:grpSpLocks/>
          </p:cNvGrpSpPr>
          <p:nvPr/>
        </p:nvGrpSpPr>
        <p:grpSpPr bwMode="auto">
          <a:xfrm>
            <a:off x="76200" y="4953000"/>
            <a:ext cx="4792663" cy="838200"/>
            <a:chOff x="48" y="3120"/>
            <a:chExt cx="3019" cy="528"/>
          </a:xfrm>
        </p:grpSpPr>
        <p:sp>
          <p:nvSpPr>
            <p:cNvPr id="26651" name="AutoShape 22"/>
            <p:cNvSpPr>
              <a:spLocks noChangeArrowheads="1"/>
            </p:cNvSpPr>
            <p:nvPr/>
          </p:nvSpPr>
          <p:spPr bwMode="auto">
            <a:xfrm>
              <a:off x="48" y="3120"/>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52" name="Text Box 23"/>
            <p:cNvSpPr txBox="1">
              <a:spLocks noChangeArrowheads="1"/>
            </p:cNvSpPr>
            <p:nvPr/>
          </p:nvSpPr>
          <p:spPr bwMode="auto">
            <a:xfrm>
              <a:off x="576" y="3268"/>
              <a:ext cx="24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路加福音</a:t>
              </a:r>
              <a:r>
                <a:rPr lang="en-US" sz="1800" b="1">
                  <a:solidFill>
                    <a:srgbClr val="FFFFCC"/>
                  </a:solidFill>
                  <a:latin typeface="Arial" charset="0"/>
                  <a:cs typeface="+mn-cs"/>
                </a:rPr>
                <a:t> 19:37; 24:50;</a:t>
              </a:r>
              <a:r>
                <a:rPr lang="ja-JP" altLang="en-US" sz="1800">
                  <a:solidFill>
                    <a:srgbClr val="FFFFCC"/>
                  </a:solidFill>
                </a:rPr>
                <a:t>使徒行传</a:t>
              </a:r>
              <a:r>
                <a:rPr lang="en-US" sz="1800" b="1">
                  <a:solidFill>
                    <a:srgbClr val="FFFFCC"/>
                  </a:solidFill>
                  <a:latin typeface="Arial" charset="0"/>
                  <a:cs typeface="+mn-cs"/>
                </a:rPr>
                <a:t>1:10</a:t>
              </a:r>
            </a:p>
          </p:txBody>
        </p:sp>
      </p:grpSp>
      <p:grpSp>
        <p:nvGrpSpPr>
          <p:cNvPr id="5" name="Group 24"/>
          <p:cNvGrpSpPr>
            <a:grpSpLocks/>
          </p:cNvGrpSpPr>
          <p:nvPr/>
        </p:nvGrpSpPr>
        <p:grpSpPr bwMode="auto">
          <a:xfrm>
            <a:off x="76200" y="5867400"/>
            <a:ext cx="4005263" cy="838200"/>
            <a:chOff x="48" y="3696"/>
            <a:chExt cx="2523" cy="528"/>
          </a:xfrm>
        </p:grpSpPr>
        <p:sp>
          <p:nvSpPr>
            <p:cNvPr id="26649" name="AutoShape 25"/>
            <p:cNvSpPr>
              <a:spLocks noChangeArrowheads="1"/>
            </p:cNvSpPr>
            <p:nvPr/>
          </p:nvSpPr>
          <p:spPr bwMode="auto">
            <a:xfrm>
              <a:off x="48" y="3696"/>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50" name="Text Box 26"/>
            <p:cNvSpPr txBox="1">
              <a:spLocks noChangeArrowheads="1"/>
            </p:cNvSpPr>
            <p:nvPr/>
          </p:nvSpPr>
          <p:spPr bwMode="auto">
            <a:xfrm>
              <a:off x="540" y="3735"/>
              <a:ext cx="2031"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使徒行传</a:t>
              </a:r>
              <a:r>
                <a:rPr lang="en-US" sz="1800" b="1">
                  <a:solidFill>
                    <a:srgbClr val="FFFFCC"/>
                  </a:solidFill>
                  <a:latin typeface="Arial" charset="0"/>
                  <a:cs typeface="+mn-cs"/>
                </a:rPr>
                <a:t>1:11; </a:t>
              </a:r>
              <a:r>
                <a:rPr lang="ja-JP" altLang="en-US" sz="1800">
                  <a:solidFill>
                    <a:srgbClr val="FFFFCC"/>
                  </a:solidFill>
                  <a:latin typeface="Arial" charset="0"/>
                </a:rPr>
                <a:t>撒迦利亚</a:t>
              </a:r>
              <a:r>
                <a:rPr lang="zh-CN" altLang="en-US" sz="1800">
                  <a:solidFill>
                    <a:srgbClr val="FFFFCC"/>
                  </a:solidFill>
                  <a:latin typeface="Arial" charset="0"/>
                  <a:ea typeface="SimSun" charset="0"/>
                  <a:cs typeface="SimSun" charset="0"/>
                </a:rPr>
                <a:t> </a:t>
              </a:r>
              <a:r>
                <a:rPr lang="en-US" sz="1800" b="1">
                  <a:solidFill>
                    <a:srgbClr val="FFFFCC"/>
                  </a:solidFill>
                  <a:latin typeface="Arial" charset="0"/>
                  <a:cs typeface="+mn-cs"/>
                </a:rPr>
                <a:t>14:4;</a:t>
              </a:r>
            </a:p>
            <a:p>
              <a:r>
                <a:rPr lang="ja-JP" altLang="en-US" sz="1800">
                  <a:solidFill>
                    <a:srgbClr val="FFFFCC"/>
                  </a:solidFill>
                </a:rPr>
                <a:t>以西结书</a:t>
              </a:r>
              <a:r>
                <a:rPr lang="en-US" sz="1800" b="1">
                  <a:solidFill>
                    <a:srgbClr val="FFFFCC"/>
                  </a:solidFill>
                  <a:latin typeface="Arial" charset="0"/>
                  <a:cs typeface="+mn-cs"/>
                </a:rPr>
                <a:t> 43:1-5</a:t>
              </a:r>
            </a:p>
          </p:txBody>
        </p:sp>
      </p:grpSp>
      <p:sp>
        <p:nvSpPr>
          <p:cNvPr id="57371" name="AutoShape 27"/>
          <p:cNvSpPr>
            <a:spLocks noChangeArrowheads="1"/>
          </p:cNvSpPr>
          <p:nvPr/>
        </p:nvSpPr>
        <p:spPr bwMode="auto">
          <a:xfrm rot="-8655613">
            <a:off x="4191000" y="2819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pic>
        <p:nvPicPr>
          <p:cNvPr id="57372" name="Picture 28" descr="j021278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73" name="Picture 29" descr="j0195630"/>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74" name="AutoShape 30"/>
          <p:cNvSpPr>
            <a:spLocks noChangeArrowheads="1"/>
          </p:cNvSpPr>
          <p:nvPr/>
        </p:nvSpPr>
        <p:spPr bwMode="auto">
          <a:xfrm rot="1578731">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76" name="AutoShape 32"/>
          <p:cNvSpPr>
            <a:spLocks noChangeArrowheads="1"/>
          </p:cNvSpPr>
          <p:nvPr/>
        </p:nvSpPr>
        <p:spPr bwMode="auto">
          <a:xfrm rot="5357320">
            <a:off x="5486400" y="26670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48" name="Rectangle 33"/>
          <p:cNvSpPr>
            <a:spLocks noGrp="1" noChangeArrowheads="1"/>
          </p:cNvSpPr>
          <p:nvPr>
            <p:ph type="title" idx="4294967295"/>
          </p:nvPr>
        </p:nvSpPr>
        <p:spPr>
          <a:xfrm>
            <a:off x="7315200" y="533400"/>
            <a:ext cx="1704975" cy="1511300"/>
          </a:xfrm>
        </p:spPr>
        <p:txBody>
          <a:bodyPr/>
          <a:lstStyle/>
          <a:p>
            <a:pPr eaLnBrk="1" hangingPunct="1"/>
            <a:r>
              <a:rPr lang="en-US" sz="2800">
                <a:solidFill>
                  <a:schemeClr val="bg2"/>
                </a:solidFill>
                <a:latin typeface="Times New Roman" charset="0"/>
              </a:rPr>
              <a:t>14:4</a:t>
            </a:r>
            <a:r>
              <a:rPr lang="zh-CN" altLang="en-US" sz="2800">
                <a:solidFill>
                  <a:schemeClr val="bg2"/>
                </a:solidFill>
                <a:latin typeface="Times New Roman" charset="0"/>
                <a:ea typeface="SimSun" charset="0"/>
                <a:cs typeface="SimSun" charset="0"/>
              </a:rPr>
              <a:t>      </a:t>
            </a:r>
            <a:r>
              <a:rPr lang="ja-JP" altLang="en-US" sz="2800">
                <a:solidFill>
                  <a:schemeClr val="bg2"/>
                </a:solidFill>
                <a:latin typeface="Times New Roman" charset="0"/>
                <a:cs typeface="ＭＳ Ｐゴシック" charset="0"/>
              </a:rPr>
              <a:t>橄榄山上</a:t>
            </a:r>
            <a:endParaRPr lang="en-US" sz="2800">
              <a:solidFill>
                <a:schemeClr val="bg2"/>
              </a:solidFill>
              <a:latin typeface="Times New Roman" charset="0"/>
            </a:endParaRPr>
          </a:p>
        </p:txBody>
      </p:sp>
    </p:spTree>
    <p:extLst>
      <p:ext uri="{BB962C8B-B14F-4D97-AF65-F5344CB8AC3E}">
        <p14:creationId xmlns:p14="http://schemas.microsoft.com/office/powerpoint/2010/main" val="156287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7353"/>
                                        </p:tgtEl>
                                        <p:attrNameLst>
                                          <p:attrName>style.visibility</p:attrName>
                                        </p:attrNameLst>
                                      </p:cBhvr>
                                      <p:to>
                                        <p:strVal val="visible"/>
                                      </p:to>
                                    </p:set>
                                    <p:animEffect transition="in" filter="wipe(left)">
                                      <p:cBhvr>
                                        <p:cTn id="21" dur="500"/>
                                        <p:tgtEl>
                                          <p:spTgt spid="573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57353"/>
                                        </p:tgtEl>
                                      </p:cBhvr>
                                    </p:animEffect>
                                    <p:set>
                                      <p:cBhvr>
                                        <p:cTn id="26" dur="1" fill="hold">
                                          <p:stCondLst>
                                            <p:cond delay="499"/>
                                          </p:stCondLst>
                                        </p:cTn>
                                        <p:tgtEl>
                                          <p:spTgt spid="57353"/>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57354"/>
                                        </p:tgtEl>
                                        <p:attrNameLst>
                                          <p:attrName>style.visibility</p:attrName>
                                        </p:attrNameLst>
                                      </p:cBhvr>
                                      <p:to>
                                        <p:strVal val="visible"/>
                                      </p:to>
                                    </p:set>
                                    <p:animEffect transition="in" filter="dissolve">
                                      <p:cBhvr>
                                        <p:cTn id="30" dur="500"/>
                                        <p:tgtEl>
                                          <p:spTgt spid="573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57354"/>
                                        </p:tgtEl>
                                      </p:cBhvr>
                                    </p:animEffect>
                                    <p:set>
                                      <p:cBhvr>
                                        <p:cTn id="35" dur="1" fill="hold">
                                          <p:stCondLst>
                                            <p:cond delay="499"/>
                                          </p:stCondLst>
                                        </p:cTn>
                                        <p:tgtEl>
                                          <p:spTgt spid="5735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7349"/>
                                        </p:tgtEl>
                                        <p:attrNameLst>
                                          <p:attrName>style.visibility</p:attrName>
                                        </p:attrNameLst>
                                      </p:cBhvr>
                                      <p:to>
                                        <p:strVal val="visible"/>
                                      </p:to>
                                    </p:set>
                                    <p:animEffect transition="in" filter="wipe(down)">
                                      <p:cBhvr>
                                        <p:cTn id="44" dur="500"/>
                                        <p:tgtEl>
                                          <p:spTgt spid="5734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57349"/>
                                        </p:tgtEl>
                                      </p:cBhvr>
                                    </p:animEffect>
                                    <p:set>
                                      <p:cBhvr>
                                        <p:cTn id="49" dur="1" fill="hold">
                                          <p:stCondLst>
                                            <p:cond delay="499"/>
                                          </p:stCondLst>
                                        </p:cTn>
                                        <p:tgtEl>
                                          <p:spTgt spid="57349"/>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57350"/>
                                        </p:tgtEl>
                                        <p:attrNameLst>
                                          <p:attrName>style.visibility</p:attrName>
                                        </p:attrNameLst>
                                      </p:cBhvr>
                                      <p:to>
                                        <p:strVal val="visible"/>
                                      </p:to>
                                    </p:set>
                                    <p:animEffect transition="in" filter="wipe(down)">
                                      <p:cBhvr>
                                        <p:cTn id="53" dur="500"/>
                                        <p:tgtEl>
                                          <p:spTgt spid="5735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57350"/>
                                        </p:tgtEl>
                                      </p:cBhvr>
                                    </p:animEffect>
                                    <p:set>
                                      <p:cBhvr>
                                        <p:cTn id="58" dur="1" fill="hold">
                                          <p:stCondLst>
                                            <p:cond delay="499"/>
                                          </p:stCondLst>
                                        </p:cTn>
                                        <p:tgtEl>
                                          <p:spTgt spid="5735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5735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57352"/>
                                        </p:tgtEl>
                                      </p:cBhvr>
                                    </p:animEffect>
                                    <p:set>
                                      <p:cBhvr>
                                        <p:cTn id="67" dur="1" fill="hold">
                                          <p:stCondLst>
                                            <p:cond delay="499"/>
                                          </p:stCondLst>
                                        </p:cTn>
                                        <p:tgtEl>
                                          <p:spTgt spid="57352"/>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57351"/>
                                        </p:tgtEl>
                                        <p:attrNameLst>
                                          <p:attrName>style.visibility</p:attrName>
                                        </p:attrNameLst>
                                      </p:cBhvr>
                                      <p:to>
                                        <p:strVal val="visible"/>
                                      </p:to>
                                    </p:set>
                                    <p:animEffect transition="in" filter="wipe(right)">
                                      <p:cBhvr>
                                        <p:cTn id="71" dur="500"/>
                                        <p:tgtEl>
                                          <p:spTgt spid="573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57351"/>
                                        </p:tgtEl>
                                      </p:cBhvr>
                                    </p:animEffect>
                                    <p:set>
                                      <p:cBhvr>
                                        <p:cTn id="76" dur="1" fill="hold">
                                          <p:stCondLst>
                                            <p:cond delay="499"/>
                                          </p:stCondLst>
                                        </p:cTn>
                                        <p:tgtEl>
                                          <p:spTgt spid="57351"/>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57372"/>
                                        </p:tgtEl>
                                        <p:attrNameLst>
                                          <p:attrName>style.visibility</p:attrName>
                                        </p:attrNameLst>
                                      </p:cBhvr>
                                      <p:to>
                                        <p:strVal val="visible"/>
                                      </p:to>
                                    </p:set>
                                    <p:animEffect transition="in" filter="dissolve">
                                      <p:cBhvr>
                                        <p:cTn id="81" dur="500"/>
                                        <p:tgtEl>
                                          <p:spTgt spid="5737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57372"/>
                                        </p:tgtEl>
                                      </p:cBhvr>
                                    </p:animEffect>
                                    <p:set>
                                      <p:cBhvr>
                                        <p:cTn id="86" dur="1" fill="hold">
                                          <p:stCondLst>
                                            <p:cond delay="499"/>
                                          </p:stCondLst>
                                        </p:cTn>
                                        <p:tgtEl>
                                          <p:spTgt spid="57372"/>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57373"/>
                                        </p:tgtEl>
                                        <p:attrNameLst>
                                          <p:attrName>style.visibility</p:attrName>
                                        </p:attrNameLst>
                                      </p:cBhvr>
                                      <p:to>
                                        <p:strVal val="visible"/>
                                      </p:to>
                                    </p:set>
                                    <p:animEffect transition="in" filter="dissolve">
                                      <p:cBhvr>
                                        <p:cTn id="90" dur="500"/>
                                        <p:tgtEl>
                                          <p:spTgt spid="5737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57373"/>
                                        </p:tgtEl>
                                      </p:cBhvr>
                                    </p:animEffect>
                                    <p:set>
                                      <p:cBhvr>
                                        <p:cTn id="95" dur="1" fill="hold">
                                          <p:stCondLst>
                                            <p:cond delay="499"/>
                                          </p:stCondLst>
                                        </p:cTn>
                                        <p:tgtEl>
                                          <p:spTgt spid="57373"/>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7374"/>
                                        </p:tgtEl>
                                        <p:attrNameLst>
                                          <p:attrName>style.visibility</p:attrName>
                                        </p:attrNameLst>
                                      </p:cBhvr>
                                      <p:to>
                                        <p:strVal val="visible"/>
                                      </p:to>
                                    </p:set>
                                    <p:animEffect transition="in" filter="wipe(down)">
                                      <p:cBhvr>
                                        <p:cTn id="100" dur="500"/>
                                        <p:tgtEl>
                                          <p:spTgt spid="57374"/>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57374"/>
                                        </p:tgtEl>
                                      </p:cBhvr>
                                    </p:animEffect>
                                    <p:set>
                                      <p:cBhvr>
                                        <p:cTn id="105" dur="1" fill="hold">
                                          <p:stCondLst>
                                            <p:cond delay="499"/>
                                          </p:stCondLst>
                                        </p:cTn>
                                        <p:tgtEl>
                                          <p:spTgt spid="57374"/>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57375"/>
                                        </p:tgtEl>
                                        <p:attrNameLst>
                                          <p:attrName>style.visibility</p:attrName>
                                        </p:attrNameLst>
                                      </p:cBhvr>
                                      <p:to>
                                        <p:strVal val="visible"/>
                                      </p:to>
                                    </p:set>
                                    <p:animEffect transition="in" filter="checkerboard(down)">
                                      <p:cBhvr>
                                        <p:cTn id="110" dur="500"/>
                                        <p:tgtEl>
                                          <p:spTgt spid="5737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57375"/>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57359"/>
                                        </p:tgtEl>
                                        <p:attrNameLst>
                                          <p:attrName>style.visibility</p:attrName>
                                        </p:attrNameLst>
                                      </p:cBhvr>
                                      <p:to>
                                        <p:strVal val="visible"/>
                                      </p:to>
                                    </p:set>
                                    <p:animEffect transition="in" filter="wipe(down)">
                                      <p:cBhvr>
                                        <p:cTn id="119" dur="500"/>
                                        <p:tgtEl>
                                          <p:spTgt spid="57359"/>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57359"/>
                                        </p:tgtEl>
                                      </p:cBhvr>
                                    </p:animEffect>
                                    <p:set>
                                      <p:cBhvr>
                                        <p:cTn id="124" dur="1" fill="hold">
                                          <p:stCondLst>
                                            <p:cond delay="499"/>
                                          </p:stCondLst>
                                        </p:cTn>
                                        <p:tgtEl>
                                          <p:spTgt spid="57359"/>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57355"/>
                                        </p:tgtEl>
                                        <p:attrNameLst>
                                          <p:attrName>style.visibility</p:attrName>
                                        </p:attrNameLst>
                                      </p:cBhvr>
                                      <p:to>
                                        <p:strVal val="visible"/>
                                      </p:to>
                                    </p:set>
                                    <p:animEffect transition="in" filter="dissolve">
                                      <p:cBhvr>
                                        <p:cTn id="128" dur="500"/>
                                        <p:tgtEl>
                                          <p:spTgt spid="57355"/>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57355"/>
                                        </p:tgtEl>
                                      </p:cBhvr>
                                    </p:animEffect>
                                    <p:set>
                                      <p:cBhvr>
                                        <p:cTn id="133" dur="1" fill="hold">
                                          <p:stCondLst>
                                            <p:cond delay="499"/>
                                          </p:stCondLst>
                                        </p:cTn>
                                        <p:tgtEl>
                                          <p:spTgt spid="57355"/>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57376"/>
                                        </p:tgtEl>
                                        <p:attrNameLst>
                                          <p:attrName>style.visibility</p:attrName>
                                        </p:attrNameLst>
                                      </p:cBhvr>
                                      <p:to>
                                        <p:strVal val="visible"/>
                                      </p:to>
                                    </p:set>
                                    <p:animEffect transition="in" filter="wipe(up)">
                                      <p:cBhvr>
                                        <p:cTn id="142" dur="500"/>
                                        <p:tgtEl>
                                          <p:spTgt spid="57376"/>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57376"/>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57361"/>
                                        </p:tgtEl>
                                        <p:attrNameLst>
                                          <p:attrName>style.visibility</p:attrName>
                                        </p:attrNameLst>
                                      </p:cBhvr>
                                      <p:to>
                                        <p:strVal val="visible"/>
                                      </p:to>
                                    </p:set>
                                    <p:animEffect transition="in" filter="wedge">
                                      <p:cBhvr>
                                        <p:cTn id="151" dur="500"/>
                                        <p:tgtEl>
                                          <p:spTgt spid="57361"/>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57361"/>
                                        </p:tgtEl>
                                      </p:cBhvr>
                                    </p:animEffect>
                                    <p:set>
                                      <p:cBhvr>
                                        <p:cTn id="156" dur="1" fill="hold">
                                          <p:stCondLst>
                                            <p:cond delay="499"/>
                                          </p:stCondLst>
                                        </p:cTn>
                                        <p:tgtEl>
                                          <p:spTgt spid="57361"/>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57371"/>
                                        </p:tgtEl>
                                        <p:attrNameLst>
                                          <p:attrName>style.visibility</p:attrName>
                                        </p:attrNameLst>
                                      </p:cBhvr>
                                      <p:to>
                                        <p:strVal val="visible"/>
                                      </p:to>
                                    </p:set>
                                    <p:animEffect transition="in" filter="wipe(down)">
                                      <p:cBhvr>
                                        <p:cTn id="161" dur="500"/>
                                        <p:tgtEl>
                                          <p:spTgt spid="57371"/>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57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nimBg="1"/>
      <p:bldP spid="57349" grpId="1" animBg="1"/>
      <p:bldP spid="57350" grpId="0" animBg="1"/>
      <p:bldP spid="57350" grpId="1" animBg="1"/>
      <p:bldP spid="57351" grpId="0" animBg="1"/>
      <p:bldP spid="57351" grpId="1" animBg="1"/>
      <p:bldP spid="57353" grpId="0" animBg="1"/>
      <p:bldP spid="57353" grpId="1" animBg="1"/>
      <p:bldP spid="57359" grpId="0" animBg="1"/>
      <p:bldP spid="57359" grpId="1" animBg="1"/>
      <p:bldP spid="57361" grpId="0" animBg="1"/>
      <p:bldP spid="57361" grpId="1" animBg="1"/>
      <p:bldP spid="57371" grpId="0" animBg="1"/>
      <p:bldP spid="57371" grpId="1" animBg="1"/>
      <p:bldP spid="57374" grpId="0" animBg="1"/>
      <p:bldP spid="57374" grpId="1" animBg="1"/>
      <p:bldP spid="57376" grpId="0" animBg="1"/>
      <p:bldP spid="5737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143498"/>
            <a:ext cx="9143999" cy="1734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zh-CN" altLang="en-US" sz="2400" b="1" i="0" u="none" strike="noStrike" kern="0" cap="none" spc="0" normalizeH="0" baseline="0" noProof="0" dirty="0">
                <a:ln>
                  <a:noFill/>
                </a:ln>
                <a:solidFill>
                  <a:srgbClr val="FFFFFF"/>
                </a:solidFill>
                <a:effectLst/>
                <a:uLnTx/>
                <a:uFillTx/>
                <a:latin typeface="Arial"/>
                <a:ea typeface="ＭＳ Ｐゴシック" charset="0"/>
                <a:cs typeface="Arial"/>
              </a:rPr>
              <a:t>牠在头一只兽面前，行使头一只兽的一切权柄。牠使全地和住在地上的人，都拜那受过致命伤而医好了的头一只兽。 </a:t>
            </a: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(13:12 </a:t>
            </a:r>
            <a:r>
              <a:rPr kumimoji="0" lang="en-US" sz="2000" b="1" i="0" u="none" strike="noStrike" kern="0" cap="none" spc="0" normalizeH="0" baseline="0" noProof="0" dirty="0" err="1">
                <a:ln>
                  <a:noFill/>
                </a:ln>
                <a:solidFill>
                  <a:srgbClr val="FFFFFF"/>
                </a:solidFill>
                <a:effectLst/>
                <a:uLnTx/>
                <a:uFillTx/>
                <a:latin typeface="Arial"/>
                <a:ea typeface="ＭＳ Ｐゴシック" charset="0"/>
                <a:cs typeface="Arial"/>
              </a:rPr>
              <a:t>新译本</a:t>
            </a: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 </a:t>
            </a:r>
            <a:endPar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pic>
        <p:nvPicPr>
          <p:cNvPr id="3076" name="Picture 4">
            <a:extLst>
              <a:ext uri="{FF2B5EF4-FFF2-40B4-BE49-F238E27FC236}">
                <a16:creationId xmlns:a16="http://schemas.microsoft.com/office/drawing/2014/main" id="{1B3B4D5E-5A01-C84B-BA8C-95CEA12AF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E04020E-2362-57CD-4C02-B3006602ACAE}"/>
              </a:ext>
            </a:extLst>
          </p:cNvPr>
          <p:cNvSpPr txBox="1"/>
          <p:nvPr/>
        </p:nvSpPr>
        <p:spPr>
          <a:xfrm>
            <a:off x="1026368" y="270587"/>
            <a:ext cx="7044612" cy="707886"/>
          </a:xfrm>
          <a:prstGeom prst="rect">
            <a:avLst/>
          </a:prstGeom>
          <a:solidFill>
            <a:schemeClr val="bg1"/>
          </a:solidFill>
        </p:spPr>
        <p:txBody>
          <a:bodyPr wrap="square" rtlCol="0">
            <a:spAutoFit/>
          </a:bodyPr>
          <a:lstStyle/>
          <a:p>
            <a:pPr algn="ctr"/>
            <a:r>
              <a:rPr lang="zh-CN" altLang="en-US" sz="4000" b="1" dirty="0">
                <a:solidFill>
                  <a:schemeClr val="accent6"/>
                </a:solidFill>
              </a:rPr>
              <a:t>假先知</a:t>
            </a:r>
            <a:endParaRPr lang="zh-CN" altLang="en-US" sz="4000" dirty="0">
              <a:solidFill>
                <a:schemeClr val="accent6"/>
              </a:solidFill>
            </a:endParaRPr>
          </a:p>
        </p:txBody>
      </p:sp>
      <p:sp>
        <p:nvSpPr>
          <p:cNvPr id="3" name="文本框 2">
            <a:extLst>
              <a:ext uri="{FF2B5EF4-FFF2-40B4-BE49-F238E27FC236}">
                <a16:creationId xmlns:a16="http://schemas.microsoft.com/office/drawing/2014/main" id="{C6C151EE-17E1-A7AF-F855-4B40888B39FB}"/>
              </a:ext>
            </a:extLst>
          </p:cNvPr>
          <p:cNvSpPr txBox="1"/>
          <p:nvPr/>
        </p:nvSpPr>
        <p:spPr>
          <a:xfrm>
            <a:off x="513183" y="978473"/>
            <a:ext cx="2164703" cy="738664"/>
          </a:xfrm>
          <a:prstGeom prst="rect">
            <a:avLst/>
          </a:prstGeom>
          <a:solidFill>
            <a:schemeClr val="bg1"/>
          </a:solidFill>
        </p:spPr>
        <p:txBody>
          <a:bodyPr wrap="square" rtlCol="0">
            <a:spAutoFit/>
          </a:bodyPr>
          <a:lstStyle/>
          <a:p>
            <a:r>
              <a:rPr lang="zh-CN" altLang="en-US" sz="1400" b="0" i="0" dirty="0">
                <a:solidFill>
                  <a:srgbClr val="121212"/>
                </a:solidFill>
                <a:effectLst/>
                <a:highlight>
                  <a:srgbClr val="FFFFFF"/>
                </a:highlight>
                <a:latin typeface="Source Serif Pro" panose="02040603050405020204" pitchFamily="18" charset="0"/>
              </a:rPr>
              <a:t>它在第一只兽面前施行第一只兽所有的权柄</a:t>
            </a:r>
            <a:endParaRPr lang="en-US" altLang="zh-CN" sz="1400" b="0" i="0" dirty="0">
              <a:solidFill>
                <a:srgbClr val="121212"/>
              </a:solidFill>
              <a:effectLst/>
              <a:highlight>
                <a:srgbClr val="FFFFFF"/>
              </a:highlight>
              <a:latin typeface="Source Serif Pro" panose="02040603050405020204" pitchFamily="18" charset="0"/>
            </a:endParaRPr>
          </a:p>
          <a:p>
            <a:pPr algn="ctr"/>
            <a:r>
              <a:rPr kumimoji="1" lang="zh-CN" altLang="en-US" sz="1400" dirty="0">
                <a:solidFill>
                  <a:srgbClr val="121212"/>
                </a:solidFill>
                <a:highlight>
                  <a:srgbClr val="FFFFFF"/>
                </a:highlight>
                <a:latin typeface="Source Serif Pro" panose="02040603050405020204" pitchFamily="18" charset="0"/>
              </a:rPr>
              <a:t>启</a:t>
            </a:r>
            <a:r>
              <a:rPr kumimoji="1" lang="en-US" altLang="zh-CN" sz="1400" dirty="0">
                <a:solidFill>
                  <a:srgbClr val="121212"/>
                </a:solidFill>
                <a:highlight>
                  <a:srgbClr val="FFFFFF"/>
                </a:highlight>
                <a:latin typeface="Source Serif Pro" panose="02040603050405020204" pitchFamily="18" charset="0"/>
              </a:rPr>
              <a:t>13:12</a:t>
            </a:r>
            <a:endParaRPr kumimoji="1" lang="zh-CN" altLang="en-US" sz="1400" dirty="0"/>
          </a:p>
        </p:txBody>
      </p:sp>
      <p:sp>
        <p:nvSpPr>
          <p:cNvPr id="4" name="文本框 3">
            <a:extLst>
              <a:ext uri="{FF2B5EF4-FFF2-40B4-BE49-F238E27FC236}">
                <a16:creationId xmlns:a16="http://schemas.microsoft.com/office/drawing/2014/main" id="{EB7CEECC-6048-E02C-0D9A-066B2FEB638A}"/>
              </a:ext>
            </a:extLst>
          </p:cNvPr>
          <p:cNvSpPr txBox="1"/>
          <p:nvPr/>
        </p:nvSpPr>
        <p:spPr>
          <a:xfrm>
            <a:off x="289248" y="3408524"/>
            <a:ext cx="2612571" cy="738664"/>
          </a:xfrm>
          <a:prstGeom prst="rect">
            <a:avLst/>
          </a:prstGeom>
          <a:solidFill>
            <a:schemeClr val="bg1"/>
          </a:solidFill>
        </p:spPr>
        <p:txBody>
          <a:bodyPr wrap="square" rtlCol="0">
            <a:spAutoFit/>
          </a:bodyPr>
          <a:lstStyle/>
          <a:p>
            <a:r>
              <a:rPr lang="zh-CN" altLang="en-US" sz="1400" b="0" i="0" dirty="0">
                <a:solidFill>
                  <a:srgbClr val="121212"/>
                </a:solidFill>
                <a:effectLst/>
                <a:highlight>
                  <a:srgbClr val="FFFFFF"/>
                </a:highlight>
                <a:latin typeface="Source Serif Pro" panose="02040603050405020204" pitchFamily="18" charset="0"/>
              </a:rPr>
              <a:t>并且使地和住在地上的人拜那致命伤被医好了的第一只兽。</a:t>
            </a:r>
            <a:endParaRPr lang="en-US" altLang="zh-CN" sz="1400" b="0" i="0" dirty="0">
              <a:solidFill>
                <a:srgbClr val="121212"/>
              </a:solidFill>
              <a:effectLst/>
              <a:highlight>
                <a:srgbClr val="FFFFFF"/>
              </a:highlight>
              <a:latin typeface="Source Serif Pro" panose="02040603050405020204" pitchFamily="18" charset="0"/>
            </a:endParaRPr>
          </a:p>
          <a:p>
            <a:pPr algn="ctr"/>
            <a:r>
              <a:rPr kumimoji="1" lang="zh-CN" altLang="en-US" sz="1400" dirty="0">
                <a:solidFill>
                  <a:srgbClr val="121212"/>
                </a:solidFill>
                <a:highlight>
                  <a:srgbClr val="FFFFFF"/>
                </a:highlight>
                <a:latin typeface="Source Serif Pro" panose="02040603050405020204" pitchFamily="18" charset="0"/>
              </a:rPr>
              <a:t>启</a:t>
            </a:r>
            <a:r>
              <a:rPr kumimoji="1" lang="en-US" altLang="zh-CN" sz="1400" dirty="0">
                <a:solidFill>
                  <a:srgbClr val="121212"/>
                </a:solidFill>
                <a:highlight>
                  <a:srgbClr val="FFFFFF"/>
                </a:highlight>
                <a:latin typeface="Source Serif Pro" panose="02040603050405020204" pitchFamily="18" charset="0"/>
              </a:rPr>
              <a:t>13:12</a:t>
            </a:r>
            <a:endParaRPr kumimoji="1" lang="zh-CN" altLang="en-US" sz="1400" dirty="0"/>
          </a:p>
        </p:txBody>
      </p:sp>
      <p:sp>
        <p:nvSpPr>
          <p:cNvPr id="5" name="文本框 4">
            <a:extLst>
              <a:ext uri="{FF2B5EF4-FFF2-40B4-BE49-F238E27FC236}">
                <a16:creationId xmlns:a16="http://schemas.microsoft.com/office/drawing/2014/main" id="{BC92C277-D31A-0669-CECE-120709183C80}"/>
              </a:ext>
            </a:extLst>
          </p:cNvPr>
          <p:cNvSpPr txBox="1"/>
          <p:nvPr/>
        </p:nvSpPr>
        <p:spPr>
          <a:xfrm>
            <a:off x="2990462" y="2393627"/>
            <a:ext cx="947057" cy="600164"/>
          </a:xfrm>
          <a:prstGeom prst="rect">
            <a:avLst/>
          </a:prstGeom>
          <a:solidFill>
            <a:schemeClr val="bg1"/>
          </a:solidFill>
        </p:spPr>
        <p:txBody>
          <a:bodyPr wrap="square" rtlCol="0">
            <a:spAutoFit/>
          </a:bodyPr>
          <a:lstStyle/>
          <a:p>
            <a:pPr algn="ctr"/>
            <a:r>
              <a:rPr lang="zh-CN" altLang="en-US" sz="1100" b="1" dirty="0"/>
              <a:t>说话好像龙”</a:t>
            </a:r>
            <a:endParaRPr lang="en-US" altLang="zh-CN" sz="1100" b="1" dirty="0"/>
          </a:p>
          <a:p>
            <a:pPr algn="ctr"/>
            <a:r>
              <a:rPr lang="zh-CN" altLang="en-US" sz="1100" dirty="0"/>
              <a:t>（启 </a:t>
            </a:r>
            <a:r>
              <a:rPr lang="en-US" altLang="zh-CN" sz="1100" dirty="0"/>
              <a:t>13:11</a:t>
            </a:r>
            <a:r>
              <a:rPr lang="zh-CN" altLang="en-US" sz="1100" dirty="0"/>
              <a:t>）</a:t>
            </a:r>
          </a:p>
        </p:txBody>
      </p:sp>
      <p:sp>
        <p:nvSpPr>
          <p:cNvPr id="6" name="文本框 5">
            <a:extLst>
              <a:ext uri="{FF2B5EF4-FFF2-40B4-BE49-F238E27FC236}">
                <a16:creationId xmlns:a16="http://schemas.microsoft.com/office/drawing/2014/main" id="{91E42651-E8C2-BA18-4AD3-FAE51CAF5E83}"/>
              </a:ext>
            </a:extLst>
          </p:cNvPr>
          <p:cNvSpPr txBox="1"/>
          <p:nvPr/>
        </p:nvSpPr>
        <p:spPr>
          <a:xfrm>
            <a:off x="3778897" y="1118719"/>
            <a:ext cx="1502229" cy="400110"/>
          </a:xfrm>
          <a:prstGeom prst="rect">
            <a:avLst/>
          </a:prstGeom>
          <a:solidFill>
            <a:schemeClr val="bg1"/>
          </a:solidFill>
        </p:spPr>
        <p:txBody>
          <a:bodyPr wrap="square" rtlCol="0">
            <a:spAutoFit/>
          </a:bodyPr>
          <a:lstStyle/>
          <a:p>
            <a:pPr algn="ctr"/>
            <a:r>
              <a:rPr lang="zh-CN" altLang="en-US" sz="1000" b="1" dirty="0"/>
              <a:t>“它有两只角如同羊羔”</a:t>
            </a:r>
            <a:endParaRPr lang="en-US" altLang="zh-CN" sz="1000" b="1" dirty="0"/>
          </a:p>
          <a:p>
            <a:pPr algn="ctr"/>
            <a:r>
              <a:rPr lang="zh-CN" altLang="en-US" sz="1000" dirty="0"/>
              <a:t>（启 </a:t>
            </a:r>
            <a:r>
              <a:rPr lang="en-US" altLang="zh-CN" sz="1000" dirty="0"/>
              <a:t>13:11</a:t>
            </a:r>
            <a:r>
              <a:rPr lang="zh-CN" altLang="en-US" sz="1000" dirty="0"/>
              <a:t>）</a:t>
            </a:r>
          </a:p>
        </p:txBody>
      </p:sp>
      <p:sp>
        <p:nvSpPr>
          <p:cNvPr id="7" name="文本框 6">
            <a:extLst>
              <a:ext uri="{FF2B5EF4-FFF2-40B4-BE49-F238E27FC236}">
                <a16:creationId xmlns:a16="http://schemas.microsoft.com/office/drawing/2014/main" id="{8E35C43F-9497-EF15-FA24-FECF947738D9}"/>
              </a:ext>
            </a:extLst>
          </p:cNvPr>
          <p:cNvSpPr txBox="1"/>
          <p:nvPr/>
        </p:nvSpPr>
        <p:spPr>
          <a:xfrm>
            <a:off x="5999583" y="1146710"/>
            <a:ext cx="2780523" cy="1015663"/>
          </a:xfrm>
          <a:prstGeom prst="rect">
            <a:avLst/>
          </a:prstGeom>
          <a:solidFill>
            <a:schemeClr val="bg1"/>
          </a:solidFill>
        </p:spPr>
        <p:txBody>
          <a:bodyPr wrap="square" rtlCol="0">
            <a:spAutoFit/>
          </a:bodyPr>
          <a:lstStyle/>
          <a:p>
            <a:pPr algn="ctr"/>
            <a:r>
              <a:rPr lang="zh-CN" altLang="en-US" sz="1200" b="0" i="0" dirty="0">
                <a:solidFill>
                  <a:srgbClr val="121212"/>
                </a:solidFill>
                <a:effectLst/>
                <a:highlight>
                  <a:srgbClr val="FFFFFF"/>
                </a:highlight>
                <a:latin typeface="Source Serif Pro" panose="02040603050405020204" pitchFamily="18" charset="0"/>
              </a:rPr>
              <a:t>超级武器</a:t>
            </a:r>
            <a:endParaRPr lang="en-US" altLang="zh-CN" sz="1200" b="0" i="0" dirty="0">
              <a:solidFill>
                <a:srgbClr val="121212"/>
              </a:solidFill>
              <a:effectLst/>
              <a:highlight>
                <a:srgbClr val="FFFFFF"/>
              </a:highlight>
              <a:latin typeface="Source Serif Pro" panose="02040603050405020204" pitchFamily="18" charset="0"/>
            </a:endParaRPr>
          </a:p>
          <a:p>
            <a:pPr algn="ctr"/>
            <a:endParaRPr lang="en-US" altLang="zh-CN" sz="1200" b="0" i="0" dirty="0">
              <a:solidFill>
                <a:srgbClr val="121212"/>
              </a:solidFill>
              <a:effectLst/>
              <a:highlight>
                <a:srgbClr val="FFFFFF"/>
              </a:highlight>
              <a:latin typeface="Source Serif Pro" panose="02040603050405020204" pitchFamily="18" charset="0"/>
            </a:endParaRPr>
          </a:p>
          <a:p>
            <a:pPr algn="ctr"/>
            <a:r>
              <a:rPr lang="zh-CN" altLang="en-US" sz="1200" b="0" i="0" dirty="0">
                <a:solidFill>
                  <a:srgbClr val="121212"/>
                </a:solidFill>
                <a:effectLst/>
                <a:highlight>
                  <a:srgbClr val="FFFFFF"/>
                </a:highlight>
                <a:latin typeface="Source Serif Pro" panose="02040603050405020204" pitchFamily="18" charset="0"/>
              </a:rPr>
              <a:t>这只兽又行大奇事，甚至在人面前使火从天降在地上。</a:t>
            </a:r>
            <a:endParaRPr lang="en-US" altLang="zh-CN" sz="1200" b="0" i="0" dirty="0">
              <a:solidFill>
                <a:srgbClr val="121212"/>
              </a:solidFill>
              <a:effectLst/>
              <a:highlight>
                <a:srgbClr val="FFFFFF"/>
              </a:highlight>
              <a:latin typeface="Source Serif Pro" panose="02040603050405020204" pitchFamily="18" charset="0"/>
            </a:endParaRPr>
          </a:p>
          <a:p>
            <a:pPr algn="ctr"/>
            <a:r>
              <a:rPr lang="zh-CN" altLang="en-US" sz="1200" dirty="0">
                <a:solidFill>
                  <a:srgbClr val="121212"/>
                </a:solidFill>
                <a:highlight>
                  <a:srgbClr val="FFFFFF"/>
                </a:highlight>
                <a:latin typeface="Source Serif Pro" panose="02040603050405020204" pitchFamily="18" charset="0"/>
              </a:rPr>
              <a:t>（启 </a:t>
            </a:r>
            <a:r>
              <a:rPr lang="en-US" altLang="zh-CN" sz="1200" dirty="0">
                <a:solidFill>
                  <a:srgbClr val="121212"/>
                </a:solidFill>
                <a:highlight>
                  <a:srgbClr val="FFFFFF"/>
                </a:highlight>
                <a:latin typeface="Source Serif Pro" panose="02040603050405020204" pitchFamily="18" charset="0"/>
              </a:rPr>
              <a:t>13:13</a:t>
            </a:r>
            <a:r>
              <a:rPr lang="zh-CN" altLang="en-US" sz="1200" dirty="0">
                <a:solidFill>
                  <a:srgbClr val="121212"/>
                </a:solidFill>
                <a:highlight>
                  <a:srgbClr val="FFFFFF"/>
                </a:highlight>
                <a:latin typeface="Source Serif Pro" panose="02040603050405020204" pitchFamily="18" charset="0"/>
              </a:rPr>
              <a:t>）</a:t>
            </a:r>
            <a:endParaRPr lang="zh-CN" altLang="en-US" sz="1600" dirty="0"/>
          </a:p>
        </p:txBody>
      </p:sp>
      <p:sp>
        <p:nvSpPr>
          <p:cNvPr id="9" name="文本框 8">
            <a:extLst>
              <a:ext uri="{FF2B5EF4-FFF2-40B4-BE49-F238E27FC236}">
                <a16:creationId xmlns:a16="http://schemas.microsoft.com/office/drawing/2014/main" id="{BE3A0D18-371B-991F-3954-658A73C4680B}"/>
              </a:ext>
            </a:extLst>
          </p:cNvPr>
          <p:cNvSpPr txBox="1"/>
          <p:nvPr/>
        </p:nvSpPr>
        <p:spPr>
          <a:xfrm>
            <a:off x="5537719" y="2377326"/>
            <a:ext cx="2869163" cy="430887"/>
          </a:xfrm>
          <a:prstGeom prst="rect">
            <a:avLst/>
          </a:prstGeom>
          <a:solidFill>
            <a:schemeClr val="bg1"/>
          </a:solidFill>
        </p:spPr>
        <p:txBody>
          <a:bodyPr wrap="square" rtlCol="0">
            <a:spAutoFit/>
          </a:bodyPr>
          <a:lstStyle/>
          <a:p>
            <a:pPr algn="ctr"/>
            <a:r>
              <a:rPr lang="zh-CN" altLang="en-US" sz="1100" dirty="0"/>
              <a:t>敬拜兽的像，否则就得死！</a:t>
            </a:r>
          </a:p>
          <a:p>
            <a:pPr algn="ctr"/>
            <a:r>
              <a:rPr lang="zh-CN" altLang="en-US" sz="1100" dirty="0"/>
              <a:t>（启示录 </a:t>
            </a:r>
            <a:r>
              <a:rPr lang="en-US" altLang="zh-CN" sz="1100" dirty="0"/>
              <a:t>13:14-15</a:t>
            </a:r>
            <a:r>
              <a:rPr lang="zh-CN" altLang="en-US" sz="1100" dirty="0"/>
              <a:t>，重复</a:t>
            </a:r>
            <a:r>
              <a:rPr lang="en-US" altLang="zh-CN" sz="1100" dirty="0"/>
              <a:t>《</a:t>
            </a:r>
            <a:r>
              <a:rPr lang="zh-CN" altLang="en-US" sz="1100" dirty="0"/>
              <a:t>但以理书</a:t>
            </a:r>
            <a:r>
              <a:rPr lang="en-US" altLang="zh-CN" sz="1100" dirty="0"/>
              <a:t>》</a:t>
            </a:r>
            <a:r>
              <a:rPr lang="zh-CN" altLang="en-US" sz="1100" dirty="0"/>
              <a:t>第</a:t>
            </a:r>
            <a:r>
              <a:rPr lang="en-US" altLang="zh-CN" sz="1100" dirty="0"/>
              <a:t>3</a:t>
            </a:r>
            <a:r>
              <a:rPr lang="zh-CN" altLang="en-US" sz="1100" dirty="0"/>
              <a:t>章）</a:t>
            </a:r>
          </a:p>
        </p:txBody>
      </p:sp>
      <p:sp>
        <p:nvSpPr>
          <p:cNvPr id="10" name="文本框 9">
            <a:extLst>
              <a:ext uri="{FF2B5EF4-FFF2-40B4-BE49-F238E27FC236}">
                <a16:creationId xmlns:a16="http://schemas.microsoft.com/office/drawing/2014/main" id="{934465E9-E99F-4CB1-C2C9-0C546E72A678}"/>
              </a:ext>
            </a:extLst>
          </p:cNvPr>
          <p:cNvSpPr txBox="1"/>
          <p:nvPr/>
        </p:nvSpPr>
        <p:spPr>
          <a:xfrm>
            <a:off x="5873622" y="3321757"/>
            <a:ext cx="3186403" cy="707886"/>
          </a:xfrm>
          <a:prstGeom prst="rect">
            <a:avLst/>
          </a:prstGeom>
          <a:solidFill>
            <a:schemeClr val="bg1"/>
          </a:solidFill>
        </p:spPr>
        <p:txBody>
          <a:bodyPr wrap="square" rtlCol="0">
            <a:spAutoFit/>
          </a:bodyPr>
          <a:lstStyle/>
          <a:p>
            <a:pPr algn="ctr"/>
            <a:r>
              <a:rPr lang="zh-CN" altLang="en-US" sz="1000" b="1" dirty="0"/>
              <a:t>“它又叫众人，不论大小贫富，自主的为奴的，都在右手上或是在额上受一个印记，除了那受印记有了兽名或有兽名数目的，都不得作买卖。”</a:t>
            </a:r>
            <a:endParaRPr lang="en-US" altLang="zh-CN" sz="1000" b="1" dirty="0"/>
          </a:p>
          <a:p>
            <a:pPr algn="ctr"/>
            <a:r>
              <a:rPr lang="zh-CN" altLang="en-US" sz="1000" dirty="0"/>
              <a:t>（启示录 </a:t>
            </a:r>
            <a:r>
              <a:rPr lang="en-US" altLang="zh-CN" sz="1000" dirty="0"/>
              <a:t>13:16-18</a:t>
            </a:r>
            <a:r>
              <a:rPr lang="zh-CN" altLang="en-US" sz="1000" dirty="0"/>
              <a:t>）</a:t>
            </a:r>
          </a:p>
        </p:txBody>
      </p:sp>
      <p:sp>
        <p:nvSpPr>
          <p:cNvPr id="11" name="文本框 10">
            <a:extLst>
              <a:ext uri="{FF2B5EF4-FFF2-40B4-BE49-F238E27FC236}">
                <a16:creationId xmlns:a16="http://schemas.microsoft.com/office/drawing/2014/main" id="{A25907D3-141A-8953-B01D-A9B8FCAA38DB}"/>
              </a:ext>
            </a:extLst>
          </p:cNvPr>
          <p:cNvSpPr txBox="1"/>
          <p:nvPr/>
        </p:nvSpPr>
        <p:spPr>
          <a:xfrm>
            <a:off x="3592284" y="4048531"/>
            <a:ext cx="2281337" cy="577081"/>
          </a:xfrm>
          <a:prstGeom prst="rect">
            <a:avLst/>
          </a:prstGeom>
          <a:solidFill>
            <a:schemeClr val="bg1"/>
          </a:solidFill>
        </p:spPr>
        <p:txBody>
          <a:bodyPr wrap="square" rtlCol="0">
            <a:spAutoFit/>
          </a:bodyPr>
          <a:lstStyle/>
          <a:p>
            <a:pPr algn="ctr"/>
            <a:r>
              <a:rPr lang="zh-CN" altLang="en-US" sz="1050" b="1" dirty="0"/>
              <a:t>“我又看见另有一个兽从地中上来。”</a:t>
            </a:r>
            <a:endParaRPr lang="en-US" altLang="zh-CN" sz="1050" b="1" dirty="0"/>
          </a:p>
          <a:p>
            <a:pPr algn="ctr"/>
            <a:r>
              <a:rPr lang="zh-CN" altLang="en-US" sz="1050" dirty="0"/>
              <a:t>（启示录 </a:t>
            </a:r>
            <a:r>
              <a:rPr lang="en-US" altLang="zh-CN" sz="1050" dirty="0"/>
              <a:t>13:11</a:t>
            </a:r>
            <a:r>
              <a:rPr lang="zh-CN" altLang="en-US" sz="1050" dirty="0"/>
              <a:t>）</a:t>
            </a:r>
          </a:p>
        </p:txBody>
      </p:sp>
      <p:sp>
        <p:nvSpPr>
          <p:cNvPr id="13" name="文本框 12">
            <a:extLst>
              <a:ext uri="{FF2B5EF4-FFF2-40B4-BE49-F238E27FC236}">
                <a16:creationId xmlns:a16="http://schemas.microsoft.com/office/drawing/2014/main" id="{59F35C5C-9870-49C0-A467-E65444F43001}"/>
              </a:ext>
            </a:extLst>
          </p:cNvPr>
          <p:cNvSpPr txBox="1"/>
          <p:nvPr/>
        </p:nvSpPr>
        <p:spPr>
          <a:xfrm>
            <a:off x="2367638" y="4811937"/>
            <a:ext cx="4483362" cy="276999"/>
          </a:xfrm>
          <a:prstGeom prst="rect">
            <a:avLst/>
          </a:prstGeom>
          <a:solidFill>
            <a:schemeClr val="bg1"/>
          </a:solidFill>
        </p:spPr>
        <p:txBody>
          <a:bodyPr wrap="square" rtlCol="0">
            <a:spAutoFit/>
          </a:bodyPr>
          <a:lstStyle/>
          <a:p>
            <a:pPr algn="ctr"/>
            <a:r>
              <a:rPr lang="zh-CN" altLang="en-US" sz="1200" b="1" dirty="0"/>
              <a:t>启示录 </a:t>
            </a:r>
            <a:r>
              <a:rPr lang="en-US" altLang="zh-CN" sz="1200" b="1" dirty="0"/>
              <a:t>13:11-18, 16:13, 19:20, 20:10</a:t>
            </a:r>
            <a:endParaRPr lang="zh-CN" altLang="en-US" sz="1200" dirty="0"/>
          </a:p>
        </p:txBody>
      </p:sp>
    </p:spTree>
    <p:extLst>
      <p:ext uri="{BB962C8B-B14F-4D97-AF65-F5344CB8AC3E}">
        <p14:creationId xmlns:p14="http://schemas.microsoft.com/office/powerpoint/2010/main" val="2446001105"/>
      </p:ext>
    </p:extLst>
  </p:cSld>
  <p:clrMapOvr>
    <a:masterClrMapping/>
  </p:clrMapOvr>
  <p:transition spd="slow">
    <p:random/>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8658" name="Picture 4" descr="Yeshuaad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8659" name="Text Box 5"/>
          <p:cNvSpPr txBox="1">
            <a:spLocks noChangeArrowheads="1"/>
          </p:cNvSpPr>
          <p:nvPr/>
        </p:nvSpPr>
        <p:spPr bwMode="auto">
          <a:xfrm>
            <a:off x="0" y="4462463"/>
            <a:ext cx="91440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eaLnBrk="1" hangingPunct="1"/>
            <a:r>
              <a:rPr lang="zh-CN" altLang="en-US" sz="3200" b="1" dirty="0">
                <a:solidFill>
                  <a:srgbClr val="FFFFFF"/>
                </a:solidFill>
                <a:cs typeface="Arial" charset="0"/>
              </a:rPr>
              <a:t>到那日， 他的脚必站在对着耶路撒冷， 在东面的橄榄山上； 这橄榄山必从中间裂开， 由东至西成为极大的山谷。 山的一半向北挪移， 一半向南挪移。</a:t>
            </a:r>
            <a:endParaRPr lang="en-US" sz="2800" b="1" dirty="0">
              <a:solidFill>
                <a:srgbClr val="FFFFFF"/>
              </a:solidFill>
              <a:latin typeface="Arial" charset="0"/>
              <a:cs typeface="Arial" charset="0"/>
            </a:endParaRPr>
          </a:p>
        </p:txBody>
      </p:sp>
      <p:sp>
        <p:nvSpPr>
          <p:cNvPr id="838660"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480</a:t>
            </a:r>
          </a:p>
        </p:txBody>
      </p:sp>
      <p:sp>
        <p:nvSpPr>
          <p:cNvPr id="838661" name="Title 1"/>
          <p:cNvSpPr>
            <a:spLocks noGrp="1"/>
          </p:cNvSpPr>
          <p:nvPr>
            <p:ph type="title"/>
          </p:nvPr>
        </p:nvSpPr>
        <p:spPr>
          <a:xfrm>
            <a:off x="141288" y="0"/>
            <a:ext cx="2368830" cy="987425"/>
          </a:xfrm>
          <a:solidFill>
            <a:srgbClr val="000000"/>
          </a:solidFill>
        </p:spPr>
        <p:txBody>
          <a:bodyPr/>
          <a:lstStyle/>
          <a:p>
            <a:pPr>
              <a:defRPr/>
            </a:pPr>
            <a:r>
              <a:rPr lang="zh-TW" altLang="en-US" b="1" i="1" dirty="0">
                <a:solidFill>
                  <a:srgbClr val="FFFFFF"/>
                </a:solidFill>
                <a:effectLst>
                  <a:outerShdw blurRad="38100" dist="38100" dir="2700000" algn="tl">
                    <a:srgbClr val="000000">
                      <a:alpha val="43137"/>
                    </a:srgbClr>
                  </a:outerShdw>
                </a:effectLst>
                <a:ea typeface="ＭＳ Ｐゴシック" pitchFamily="34" charset="-128"/>
              </a:rPr>
              <a:t>亚</a:t>
            </a:r>
            <a:r>
              <a:rPr lang="en-US" b="1" i="1" dirty="0">
                <a:solidFill>
                  <a:srgbClr val="FFFFFF"/>
                </a:solidFill>
                <a:effectLst>
                  <a:outerShdw blurRad="38100" dist="38100" dir="2700000" algn="tl">
                    <a:srgbClr val="000000">
                      <a:alpha val="43137"/>
                    </a:srgbClr>
                  </a:outerShdw>
                </a:effectLst>
                <a:ea typeface="ＭＳ Ｐゴシック" pitchFamily="34" charset="-128"/>
              </a:rPr>
              <a:t>14:4</a:t>
            </a:r>
          </a:p>
        </p:txBody>
      </p:sp>
    </p:spTree>
    <p:extLst>
      <p:ext uri="{BB962C8B-B14F-4D97-AF65-F5344CB8AC3E}">
        <p14:creationId xmlns:p14="http://schemas.microsoft.com/office/powerpoint/2010/main" val="23867039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046663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281684"/>
            <a:ext cx="9143999" cy="159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uLnTx/>
                <a:uFillTx/>
                <a:latin typeface="Arial"/>
                <a:ea typeface="ＭＳ Ｐゴシック" charset="0"/>
                <a:cs typeface="Arial"/>
              </a:rPr>
              <a:t>启示录第十三章总结</a:t>
            </a:r>
          </a:p>
        </p:txBody>
      </p:sp>
      <p:pic>
        <p:nvPicPr>
          <p:cNvPr id="5122" name="Picture 2">
            <a:extLst>
              <a:ext uri="{FF2B5EF4-FFF2-40B4-BE49-F238E27FC236}">
                <a16:creationId xmlns:a16="http://schemas.microsoft.com/office/drawing/2014/main" id="{C1628B9D-DED0-9E4A-AB95-D7137AE76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193"/>
            <a:ext cx="9144000" cy="515778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CCC4B167-7F42-7648-9E94-1AE0CF01E2F1}"/>
              </a:ext>
            </a:extLst>
          </p:cNvPr>
          <p:cNvSpPr txBox="1"/>
          <p:nvPr/>
        </p:nvSpPr>
        <p:spPr>
          <a:xfrm>
            <a:off x="2743200" y="246193"/>
            <a:ext cx="3778898" cy="461665"/>
          </a:xfrm>
          <a:prstGeom prst="rect">
            <a:avLst/>
          </a:prstGeom>
          <a:solidFill>
            <a:schemeClr val="accent2">
              <a:lumMod val="40000"/>
              <a:lumOff val="60000"/>
            </a:schemeClr>
          </a:solidFill>
        </p:spPr>
        <p:txBody>
          <a:bodyPr wrap="square">
            <a:spAutoFit/>
          </a:bodyPr>
          <a:lstStyle/>
          <a:p>
            <a:pPr algn="ctr"/>
            <a:r>
              <a:rPr lang="zh-CN" altLang="en-US" b="1" dirty="0">
                <a:solidFill>
                  <a:schemeClr val="accent6"/>
                </a:solidFill>
              </a:rPr>
              <a:t>启示录 </a:t>
            </a:r>
            <a:r>
              <a:rPr lang="en-US" altLang="zh-CN" b="1" dirty="0">
                <a:solidFill>
                  <a:schemeClr val="accent6"/>
                </a:solidFill>
              </a:rPr>
              <a:t>13</a:t>
            </a:r>
            <a:endParaRPr lang="zh-CN" altLang="en-US" dirty="0">
              <a:solidFill>
                <a:schemeClr val="accent6"/>
              </a:solidFill>
            </a:endParaRPr>
          </a:p>
        </p:txBody>
      </p:sp>
      <p:sp>
        <p:nvSpPr>
          <p:cNvPr id="4" name="文本框 3">
            <a:extLst>
              <a:ext uri="{FF2B5EF4-FFF2-40B4-BE49-F238E27FC236}">
                <a16:creationId xmlns:a16="http://schemas.microsoft.com/office/drawing/2014/main" id="{D9374AA6-9948-E0C8-E881-506D7AE4309A}"/>
              </a:ext>
            </a:extLst>
          </p:cNvPr>
          <p:cNvSpPr txBox="1"/>
          <p:nvPr/>
        </p:nvSpPr>
        <p:spPr>
          <a:xfrm>
            <a:off x="177281" y="2208967"/>
            <a:ext cx="634482" cy="461665"/>
          </a:xfrm>
          <a:prstGeom prst="rect">
            <a:avLst/>
          </a:prstGeom>
          <a:noFill/>
        </p:spPr>
        <p:txBody>
          <a:bodyPr wrap="square" rtlCol="0">
            <a:spAutoFit/>
          </a:bodyPr>
          <a:lstStyle/>
          <a:p>
            <a:pPr algn="ctr"/>
            <a:r>
              <a:rPr lang="zh-CN" altLang="en-US" b="1" dirty="0">
                <a:solidFill>
                  <a:schemeClr val="accent6"/>
                </a:solidFill>
                <a:effectLst>
                  <a:glow rad="101600">
                    <a:srgbClr val="FF0000">
                      <a:alpha val="60000"/>
                    </a:srgbClr>
                  </a:glow>
                </a:effectLst>
              </a:rPr>
              <a:t>兽</a:t>
            </a:r>
            <a:endParaRPr lang="zh-CN" altLang="en-US" dirty="0">
              <a:solidFill>
                <a:schemeClr val="accent6"/>
              </a:solidFill>
              <a:effectLst>
                <a:glow rad="101600">
                  <a:srgbClr val="FF0000">
                    <a:alpha val="60000"/>
                  </a:srgbClr>
                </a:glow>
              </a:effectLst>
            </a:endParaRPr>
          </a:p>
        </p:txBody>
      </p:sp>
      <p:sp>
        <p:nvSpPr>
          <p:cNvPr id="5" name="文本框 4">
            <a:extLst>
              <a:ext uri="{FF2B5EF4-FFF2-40B4-BE49-F238E27FC236}">
                <a16:creationId xmlns:a16="http://schemas.microsoft.com/office/drawing/2014/main" id="{65115E3A-53AA-CAE4-A360-76DFD155B9EA}"/>
              </a:ext>
            </a:extLst>
          </p:cNvPr>
          <p:cNvSpPr txBox="1"/>
          <p:nvPr/>
        </p:nvSpPr>
        <p:spPr>
          <a:xfrm>
            <a:off x="4571999" y="1528737"/>
            <a:ext cx="634482" cy="646331"/>
          </a:xfrm>
          <a:prstGeom prst="rect">
            <a:avLst/>
          </a:prstGeom>
          <a:noFill/>
        </p:spPr>
        <p:txBody>
          <a:bodyPr wrap="square" rtlCol="0">
            <a:spAutoFit/>
          </a:bodyPr>
          <a:lstStyle/>
          <a:p>
            <a:pPr algn="ctr"/>
            <a:r>
              <a:rPr lang="zh-CN" altLang="en-US" sz="3600" b="1" dirty="0">
                <a:solidFill>
                  <a:schemeClr val="accent6"/>
                </a:solidFill>
                <a:effectLst>
                  <a:glow rad="101600">
                    <a:srgbClr val="FF0000">
                      <a:alpha val="60000"/>
                    </a:srgbClr>
                  </a:glow>
                </a:effectLst>
              </a:rPr>
              <a:t>龙</a:t>
            </a:r>
            <a:endParaRPr lang="zh-CN" altLang="en-US" sz="3600" dirty="0">
              <a:solidFill>
                <a:schemeClr val="accent6"/>
              </a:solidFill>
              <a:effectLst>
                <a:glow rad="101600">
                  <a:srgbClr val="FF0000">
                    <a:alpha val="60000"/>
                  </a:srgbClr>
                </a:glow>
              </a:effectLst>
            </a:endParaRPr>
          </a:p>
        </p:txBody>
      </p:sp>
      <p:sp>
        <p:nvSpPr>
          <p:cNvPr id="6" name="文本框 5">
            <a:extLst>
              <a:ext uri="{FF2B5EF4-FFF2-40B4-BE49-F238E27FC236}">
                <a16:creationId xmlns:a16="http://schemas.microsoft.com/office/drawing/2014/main" id="{F30634CF-BA51-FE6F-132C-997CF6294A4D}"/>
              </a:ext>
            </a:extLst>
          </p:cNvPr>
          <p:cNvSpPr txBox="1"/>
          <p:nvPr/>
        </p:nvSpPr>
        <p:spPr>
          <a:xfrm>
            <a:off x="2904152" y="2621330"/>
            <a:ext cx="3335694" cy="830997"/>
          </a:xfrm>
          <a:prstGeom prst="rect">
            <a:avLst/>
          </a:prstGeom>
          <a:solidFill>
            <a:schemeClr val="bg1">
              <a:lumMod val="75000"/>
            </a:schemeClr>
          </a:solidFill>
        </p:spPr>
        <p:txBody>
          <a:bodyPr wrap="square" rtlCol="0">
            <a:spAutoFit/>
          </a:bodyPr>
          <a:lstStyle/>
          <a:p>
            <a:pPr algn="ctr"/>
            <a:r>
              <a:rPr lang="zh-CN" altLang="en-US" b="1" dirty="0">
                <a:solidFill>
                  <a:schemeClr val="accent6"/>
                </a:solidFill>
                <a:effectLst>
                  <a:glow rad="101600">
                    <a:srgbClr val="FFFF00">
                      <a:alpha val="60000"/>
                    </a:srgbClr>
                  </a:glow>
                </a:effectLst>
              </a:rPr>
              <a:t>它与圣徒争战，并且胜了他们，共四十二个月</a:t>
            </a:r>
          </a:p>
        </p:txBody>
      </p:sp>
      <p:sp>
        <p:nvSpPr>
          <p:cNvPr id="7" name="文本框 6">
            <a:extLst>
              <a:ext uri="{FF2B5EF4-FFF2-40B4-BE49-F238E27FC236}">
                <a16:creationId xmlns:a16="http://schemas.microsoft.com/office/drawing/2014/main" id="{0458AB94-4C46-00B9-F416-E279AA16B3B3}"/>
              </a:ext>
            </a:extLst>
          </p:cNvPr>
          <p:cNvSpPr txBox="1"/>
          <p:nvPr/>
        </p:nvSpPr>
        <p:spPr>
          <a:xfrm>
            <a:off x="5822300" y="1813424"/>
            <a:ext cx="1875453" cy="584775"/>
          </a:xfrm>
          <a:prstGeom prst="rect">
            <a:avLst/>
          </a:prstGeom>
          <a:noFill/>
        </p:spPr>
        <p:txBody>
          <a:bodyPr wrap="square" rtlCol="0">
            <a:spAutoFit/>
          </a:bodyPr>
          <a:lstStyle/>
          <a:p>
            <a:pPr algn="ctr"/>
            <a:r>
              <a:rPr lang="zh-CN" altLang="en-US" sz="3200" b="1" dirty="0">
                <a:solidFill>
                  <a:schemeClr val="accent6"/>
                </a:solidFill>
                <a:effectLst>
                  <a:glow rad="101600">
                    <a:srgbClr val="FF0000">
                      <a:alpha val="60000"/>
                    </a:srgbClr>
                  </a:glow>
                </a:effectLst>
              </a:rPr>
              <a:t>假先知</a:t>
            </a:r>
            <a:endParaRPr lang="zh-CN" altLang="en-US" sz="3200" dirty="0">
              <a:solidFill>
                <a:schemeClr val="accent6"/>
              </a:solidFill>
              <a:effectLst>
                <a:glow rad="101600">
                  <a:srgbClr val="FF0000">
                    <a:alpha val="60000"/>
                  </a:srgbClr>
                </a:glow>
              </a:effectLst>
            </a:endParaRPr>
          </a:p>
        </p:txBody>
      </p:sp>
      <p:sp>
        <p:nvSpPr>
          <p:cNvPr id="9" name="文本框 8">
            <a:extLst>
              <a:ext uri="{FF2B5EF4-FFF2-40B4-BE49-F238E27FC236}">
                <a16:creationId xmlns:a16="http://schemas.microsoft.com/office/drawing/2014/main" id="{02F11605-099B-FD40-7003-06D656CB20B2}"/>
              </a:ext>
            </a:extLst>
          </p:cNvPr>
          <p:cNvSpPr txBox="1"/>
          <p:nvPr/>
        </p:nvSpPr>
        <p:spPr>
          <a:xfrm>
            <a:off x="6969965" y="4609141"/>
            <a:ext cx="1875453" cy="400110"/>
          </a:xfrm>
          <a:prstGeom prst="rect">
            <a:avLst/>
          </a:prstGeom>
          <a:noFill/>
        </p:spPr>
        <p:txBody>
          <a:bodyPr wrap="square" rtlCol="0">
            <a:spAutoFit/>
          </a:bodyPr>
          <a:lstStyle/>
          <a:p>
            <a:pPr algn="ctr"/>
            <a:r>
              <a:rPr lang="zh-CN" altLang="en-US" sz="2000" b="1" dirty="0">
                <a:solidFill>
                  <a:schemeClr val="accent6"/>
                </a:solidFill>
                <a:effectLst>
                  <a:glow rad="101600">
                    <a:srgbClr val="FF0000">
                      <a:alpha val="60000"/>
                    </a:srgbClr>
                  </a:glow>
                </a:effectLst>
              </a:rPr>
              <a:t>兽的印记</a:t>
            </a:r>
            <a:endParaRPr lang="zh-CN" altLang="en-US" sz="2000" dirty="0">
              <a:solidFill>
                <a:schemeClr val="accent6"/>
              </a:solidFill>
              <a:effectLst>
                <a:glow rad="101600">
                  <a:srgbClr val="FF0000">
                    <a:alpha val="60000"/>
                  </a:srgbClr>
                </a:glow>
              </a:effectLst>
            </a:endParaRPr>
          </a:p>
        </p:txBody>
      </p:sp>
      <p:sp>
        <p:nvSpPr>
          <p:cNvPr id="10" name="文本框 9">
            <a:extLst>
              <a:ext uri="{FF2B5EF4-FFF2-40B4-BE49-F238E27FC236}">
                <a16:creationId xmlns:a16="http://schemas.microsoft.com/office/drawing/2014/main" id="{A717AE01-4A55-4951-9C91-308E1DCEDE77}"/>
              </a:ext>
            </a:extLst>
          </p:cNvPr>
          <p:cNvSpPr txBox="1"/>
          <p:nvPr/>
        </p:nvSpPr>
        <p:spPr>
          <a:xfrm>
            <a:off x="7464487" y="2715027"/>
            <a:ext cx="1875453" cy="400110"/>
          </a:xfrm>
          <a:prstGeom prst="rect">
            <a:avLst/>
          </a:prstGeom>
          <a:noFill/>
        </p:spPr>
        <p:txBody>
          <a:bodyPr wrap="square" rtlCol="0">
            <a:spAutoFit/>
          </a:bodyPr>
          <a:lstStyle/>
          <a:p>
            <a:pPr algn="ctr"/>
            <a:r>
              <a:rPr lang="zh-CN" altLang="en-US" sz="2000" b="1" dirty="0">
                <a:solidFill>
                  <a:schemeClr val="accent6"/>
                </a:solidFill>
                <a:effectLst>
                  <a:glow rad="101600">
                    <a:srgbClr val="FF0000">
                      <a:alpha val="60000"/>
                    </a:srgbClr>
                  </a:glow>
                </a:effectLst>
              </a:rPr>
              <a:t>兽的像</a:t>
            </a:r>
            <a:endParaRPr lang="zh-CN" altLang="en-US" sz="2000" dirty="0">
              <a:solidFill>
                <a:schemeClr val="accent6"/>
              </a:solidFill>
              <a:effectLst>
                <a:glow rad="101600">
                  <a:srgbClr val="FF0000">
                    <a:alpha val="60000"/>
                  </a:srgbClr>
                </a:glow>
              </a:effectLst>
            </a:endParaRPr>
          </a:p>
        </p:txBody>
      </p:sp>
      <p:sp>
        <p:nvSpPr>
          <p:cNvPr id="11" name="文本框 10">
            <a:extLst>
              <a:ext uri="{FF2B5EF4-FFF2-40B4-BE49-F238E27FC236}">
                <a16:creationId xmlns:a16="http://schemas.microsoft.com/office/drawing/2014/main" id="{9A2CE743-C3C3-E0B9-D11C-A399E897D9A4}"/>
              </a:ext>
            </a:extLst>
          </p:cNvPr>
          <p:cNvSpPr txBox="1"/>
          <p:nvPr/>
        </p:nvSpPr>
        <p:spPr>
          <a:xfrm>
            <a:off x="-65314" y="4355008"/>
            <a:ext cx="3228392" cy="461665"/>
          </a:xfrm>
          <a:prstGeom prst="rect">
            <a:avLst/>
          </a:prstGeom>
          <a:noFill/>
        </p:spPr>
        <p:txBody>
          <a:bodyPr wrap="square" rtlCol="0">
            <a:spAutoFit/>
          </a:bodyPr>
          <a:lstStyle/>
          <a:p>
            <a:pPr algn="ctr"/>
            <a:r>
              <a:rPr lang="zh-CN" altLang="en-US" b="1" dirty="0">
                <a:solidFill>
                  <a:schemeClr val="accent6"/>
                </a:solidFill>
                <a:effectLst>
                  <a:glow rad="101600">
                    <a:srgbClr val="FF0000">
                      <a:alpha val="60000"/>
                    </a:srgbClr>
                  </a:glow>
                </a:effectLst>
              </a:rPr>
              <a:t>地上的人敬拜兽</a:t>
            </a:r>
            <a:endParaRPr lang="zh-CN" altLang="en-US" dirty="0">
              <a:solidFill>
                <a:schemeClr val="accent6"/>
              </a:solidFill>
              <a:effectLst>
                <a:glow rad="101600">
                  <a:srgbClr val="FF0000">
                    <a:alpha val="60000"/>
                  </a:srgbClr>
                </a:glow>
              </a:effectLst>
            </a:endParaRPr>
          </a:p>
        </p:txBody>
      </p:sp>
      <p:sp>
        <p:nvSpPr>
          <p:cNvPr id="12" name="文本框 11">
            <a:extLst>
              <a:ext uri="{FF2B5EF4-FFF2-40B4-BE49-F238E27FC236}">
                <a16:creationId xmlns:a16="http://schemas.microsoft.com/office/drawing/2014/main" id="{E42E57C1-BC12-B44B-A33D-822027E3CA97}"/>
              </a:ext>
            </a:extLst>
          </p:cNvPr>
          <p:cNvSpPr txBox="1"/>
          <p:nvPr/>
        </p:nvSpPr>
        <p:spPr>
          <a:xfrm>
            <a:off x="2844668" y="4494664"/>
            <a:ext cx="3335694" cy="830997"/>
          </a:xfrm>
          <a:prstGeom prst="rect">
            <a:avLst/>
          </a:prstGeom>
          <a:solidFill>
            <a:schemeClr val="bg1">
              <a:lumMod val="75000"/>
            </a:schemeClr>
          </a:solidFill>
        </p:spPr>
        <p:txBody>
          <a:bodyPr wrap="square" rtlCol="0">
            <a:spAutoFit/>
          </a:bodyPr>
          <a:lstStyle/>
          <a:p>
            <a:pPr algn="ctr"/>
            <a:r>
              <a:rPr lang="zh-CN" altLang="en-US" b="1" dirty="0">
                <a:solidFill>
                  <a:schemeClr val="accent6"/>
                </a:solidFill>
                <a:effectLst>
                  <a:glow rad="101600">
                    <a:srgbClr val="FFFF00">
                      <a:alpha val="60000"/>
                    </a:srgbClr>
                  </a:glow>
                </a:effectLst>
              </a:rPr>
              <a:t>在此有圣徒的忍耐和信心的呼召。</a:t>
            </a:r>
          </a:p>
        </p:txBody>
      </p:sp>
    </p:spTree>
    <p:extLst>
      <p:ext uri="{BB962C8B-B14F-4D97-AF65-F5344CB8AC3E}">
        <p14:creationId xmlns:p14="http://schemas.microsoft.com/office/powerpoint/2010/main" val="674252227"/>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16 他 又 叫 众 人 ， 无 论 大 小 、 贫 富 、 自 主 的 、 为 奴 的 ， 都 在 右 手 上 或 是 在 额 上 受 一 个 印 记 。</a:t>
            </a:r>
          </a:p>
          <a:p>
            <a:pPr algn="just">
              <a:defRPr/>
            </a:pPr>
            <a:endParaRPr lang="en-US" sz="2700" b="1" i="1" dirty="0">
              <a:solidFill>
                <a:srgbClr val="FFFFFF"/>
              </a:solidFill>
              <a:effectLst>
                <a:glow rad="292100">
                  <a:srgbClr val="000000">
                    <a:alpha val="75000"/>
                  </a:srgbClr>
                </a:glow>
              </a:effectLst>
              <a:latin typeface="ＭＳ ゴシック"/>
              <a:ea typeface="ＭＳ ゴシック"/>
              <a:cs typeface="ＭＳ ゴシック"/>
            </a:endParaRPr>
          </a:p>
          <a:p>
            <a:pPr algn="jus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 17 除 了 那 受 印 记 、 有 了 兽 名 或 有 兽 名 数 目 的 ， 都 不 得 做 买 卖 。</a:t>
            </a:r>
            <a:endParaRPr lang="pt-BR" sz="2700" b="1" i="1" dirty="0">
              <a:solidFill>
                <a:srgbClr val="FFFFFF"/>
              </a:solidFill>
              <a:effectLst>
                <a:glow rad="292100">
                  <a:srgbClr val="000000">
                    <a:alpha val="75000"/>
                  </a:srgbClr>
                </a:glow>
              </a:effectLst>
              <a:latin typeface="ＭＳ ゴシック"/>
              <a:ea typeface="ＭＳ ゴシック"/>
              <a:cs typeface="ＭＳ ゴシック"/>
            </a:endParaRPr>
          </a:p>
        </p:txBody>
      </p:sp>
      <p:sp>
        <p:nvSpPr>
          <p:cNvPr id="660483" name="Text Box 5"/>
          <p:cNvSpPr txBox="1">
            <a:spLocks noChangeArrowheads="1"/>
          </p:cNvSpPr>
          <p:nvPr/>
        </p:nvSpPr>
        <p:spPr bwMode="auto">
          <a:xfrm>
            <a:off x="6011863" y="3215392"/>
            <a:ext cx="26725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glow rad="292100">
                    <a:srgbClr val="000000">
                      <a:alpha val="75000"/>
                    </a:srgbClr>
                  </a:glow>
                </a:effectLst>
              </a:rPr>
              <a:t>启示录</a:t>
            </a:r>
            <a:r>
              <a:rPr lang="en-US" altLang="zh-CN" b="1" dirty="0">
                <a:solidFill>
                  <a:srgbClr val="FFFFFF"/>
                </a:solidFill>
                <a:effectLst>
                  <a:glow rad="292100">
                    <a:srgbClr val="000000">
                      <a:alpha val="75000"/>
                    </a:srgbClr>
                  </a:glow>
                </a:effectLst>
              </a:rPr>
              <a:t> </a:t>
            </a:r>
            <a:r>
              <a:rPr lang="en-US" b="1" dirty="0">
                <a:solidFill>
                  <a:srgbClr val="FFFFFF"/>
                </a:solidFill>
                <a:effectLst>
                  <a:glow rad="292100">
                    <a:srgbClr val="000000">
                      <a:alpha val="75000"/>
                    </a:srgbClr>
                  </a:glow>
                </a:effectLst>
              </a:rPr>
              <a:t>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右手上</a:t>
            </a:r>
            <a:br>
              <a:rPr lang="en-US" altLang="zh-CN" dirty="0">
                <a:solidFill>
                  <a:schemeClr val="bg1"/>
                </a:solidFill>
                <a:effectLst>
                  <a:glow rad="292100">
                    <a:schemeClr val="tx2">
                      <a:alpha val="75000"/>
                    </a:schemeClr>
                  </a:glow>
                </a:effectLst>
                <a:latin typeface="Verdana" charset="0"/>
                <a:ea typeface="ＭＳ Ｐゴシック" charset="0"/>
                <a:cs typeface="ＭＳ Ｐゴシック" charset="0"/>
              </a:rPr>
            </a:b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的印记</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87521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pitchFamily="34" charset="0"/>
              <a:ea typeface="MS PGothic" pitchFamily="34" charset="-128"/>
              <a:cs typeface="+mn-cs"/>
            </a:endParaRPr>
          </a:p>
        </p:txBody>
      </p:sp>
      <p:pic>
        <p:nvPicPr>
          <p:cNvPr id="51203" name="Picture 3" descr="XIPNAM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4" name="Text Box 5"/>
          <p:cNvSpPr txBox="1">
            <a:spLocks noChangeArrowheads="1"/>
          </p:cNvSpPr>
          <p:nvPr/>
        </p:nvSpPr>
        <p:spPr bwMode="auto">
          <a:xfrm>
            <a:off x="5334000" y="3200400"/>
            <a:ext cx="3276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b="1">
                <a:solidFill>
                  <a:srgbClr val="FFFFFF"/>
                </a:solidFill>
                <a:ea typeface="SimSun" pitchFamily="2" charset="-122"/>
                <a:cs typeface="+mn-cs"/>
              </a:rPr>
              <a:t>启示</a:t>
            </a:r>
            <a:r>
              <a:rPr lang="zh-TW" altLang="en-US" b="1">
                <a:solidFill>
                  <a:srgbClr val="FFFFFF"/>
                </a:solidFill>
                <a:ea typeface="SimSun" pitchFamily="2" charset="-122"/>
                <a:cs typeface="+mn-cs"/>
              </a:rPr>
              <a:t>录</a:t>
            </a:r>
            <a:r>
              <a:rPr lang="en-US" altLang="ja-JP" b="1">
                <a:solidFill>
                  <a:srgbClr val="FFFFFF"/>
                </a:solidFill>
                <a:cs typeface="+mn-cs"/>
              </a:rPr>
              <a:t>13:16, 17</a:t>
            </a:r>
            <a:endParaRPr lang="en-US" b="1">
              <a:solidFill>
                <a:srgbClr val="FFFFFF"/>
              </a:solidFill>
              <a:cs typeface="+mn-cs"/>
            </a:endParaRPr>
          </a:p>
        </p:txBody>
      </p:sp>
      <p:sp>
        <p:nvSpPr>
          <p:cNvPr id="737285" name="Rectangle 6"/>
          <p:cNvSpPr>
            <a:spLocks noGrp="1" noChangeArrowheads="1"/>
          </p:cNvSpPr>
          <p:nvPr>
            <p:ph type="title" idx="4294967295"/>
          </p:nvPr>
        </p:nvSpPr>
        <p:spPr>
          <a:xfrm>
            <a:off x="6019800" y="4267200"/>
            <a:ext cx="3124200" cy="1905000"/>
          </a:xfrm>
        </p:spPr>
        <p:txBody>
          <a:bodyPr/>
          <a:lstStyle/>
          <a:p>
            <a:r>
              <a:rPr lang="zh-CN" altLang="en-US" sz="4000">
                <a:solidFill>
                  <a:schemeClr val="bg1"/>
                </a:solidFill>
                <a:ea typeface="SimSun" pitchFamily="2" charset="-122"/>
              </a:rPr>
              <a:t>右手中的</a:t>
            </a:r>
            <a:br>
              <a:rPr lang="zh-CN" altLang="en-US" sz="4000">
                <a:solidFill>
                  <a:schemeClr val="bg1"/>
                </a:solidFill>
                <a:ea typeface="SimSun" pitchFamily="2" charset="-122"/>
              </a:rPr>
            </a:br>
            <a:r>
              <a:rPr lang="zh-CN" altLang="en-US" sz="4000">
                <a:solidFill>
                  <a:schemeClr val="bg1"/>
                </a:solidFill>
                <a:ea typeface="SimSun" pitchFamily="2" charset="-122"/>
              </a:rPr>
              <a:t>印记</a:t>
            </a:r>
            <a:endParaRPr lang="zh-CN" altLang="en-US">
              <a:solidFill>
                <a:schemeClr val="bg1"/>
              </a:solidFill>
              <a:ea typeface="SimSun" pitchFamily="2" charset="-122"/>
            </a:endParaRPr>
          </a:p>
        </p:txBody>
      </p:sp>
      <p:sp>
        <p:nvSpPr>
          <p:cNvPr id="51202" name="Rectangle 2"/>
          <p:cNvSpPr>
            <a:spLocks noChangeArrowheads="1"/>
          </p:cNvSpPr>
          <p:nvPr/>
        </p:nvSpPr>
        <p:spPr bwMode="auto">
          <a:xfrm>
            <a:off x="0" y="281134"/>
            <a:ext cx="9144000"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a:r>
              <a:rPr lang="ja-JP" altLang="en-US" sz="4400" b="1" dirty="0">
                <a:solidFill>
                  <a:srgbClr val="FFFFFF"/>
                </a:solidFill>
                <a:effectLst>
                  <a:glow rad="292100">
                    <a:srgbClr val="000000">
                      <a:alpha val="75000"/>
                    </a:srgbClr>
                  </a:glow>
                </a:effectLst>
                <a:latin typeface="Arial"/>
                <a:cs typeface="Arial"/>
              </a:rPr>
              <a:t>它</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又</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叫</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无</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大</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小</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贫</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富</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自</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主</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奴</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在</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右</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手</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上</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是</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在</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额</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上</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一</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个</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en-US" altLang="ja-JP" sz="4400" b="1" baseline="30000" dirty="0">
                <a:solidFill>
                  <a:srgbClr val="FFFFFF"/>
                </a:solidFill>
                <a:effectLst>
                  <a:glow rad="292100">
                    <a:srgbClr val="000000">
                      <a:alpha val="75000"/>
                    </a:srgbClr>
                  </a:glow>
                </a:effectLst>
                <a:latin typeface="Arial"/>
                <a:cs typeface="Arial"/>
              </a:rPr>
              <a:t>17</a:t>
            </a:r>
            <a:r>
              <a:rPr lang="ja-JP" altLang="en-US" sz="4400" b="1" dirty="0">
                <a:solidFill>
                  <a:srgbClr val="FFFFFF"/>
                </a:solidFill>
                <a:effectLst>
                  <a:glow rad="292100">
                    <a:srgbClr val="000000">
                      <a:alpha val="75000"/>
                    </a:srgbClr>
                  </a:glow>
                </a:effectLst>
                <a:latin typeface="Arial"/>
                <a:cs typeface="Arial"/>
              </a:rPr>
              <a:t>除</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了</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那</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有</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了</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有</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目</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作</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endParaRPr lang="pt-BR" sz="4400" b="1" dirty="0">
              <a:solidFill>
                <a:srgbClr val="FFFFFF"/>
              </a:solidFill>
              <a:effectLst>
                <a:glow rad="292100">
                  <a:srgbClr val="000000">
                    <a:alpha val="75000"/>
                  </a:srgbClr>
                </a:glow>
              </a:effectLst>
              <a:latin typeface="Arial"/>
              <a:cs typeface="Arial"/>
            </a:endParaRPr>
          </a:p>
        </p:txBody>
      </p:sp>
    </p:spTree>
    <p:extLst>
      <p:ext uri="{BB962C8B-B14F-4D97-AF65-F5344CB8AC3E}">
        <p14:creationId xmlns:p14="http://schemas.microsoft.com/office/powerpoint/2010/main" val="42096308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lt">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ater.wav"/>
                                        </p:tgtEl>
                                      </p:cMediaNode>
                                    </p:audio>
                                  </p:subTnLst>
                                </p:cTn>
                              </p:par>
                            </p:childTnLst>
                          </p:cTn>
                        </p:par>
                        <p:par>
                          <p:cTn id="11" fill="hold" nodeType="afterGroup">
                            <p:stCondLst>
                              <p:cond delay="510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zh-CN" altLang="en-US" dirty="0">
                <a:solidFill>
                  <a:srgbClr val="FFFFFF"/>
                </a:solidFill>
                <a:latin typeface="Arial" charset="0"/>
                <a:ea typeface="ＭＳ Ｐゴシック" charset="0"/>
                <a:cs typeface="Arial" charset="0"/>
              </a:rPr>
              <a:t>敌基督到底是谁呢？</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20244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rot="-1203942">
            <a:off x="2133600" y="1624702"/>
            <a:ext cx="5791200" cy="3862596"/>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24500" b="1" dirty="0">
                <a:solidFill>
                  <a:srgbClr val="FFFFFF"/>
                </a:solidFill>
                <a:effectLst>
                  <a:outerShdw blurRad="38100" dist="38100" dir="2700000" algn="tl">
                    <a:srgbClr val="000000">
                      <a:alpha val="43137"/>
                    </a:srgbClr>
                  </a:outerShdw>
                </a:effectLst>
                <a:latin typeface="Matisse ITC" charset="0"/>
              </a:rPr>
              <a:t>666</a:t>
            </a:r>
            <a:endParaRPr lang="en-US" sz="3200" b="1" dirty="0">
              <a:solidFill>
                <a:srgbClr val="FFFFFF"/>
              </a:solidFill>
              <a:effectLst>
                <a:outerShdw blurRad="38100" dist="38100" dir="2700000" algn="tl">
                  <a:srgbClr val="000000">
                    <a:alpha val="43137"/>
                  </a:srgbClr>
                </a:outerShdw>
              </a:effectLst>
              <a:latin typeface="Times New Roman" charset="0"/>
            </a:endParaRPr>
          </a:p>
        </p:txBody>
      </p:sp>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788484" name="Text Box 4"/>
          <p:cNvSpPr txBox="1">
            <a:spLocks noChangeArrowheads="1"/>
          </p:cNvSpPr>
          <p:nvPr/>
        </p:nvSpPr>
        <p:spPr bwMode="auto">
          <a:xfrm>
            <a:off x="1062410" y="777639"/>
            <a:ext cx="22098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8000" dirty="0">
                <a:solidFill>
                  <a:srgbClr val="FFFFFF"/>
                </a:solidFill>
                <a:latin typeface="Times New Roman" charset="0"/>
              </a:rPr>
              <a:t>假！</a:t>
            </a:r>
            <a:endParaRPr lang="en-US" sz="8000" dirty="0">
              <a:solidFill>
                <a:srgbClr val="FFFFFF"/>
              </a:solidFill>
              <a:latin typeface="Times New Roman" charset="0"/>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zh-CN" altLang="en-US" sz="4800" b="1" dirty="0">
                <a:latin typeface="Arial" charset="0"/>
                <a:ea typeface="ＭＳ Ｐゴシック" charset="0"/>
                <a:cs typeface="Arial" charset="0"/>
              </a:rPr>
              <a:t>以下的片段会说明某些人怎么把“兽”属灵化。。。</a:t>
            </a:r>
            <a:endParaRPr lang="en-US" sz="4800" b="1" dirty="0">
              <a:latin typeface="Arial" charset="0"/>
              <a:ea typeface="ＭＳ Ｐゴシック" charset="0"/>
              <a:cs typeface="Arial" charset="0"/>
            </a:endParaRPr>
          </a:p>
        </p:txBody>
      </p:sp>
    </p:spTree>
    <p:extLst>
      <p:ext uri="{BB962C8B-B14F-4D97-AF65-F5344CB8AC3E}">
        <p14:creationId xmlns:p14="http://schemas.microsoft.com/office/powerpoint/2010/main" val="254862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88483"/>
                                        </p:tgtEl>
                                        <p:attrNameLst>
                                          <p:attrName>style.visibility</p:attrName>
                                        </p:attrNameLst>
                                      </p:cBhvr>
                                      <p:to>
                                        <p:strVal val="visible"/>
                                      </p:to>
                                    </p:set>
                                    <p:anim calcmode="lin" valueType="num">
                                      <p:cBhvr>
                                        <p:cTn id="7" dur="500" fill="hold"/>
                                        <p:tgtEl>
                                          <p:spTgt spid="788483"/>
                                        </p:tgtEl>
                                        <p:attrNameLst>
                                          <p:attrName>ppt_w</p:attrName>
                                        </p:attrNameLst>
                                      </p:cBhvr>
                                      <p:tavLst>
                                        <p:tav tm="0">
                                          <p:val>
                                            <p:fltVal val="0"/>
                                          </p:val>
                                        </p:tav>
                                        <p:tav tm="100000">
                                          <p:val>
                                            <p:strVal val="#ppt_w"/>
                                          </p:val>
                                        </p:tav>
                                      </p:tavLst>
                                    </p:anim>
                                    <p:anim calcmode="lin" valueType="num">
                                      <p:cBhvr>
                                        <p:cTn id="8" dur="500" fill="hold"/>
                                        <p:tgtEl>
                                          <p:spTgt spid="788483"/>
                                        </p:tgtEl>
                                        <p:attrNameLst>
                                          <p:attrName>ppt_h</p:attrName>
                                        </p:attrNameLst>
                                      </p:cBhvr>
                                      <p:tavLst>
                                        <p:tav tm="0">
                                          <p:val>
                                            <p:fltVal val="0"/>
                                          </p:val>
                                        </p:tav>
                                        <p:tav tm="100000">
                                          <p:val>
                                            <p:strVal val="#ppt_h"/>
                                          </p:val>
                                        </p:tav>
                                      </p:tavLst>
                                    </p:anim>
                                    <p:anim calcmode="lin" valueType="num">
                                      <p:cBhvr>
                                        <p:cTn id="9" dur="500" fill="hold"/>
                                        <p:tgtEl>
                                          <p:spTgt spid="788483"/>
                                        </p:tgtEl>
                                        <p:attrNameLst>
                                          <p:attrName>ppt_x</p:attrName>
                                        </p:attrNameLst>
                                      </p:cBhvr>
                                      <p:tavLst>
                                        <p:tav tm="0">
                                          <p:val>
                                            <p:fltVal val="0.5"/>
                                          </p:val>
                                        </p:tav>
                                        <p:tav tm="100000">
                                          <p:val>
                                            <p:strVal val="#ppt_x"/>
                                          </p:val>
                                        </p:tav>
                                      </p:tavLst>
                                    </p:anim>
                                    <p:anim calcmode="lin" valueType="num">
                                      <p:cBhvr>
                                        <p:cTn id="10" dur="500" fill="hold"/>
                                        <p:tgtEl>
                                          <p:spTgt spid="7884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88484"/>
                                        </p:tgtEl>
                                        <p:attrNameLst>
                                          <p:attrName>style.visibility</p:attrName>
                                        </p:attrNameLst>
                                      </p:cBhvr>
                                      <p:to>
                                        <p:strVal val="visible"/>
                                      </p:to>
                                    </p:set>
                                    <p:anim calcmode="lin" valueType="num">
                                      <p:cBhvr>
                                        <p:cTn id="15" dur="500" fill="hold"/>
                                        <p:tgtEl>
                                          <p:spTgt spid="788484"/>
                                        </p:tgtEl>
                                        <p:attrNameLst>
                                          <p:attrName>ppt_x</p:attrName>
                                        </p:attrNameLst>
                                      </p:cBhvr>
                                      <p:tavLst>
                                        <p:tav tm="0">
                                          <p:val>
                                            <p:strVal val="#ppt_x-#ppt_w/2"/>
                                          </p:val>
                                        </p:tav>
                                        <p:tav tm="100000">
                                          <p:val>
                                            <p:strVal val="#ppt_x"/>
                                          </p:val>
                                        </p:tav>
                                      </p:tavLst>
                                    </p:anim>
                                    <p:anim calcmode="lin" valueType="num">
                                      <p:cBhvr>
                                        <p:cTn id="16" dur="500" fill="hold"/>
                                        <p:tgtEl>
                                          <p:spTgt spid="788484"/>
                                        </p:tgtEl>
                                        <p:attrNameLst>
                                          <p:attrName>ppt_y</p:attrName>
                                        </p:attrNameLst>
                                      </p:cBhvr>
                                      <p:tavLst>
                                        <p:tav tm="0">
                                          <p:val>
                                            <p:strVal val="#ppt_y"/>
                                          </p:val>
                                        </p:tav>
                                        <p:tav tm="100000">
                                          <p:val>
                                            <p:strVal val="#ppt_y"/>
                                          </p:val>
                                        </p:tav>
                                      </p:tavLst>
                                    </p:anim>
                                    <p:anim calcmode="lin" valueType="num">
                                      <p:cBhvr>
                                        <p:cTn id="17" dur="500" fill="hold"/>
                                        <p:tgtEl>
                                          <p:spTgt spid="788484"/>
                                        </p:tgtEl>
                                        <p:attrNameLst>
                                          <p:attrName>ppt_w</p:attrName>
                                        </p:attrNameLst>
                                      </p:cBhvr>
                                      <p:tavLst>
                                        <p:tav tm="0">
                                          <p:val>
                                            <p:fltVal val="0"/>
                                          </p:val>
                                        </p:tav>
                                        <p:tav tm="100000">
                                          <p:val>
                                            <p:strVal val="#ppt_w"/>
                                          </p:val>
                                        </p:tav>
                                      </p:tavLst>
                                    </p:anim>
                                    <p:anim calcmode="lin" valueType="num">
                                      <p:cBhvr>
                                        <p:cTn id="18" dur="500" fill="hold"/>
                                        <p:tgtEl>
                                          <p:spTgt spid="7884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animBg="1"/>
      <p:bldP spid="78848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2562" name="Rectangle 4"/>
          <p:cNvSpPr>
            <a:spLocks noGrp="1" noChangeArrowheads="1"/>
          </p:cNvSpPr>
          <p:nvPr>
            <p:ph type="title" idx="4294967295"/>
          </p:nvPr>
        </p:nvSpPr>
        <p:spPr>
          <a:xfrm>
            <a:off x="685800" y="533400"/>
            <a:ext cx="3505200" cy="1200329"/>
          </a:xfrm>
          <a:noFill/>
        </p:spPr>
        <p:txBody>
          <a:bodyPr anchor="t">
            <a:spAutoFit/>
          </a:bodyPr>
          <a:lstStyle/>
          <a:p>
            <a:pPr algn="l">
              <a:spcBef>
                <a:spcPct val="50000"/>
              </a:spcBef>
            </a:pPr>
            <a:r>
              <a:rPr lang="zh-CN" altLang="en-US" sz="7200" b="1" dirty="0">
                <a:solidFill>
                  <a:srgbClr val="FF0000"/>
                </a:solidFill>
                <a:latin typeface="Serpentine" charset="0"/>
                <a:ea typeface="ＭＳ Ｐゴシック" charset="0"/>
                <a:cs typeface="ＭＳ Ｐゴシック" charset="0"/>
              </a:rPr>
              <a:t>大红龙</a:t>
            </a:r>
            <a:r>
              <a:rPr lang="en-US" sz="7200" b="1" dirty="0">
                <a:solidFill>
                  <a:srgbClr val="FF0000"/>
                </a:solidFill>
                <a:latin typeface="Serpentine" charset="0"/>
                <a:ea typeface="ＭＳ Ｐゴシック" charset="0"/>
                <a:cs typeface="ＭＳ Ｐゴシック" charset="0"/>
              </a:rPr>
              <a:t>!</a:t>
            </a:r>
          </a:p>
        </p:txBody>
      </p:sp>
      <p:sp>
        <p:nvSpPr>
          <p:cNvPr id="4" name="Text Box 2"/>
          <p:cNvSpPr txBox="1">
            <a:spLocks noChangeArrowheads="1"/>
          </p:cNvSpPr>
          <p:nvPr/>
        </p:nvSpPr>
        <p:spPr bwMode="auto">
          <a:xfrm>
            <a:off x="179388" y="4076700"/>
            <a:ext cx="7543800" cy="156966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latin typeface="ＭＳ Ｐゴシック"/>
                <a:ea typeface="ＭＳ Ｐゴシック"/>
                <a:cs typeface="ＭＳ Ｐゴシック"/>
              </a:rPr>
              <a:t>撒旦</a:t>
            </a:r>
            <a:r>
              <a:rPr lang="en-US" sz="3200" dirty="0">
                <a:solidFill>
                  <a:srgbClr val="000000"/>
                </a:solidFill>
                <a:latin typeface="ＭＳ Ｐゴシック"/>
                <a:ea typeface="ＭＳ Ｐゴシック"/>
                <a:cs typeface="ＭＳ Ｐゴシック"/>
              </a:rPr>
              <a:t>:</a:t>
            </a:r>
          </a:p>
          <a:p>
            <a:pPr algn="ctr"/>
            <a:r>
              <a:rPr lang="zh-CN" altLang="en-US" sz="3200" dirty="0">
                <a:solidFill>
                  <a:srgbClr val="000000"/>
                </a:solidFill>
                <a:latin typeface="ＭＳ Ｐゴシック"/>
                <a:ea typeface="ＭＳ Ｐゴシック"/>
                <a:cs typeface="ＭＳ Ｐゴシック"/>
              </a:rPr>
              <a:t>神的大敌；凡是真理</a:t>
            </a:r>
            <a:r>
              <a:rPr lang="en-US" altLang="zh-CN"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良善</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神的创造他都厌恶</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恨不得能够把自己称为神</a:t>
            </a:r>
            <a:r>
              <a:rPr lang="en-US" sz="3200" dirty="0">
                <a:solidFill>
                  <a:srgbClr val="000000"/>
                </a:solidFill>
                <a:latin typeface="ＭＳ Ｐゴシック"/>
                <a:ea typeface="ＭＳ Ｐゴシック"/>
                <a:cs typeface="ＭＳ Ｐゴシック"/>
              </a:rPr>
              <a:t>!</a:t>
            </a:r>
            <a:endParaRPr lang="en-US" dirty="0">
              <a:solidFill>
                <a:srgbClr val="000000"/>
              </a:solidFill>
              <a:latin typeface="ＭＳ Ｐゴシック"/>
              <a:ea typeface="ＭＳ Ｐゴシック"/>
              <a:cs typeface="ＭＳ Ｐゴシック"/>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595120" imgH="4982760" progId="">
                  <p:embed/>
                </p:oleObj>
              </mc:Choice>
              <mc:Fallback>
                <p:oleObj name="Clip" r:id="rId3" imgW="5595120" imgH="4982760" progId="">
                  <p:embed/>
                  <p:pic>
                    <p:nvPicPr>
                      <p:cNvPr id="0" name="Picture 1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136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zh-CN" altLang="en-US" sz="6600" dirty="0">
                <a:solidFill>
                  <a:srgbClr val="FF0000"/>
                </a:solidFill>
                <a:latin typeface="Xerox Serif Wide" charset="0"/>
                <a:ea typeface="ＭＳ Ｐゴシック" charset="0"/>
                <a:cs typeface="ＭＳ Ｐゴシック" charset="0"/>
              </a:rPr>
              <a:t>如果把兽给属灵化</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val="0"/>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1037811" y="188913"/>
            <a:ext cx="7046188" cy="2554545"/>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rPr>
              <a:t>兽</a:t>
            </a:r>
            <a:r>
              <a:rPr lang="en-US" sz="3200" dirty="0">
                <a:solidFill>
                  <a:srgbClr val="000000"/>
                </a:solidFill>
              </a:rPr>
              <a:t>:</a:t>
            </a:r>
          </a:p>
          <a:p>
            <a:pPr algn="ctr"/>
            <a:r>
              <a:rPr lang="zh-CN" altLang="en-US" sz="3200" dirty="0">
                <a:solidFill>
                  <a:srgbClr val="000000"/>
                </a:solidFill>
              </a:rPr>
              <a:t>世界的政治制度。除了那些属于羔羊的，这政治要求和得到一切的敬拜与顺从，目的是让撒旦把整个世界给掌握在手中。</a:t>
            </a:r>
            <a:endParaRPr lang="en-US" dirty="0">
              <a:solidFill>
                <a:srgbClr val="000000"/>
              </a:solidFill>
              <a:latin typeface="Times New Roman" charset="0"/>
            </a:endParaRPr>
          </a:p>
        </p:txBody>
      </p:sp>
    </p:spTree>
    <p:extLst>
      <p:ext uri="{BB962C8B-B14F-4D97-AF65-F5344CB8AC3E}">
        <p14:creationId xmlns:p14="http://schemas.microsoft.com/office/powerpoint/2010/main" val="73492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6658" name="Rectangle 5"/>
          <p:cNvSpPr>
            <a:spLocks noGrp="1" noChangeArrowheads="1"/>
          </p:cNvSpPr>
          <p:nvPr>
            <p:ph type="title" idx="4294967295"/>
          </p:nvPr>
        </p:nvSpPr>
        <p:spPr>
          <a:xfrm>
            <a:off x="5364163" y="4225925"/>
            <a:ext cx="3455987" cy="1569660"/>
          </a:xfrm>
          <a:noFill/>
        </p:spPr>
        <p:txBody>
          <a:bodyPr anchor="t">
            <a:spAutoFit/>
          </a:bodyPr>
          <a:lstStyle/>
          <a:p>
            <a:pPr algn="l">
              <a:spcBef>
                <a:spcPct val="50000"/>
              </a:spcBef>
            </a:pPr>
            <a:r>
              <a:rPr lang="zh-CN" altLang="en-US" sz="4800" b="1" dirty="0">
                <a:solidFill>
                  <a:schemeClr val="tx1"/>
                </a:solidFill>
                <a:latin typeface="Windsor" charset="0"/>
                <a:ea typeface="ＭＳ Ｐゴシック" charset="0"/>
                <a:cs typeface="ＭＳ Ｐゴシック" charset="0"/>
              </a:rPr>
              <a:t>把假先知给属灵化</a:t>
            </a:r>
            <a:endParaRPr lang="en-US" sz="4800" b="1" dirty="0">
              <a:solidFill>
                <a:schemeClr val="tx1"/>
              </a:solidFill>
              <a:latin typeface="Windsor" charset="0"/>
              <a:ea typeface="ＭＳ Ｐゴシック" charset="0"/>
              <a:cs typeface="ＭＳ Ｐゴシック" charset="0"/>
            </a:endParaRP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966661" name="Text Box 2"/>
          <p:cNvSpPr txBox="1">
            <a:spLocks noChangeArrowheads="1"/>
          </p:cNvSpPr>
          <p:nvPr/>
        </p:nvSpPr>
        <p:spPr bwMode="auto">
          <a:xfrm>
            <a:off x="107950" y="981075"/>
            <a:ext cx="5040313" cy="30469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rPr>
              <a:t>假先知</a:t>
            </a:r>
            <a:r>
              <a:rPr lang="en-US" sz="3200" dirty="0">
                <a:solidFill>
                  <a:srgbClr val="000000"/>
                </a:solidFill>
              </a:rPr>
              <a:t>:</a:t>
            </a:r>
          </a:p>
          <a:p>
            <a:pPr algn="ctr"/>
            <a:r>
              <a:rPr lang="zh-CN" altLang="en-US" sz="3200" dirty="0">
                <a:solidFill>
                  <a:srgbClr val="000000"/>
                </a:solidFill>
              </a:rPr>
              <a:t>所有以伪造的伦理和奇迹把人类带坏的观念形态，信仰，甚至是科技。</a:t>
            </a:r>
            <a:r>
              <a:rPr lang="en-US" altLang="zh-CN" sz="3200" dirty="0">
                <a:solidFill>
                  <a:srgbClr val="000000"/>
                </a:solidFill>
              </a:rPr>
              <a:t> </a:t>
            </a:r>
            <a:r>
              <a:rPr lang="zh-CN" altLang="en-US" sz="3200" dirty="0">
                <a:solidFill>
                  <a:srgbClr val="000000"/>
                </a:solidFill>
              </a:rPr>
              <a:t>他的目的是把人类的敬拜转向那兽。</a:t>
            </a:r>
            <a:endParaRPr lang="en-US" sz="3200" dirty="0">
              <a:solidFill>
                <a:srgbClr val="000000"/>
              </a:solidFill>
            </a:endParaRPr>
          </a:p>
        </p:txBody>
      </p:sp>
    </p:spTree>
    <p:extLst>
      <p:ext uri="{BB962C8B-B14F-4D97-AF65-F5344CB8AC3E}">
        <p14:creationId xmlns:p14="http://schemas.microsoft.com/office/powerpoint/2010/main" val="96175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53904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95288" y="115888"/>
            <a:ext cx="8532812" cy="1873250"/>
          </a:xfrm>
        </p:spPr>
        <p:txBody>
          <a:bodyPr/>
          <a:lstStyle/>
          <a:p>
            <a:pPr>
              <a:defRPr/>
            </a:pPr>
            <a:r>
              <a:rPr lang="zh-CN" alt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可是他被列为有人的数目，而他的数目是六百六十六。</a:t>
            </a:r>
            <a:br>
              <a:rPr lang="en-US" altLang="zh-CN"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en-US" sz="3600" b="1" dirty="0" err="1">
                <a:solidFill>
                  <a:srgbClr val="FFFFFF"/>
                </a:solidFill>
                <a:effectLst>
                  <a:outerShdw blurRad="38100" dist="38100" dir="2700000" algn="tl">
                    <a:srgbClr val="000000">
                      <a:alpha val="43137"/>
                    </a:srgbClr>
                  </a:outerShdw>
                </a:effectLst>
                <a:latin typeface="Arial"/>
                <a:ea typeface="ＭＳ Ｐゴシック" charset="0"/>
                <a:cs typeface="Arial"/>
              </a:rPr>
              <a:t>启示录</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 13:18)</a:t>
            </a:r>
          </a:p>
        </p:txBody>
      </p:sp>
    </p:spTree>
    <p:extLst>
      <p:ext uri="{BB962C8B-B14F-4D97-AF65-F5344CB8AC3E}">
        <p14:creationId xmlns:p14="http://schemas.microsoft.com/office/powerpoint/2010/main" val="238166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zh-CN" altLang="en-US" dirty="0">
                <a:latin typeface="Geneva" charset="0"/>
                <a:ea typeface="ＭＳ Ｐゴシック" charset="0"/>
                <a:cs typeface="ＭＳ Ｐゴシック" charset="0"/>
              </a:rPr>
              <a:t>希腊文的字母号数</a:t>
            </a:r>
            <a:r>
              <a:rPr kumimoji="0" lang="en-US" altLang="zh-CN" dirty="0">
                <a:latin typeface="Geneva" charset="0"/>
                <a:ea typeface="ＭＳ Ｐゴシック" charset="0"/>
                <a:cs typeface="ＭＳ Ｐゴシック" charset="0"/>
              </a:rPr>
              <a:t>(</a:t>
            </a:r>
            <a:r>
              <a:rPr kumimoji="0" lang="en-US" altLang="zh-CN" dirty="0" err="1">
                <a:latin typeface="Geneva" charset="0"/>
                <a:ea typeface="ＭＳ Ｐゴシック" charset="0"/>
                <a:cs typeface="ＭＳ Ｐゴシック" charset="0"/>
              </a:rPr>
              <a:t>Gematria</a:t>
            </a:r>
            <a:r>
              <a:rPr kumimoji="0" lang="en-US" altLang="zh-CN" dirty="0">
                <a:latin typeface="Geneva" charset="0"/>
                <a:ea typeface="ＭＳ Ｐゴシック" charset="0"/>
                <a:cs typeface="ＭＳ Ｐゴシック" charset="0"/>
              </a:rPr>
              <a:t>)</a:t>
            </a:r>
            <a:endParaRPr kumimoji="0" lang="en-US"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699552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000000"/>
                </a:solidFill>
              </a:rPr>
              <a:t>希伯来文，希腊文和拉丁文的字母各自都带有号数</a:t>
            </a:r>
            <a:endParaRPr lang="en-US" dirty="0">
              <a:solidFill>
                <a:srgbClr val="000000"/>
              </a:solidFill>
            </a:endParaRP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Tree>
    <p:extLst>
      <p:ext uri="{BB962C8B-B14F-4D97-AF65-F5344CB8AC3E}">
        <p14:creationId xmlns:p14="http://schemas.microsoft.com/office/powerpoint/2010/main" val="2261799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zh-CN" altLang="en-US" sz="6000" b="1" dirty="0">
                <a:latin typeface="Verdana" charset="0"/>
                <a:ea typeface="ＭＳ Ｐゴシック" charset="0"/>
                <a:cs typeface="ＭＳ Ｐゴシック" charset="0"/>
              </a:rPr>
              <a:t>尼罗</a:t>
            </a:r>
            <a:r>
              <a:rPr lang="en-US" sz="6000" b="1" dirty="0">
                <a:latin typeface="Verdana" charset="0"/>
                <a:ea typeface="ＭＳ Ｐゴシック" charset="0"/>
                <a:cs typeface="ＭＳ Ｐゴシック" charset="0"/>
              </a:rPr>
              <a:t>=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560763" y="6400800"/>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04676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314224">
                  <a:extLst>
                    <a:ext uri="{9D8B030D-6E8A-4147-A177-3AD203B41FA5}">
                      <a16:colId xmlns:a16="http://schemas.microsoft.com/office/drawing/2014/main" val="20000"/>
                    </a:ext>
                  </a:extLst>
                </a:gridCol>
                <a:gridCol w="1952723">
                  <a:extLst>
                    <a:ext uri="{9D8B030D-6E8A-4147-A177-3AD203B41FA5}">
                      <a16:colId xmlns:a16="http://schemas.microsoft.com/office/drawing/2014/main" val="20001"/>
                    </a:ext>
                  </a:extLst>
                </a:gridCol>
                <a:gridCol w="1876553">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英文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希腊文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希伯来文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号数</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8070850" cy="762000"/>
          </a:xfrm>
          <a:solidFill>
            <a:srgbClr val="000000"/>
          </a:solidFill>
        </p:spPr>
        <p:txBody>
          <a:bodyPr/>
          <a:lstStyle/>
          <a:p>
            <a:pPr eaLnBrk="1" hangingPunct="1"/>
            <a:r>
              <a:rPr kumimoji="0" lang="zh-CN" altLang="en-US" dirty="0">
                <a:solidFill>
                  <a:schemeClr val="bg1"/>
                </a:solidFill>
                <a:latin typeface="Helvetica" charset="0"/>
                <a:ea typeface="ＭＳ Ｐゴシック" charset="0"/>
                <a:cs typeface="ＭＳ Ｐゴシック" charset="0"/>
              </a:rPr>
              <a:t>希伯来文的字母号数</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a:r>
              <a:rPr lang="pl-PL"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www = 666</a:t>
            </a:r>
            <a:endParaRPr lang="en-US"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3F1E4"/>
                </a:solidFill>
                <a:latin typeface="Arial" charset="0"/>
                <a:cs typeface="Arial" charset="0"/>
              </a:rPr>
              <a:t>http://religion-cults.com/antichrist/666.htm</a:t>
            </a:r>
          </a:p>
        </p:txBody>
      </p:sp>
    </p:spTree>
    <p:extLst>
      <p:ext uri="{BB962C8B-B14F-4D97-AF65-F5344CB8AC3E}">
        <p14:creationId xmlns:p14="http://schemas.microsoft.com/office/powerpoint/2010/main" val="967761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 calcmode="lin" valueType="num">
                                      <p:cBhvr>
                                        <p:cTn id="7" dur="15000" fill="hold"/>
                                        <p:tgtEl>
                                          <p:spTgt spid="774212"/>
                                        </p:tgtEl>
                                        <p:attrNameLst>
                                          <p:attrName>ppt_x</p:attrName>
                                        </p:attrNameLst>
                                      </p:cBhvr>
                                      <p:tavLst>
                                        <p:tav tm="0">
                                          <p:val>
                                            <p:strVal val="#ppt_x"/>
                                          </p:val>
                                        </p:tav>
                                        <p:tav tm="100000">
                                          <p:val>
                                            <p:strVal val="#ppt_x"/>
                                          </p:val>
                                        </p:tav>
                                      </p:tavLst>
                                    </p:anim>
                                    <p:anim calcmode="lin" valueType="num">
                                      <p:cBhvr>
                                        <p:cTn id="8" dur="15000" fill="hold"/>
                                        <p:tgtEl>
                                          <p:spTgt spid="7742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zh-CN" altLang="en-US" dirty="0"/>
              <a:t>英文字母号数</a:t>
            </a:r>
            <a:endParaRPr lang="en-US" dirty="0"/>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rgbClr val="FF9A9A"/>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rgbClr val="FF9A9A"/>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38819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zh-CN" altLang="en-US" dirty="0">
                <a:solidFill>
                  <a:srgbClr val="FF9A9A"/>
                </a:solidFill>
                <a:latin typeface="Trebuchet MS" charset="0"/>
                <a:ea typeface="ＭＳ Ｐゴシック" charset="0"/>
                <a:cs typeface="ＭＳ Ｐゴシック" charset="0"/>
              </a:rPr>
              <a:t>通用产品代条形码</a:t>
            </a:r>
            <a:endParaRPr lang="en-US" dirty="0">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eaLnBrk="1" hangingPunct="1">
              <a:spcBef>
                <a:spcPct val="20000"/>
              </a:spcBef>
              <a:defRPr/>
            </a:pPr>
            <a:r>
              <a:rPr lang="zh-CN" altLang="en-US" sz="2800" b="1" i="1" dirty="0">
                <a:solidFill>
                  <a:srgbClr val="FFFFFF"/>
                </a:solidFill>
                <a:latin typeface="Arial"/>
                <a:ea typeface="ＭＳ Ｐゴシック"/>
                <a:cs typeface="Arial"/>
              </a:rPr>
              <a:t>但是犹太人在下一节经文是否也有个密码？</a:t>
            </a:r>
            <a:endParaRPr lang="en-US" altLang="zh-CN" sz="2800" b="1" i="1" dirty="0">
              <a:solidFill>
                <a:srgbClr val="FFFFFF"/>
              </a:solidFill>
              <a:latin typeface="Arial"/>
              <a:ea typeface="ＭＳ Ｐゴシック"/>
              <a:cs typeface="Arial"/>
            </a:endParaRPr>
          </a:p>
          <a:p>
            <a:pPr algn="ctr" eaLnBrk="1" hangingPunct="1">
              <a:spcBef>
                <a:spcPct val="20000"/>
              </a:spcBef>
              <a:defRPr/>
            </a:pPr>
            <a:r>
              <a:rPr lang="en-US" sz="2800" b="1" i="1" dirty="0">
                <a:solidFill>
                  <a:srgbClr val="FFFFFF"/>
                </a:solidFill>
                <a:latin typeface="Arial"/>
                <a:ea typeface="ＭＳ Ｐゴシック"/>
                <a:cs typeface="Arial"/>
              </a:rPr>
              <a:t>(</a:t>
            </a:r>
            <a:r>
              <a:rPr lang="zh-CN" altLang="en-US" sz="2800" b="1" i="1" dirty="0">
                <a:solidFill>
                  <a:srgbClr val="FFFFFF"/>
                </a:solidFill>
                <a:latin typeface="Arial"/>
                <a:ea typeface="ＭＳ Ｐゴシック"/>
                <a:cs typeface="Arial"/>
              </a:rPr>
              <a:t>启示录</a:t>
            </a:r>
            <a:r>
              <a:rPr lang="en-US" sz="2800" b="1" i="1" dirty="0">
                <a:solidFill>
                  <a:srgbClr val="FFFFFF"/>
                </a:solidFill>
                <a:latin typeface="Arial"/>
                <a:ea typeface="ＭＳ Ｐゴシック"/>
                <a:cs typeface="Arial"/>
              </a:rPr>
              <a:t> 14:1)</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22895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921919"/>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zh-CN" altLang="en-US" sz="4000" dirty="0"/>
              <a:t>兽印记：微型芯片</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3" name="文本框 2">
            <a:extLst>
              <a:ext uri="{FF2B5EF4-FFF2-40B4-BE49-F238E27FC236}">
                <a16:creationId xmlns:a16="http://schemas.microsoft.com/office/drawing/2014/main" id="{C0832A7B-AE36-F554-EE3E-4BFD116DC884}"/>
              </a:ext>
            </a:extLst>
          </p:cNvPr>
          <p:cNvSpPr txBox="1"/>
          <p:nvPr/>
        </p:nvSpPr>
        <p:spPr>
          <a:xfrm>
            <a:off x="4800600" y="3931502"/>
            <a:ext cx="4278086" cy="830997"/>
          </a:xfrm>
          <a:prstGeom prst="rect">
            <a:avLst/>
          </a:prstGeom>
          <a:solidFill>
            <a:schemeClr val="tx1"/>
          </a:solidFill>
        </p:spPr>
        <p:txBody>
          <a:bodyPr wrap="square">
            <a:spAutoFit/>
          </a:bodyPr>
          <a:lstStyle/>
          <a:p>
            <a:pPr algn="ctr"/>
            <a:r>
              <a:rPr lang="zh-CN" altLang="en-US" b="1" dirty="0">
                <a:solidFill>
                  <a:srgbClr val="FF0000"/>
                </a:solidFill>
              </a:rPr>
              <a:t>兽的印记</a:t>
            </a:r>
            <a:endParaRPr lang="zh-CN" altLang="en-US" dirty="0">
              <a:solidFill>
                <a:srgbClr val="FF0000"/>
              </a:solidFill>
            </a:endParaRPr>
          </a:p>
          <a:p>
            <a:pPr algn="ctr"/>
            <a:r>
              <a:rPr lang="zh-CN" altLang="en-US" b="1" dirty="0">
                <a:solidFill>
                  <a:schemeClr val="bg1"/>
                </a:solidFill>
              </a:rPr>
              <a:t>生物芯片的组成部分</a:t>
            </a:r>
            <a:endParaRPr lang="zh-CN" altLang="en-US" dirty="0">
              <a:solidFill>
                <a:schemeClr val="bg1"/>
              </a:solidFill>
            </a:endParaRPr>
          </a:p>
        </p:txBody>
      </p:sp>
      <p:sp>
        <p:nvSpPr>
          <p:cNvPr id="4" name="文本框 3">
            <a:extLst>
              <a:ext uri="{FF2B5EF4-FFF2-40B4-BE49-F238E27FC236}">
                <a16:creationId xmlns:a16="http://schemas.microsoft.com/office/drawing/2014/main" id="{2BE795EC-3A5F-F197-0588-64B65EDBAF81}"/>
              </a:ext>
            </a:extLst>
          </p:cNvPr>
          <p:cNvSpPr txBox="1"/>
          <p:nvPr/>
        </p:nvSpPr>
        <p:spPr>
          <a:xfrm>
            <a:off x="4917232" y="4770405"/>
            <a:ext cx="1138335" cy="369332"/>
          </a:xfrm>
          <a:prstGeom prst="rect">
            <a:avLst/>
          </a:prstGeom>
          <a:solidFill>
            <a:schemeClr val="tx1"/>
          </a:solidFill>
        </p:spPr>
        <p:txBody>
          <a:bodyPr wrap="square" rtlCol="0">
            <a:spAutoFit/>
          </a:bodyPr>
          <a:lstStyle/>
          <a:p>
            <a:pPr algn="ctr"/>
            <a:r>
              <a:rPr kumimoji="1" lang="zh-CN" altLang="en-US" sz="1800" dirty="0">
                <a:solidFill>
                  <a:schemeClr val="bg1"/>
                </a:solidFill>
              </a:rPr>
              <a:t>微芯片</a:t>
            </a:r>
          </a:p>
        </p:txBody>
      </p:sp>
      <p:sp>
        <p:nvSpPr>
          <p:cNvPr id="5" name="文本框 4">
            <a:extLst>
              <a:ext uri="{FF2B5EF4-FFF2-40B4-BE49-F238E27FC236}">
                <a16:creationId xmlns:a16="http://schemas.microsoft.com/office/drawing/2014/main" id="{87B93C6A-4B63-0CDE-45D4-E762E57169EE}"/>
              </a:ext>
            </a:extLst>
          </p:cNvPr>
          <p:cNvSpPr txBox="1"/>
          <p:nvPr/>
        </p:nvSpPr>
        <p:spPr>
          <a:xfrm>
            <a:off x="6186195" y="4751744"/>
            <a:ext cx="1268963" cy="369332"/>
          </a:xfrm>
          <a:prstGeom prst="rect">
            <a:avLst/>
          </a:prstGeom>
          <a:solidFill>
            <a:schemeClr val="tx1"/>
          </a:solidFill>
        </p:spPr>
        <p:txBody>
          <a:bodyPr wrap="square" rtlCol="0">
            <a:spAutoFit/>
          </a:bodyPr>
          <a:lstStyle/>
          <a:p>
            <a:pPr algn="ctr"/>
            <a:r>
              <a:rPr kumimoji="1" lang="zh-CN" altLang="en-US" sz="1800" dirty="0">
                <a:solidFill>
                  <a:schemeClr val="bg1"/>
                </a:solidFill>
              </a:rPr>
              <a:t>电容</a:t>
            </a:r>
          </a:p>
        </p:txBody>
      </p:sp>
      <p:sp>
        <p:nvSpPr>
          <p:cNvPr id="6" name="文本框 5">
            <a:extLst>
              <a:ext uri="{FF2B5EF4-FFF2-40B4-BE49-F238E27FC236}">
                <a16:creationId xmlns:a16="http://schemas.microsoft.com/office/drawing/2014/main" id="{EA380674-8E7B-FA60-4500-E0609E904EDE}"/>
              </a:ext>
            </a:extLst>
          </p:cNvPr>
          <p:cNvSpPr txBox="1"/>
          <p:nvPr/>
        </p:nvSpPr>
        <p:spPr>
          <a:xfrm>
            <a:off x="7455158" y="4807728"/>
            <a:ext cx="1511560" cy="369332"/>
          </a:xfrm>
          <a:prstGeom prst="rect">
            <a:avLst/>
          </a:prstGeom>
          <a:solidFill>
            <a:schemeClr val="tx1"/>
          </a:solidFill>
        </p:spPr>
        <p:txBody>
          <a:bodyPr wrap="square" rtlCol="0">
            <a:spAutoFit/>
          </a:bodyPr>
          <a:lstStyle/>
          <a:p>
            <a:pPr algn="ctr"/>
            <a:r>
              <a:rPr kumimoji="1" lang="zh-CN" altLang="en-US" sz="1800" dirty="0">
                <a:solidFill>
                  <a:schemeClr val="bg1"/>
                </a:solidFill>
              </a:rPr>
              <a:t>天线线圈</a:t>
            </a:r>
          </a:p>
        </p:txBody>
      </p:sp>
      <p:sp>
        <p:nvSpPr>
          <p:cNvPr id="7" name="文本框 6">
            <a:extLst>
              <a:ext uri="{FF2B5EF4-FFF2-40B4-BE49-F238E27FC236}">
                <a16:creationId xmlns:a16="http://schemas.microsoft.com/office/drawing/2014/main" id="{8C7AB4D7-2123-9431-34E9-BC322334C462}"/>
              </a:ext>
            </a:extLst>
          </p:cNvPr>
          <p:cNvSpPr txBox="1"/>
          <p:nvPr/>
        </p:nvSpPr>
        <p:spPr>
          <a:xfrm>
            <a:off x="5532275" y="5835740"/>
            <a:ext cx="2880050" cy="523220"/>
          </a:xfrm>
          <a:prstGeom prst="rect">
            <a:avLst/>
          </a:prstGeom>
          <a:solidFill>
            <a:schemeClr val="tx1"/>
          </a:solidFill>
        </p:spPr>
        <p:txBody>
          <a:bodyPr wrap="square" rtlCol="0">
            <a:spAutoFit/>
          </a:bodyPr>
          <a:lstStyle/>
          <a:p>
            <a:pPr algn="ctr"/>
            <a:r>
              <a:rPr lang="en-US" altLang="zh-CN" sz="1400" b="1" dirty="0">
                <a:solidFill>
                  <a:schemeClr val="bg1"/>
                </a:solidFill>
              </a:rPr>
              <a:t>11.5 </a:t>
            </a:r>
            <a:r>
              <a:rPr lang="zh-CN" altLang="en-US" sz="1400" b="1" dirty="0">
                <a:solidFill>
                  <a:schemeClr val="bg1"/>
                </a:solidFill>
              </a:rPr>
              <a:t>毫米</a:t>
            </a:r>
            <a:endParaRPr lang="en-US" altLang="zh-CN" sz="1400" b="1" dirty="0">
              <a:solidFill>
                <a:schemeClr val="bg1"/>
              </a:solidFill>
            </a:endParaRPr>
          </a:p>
          <a:p>
            <a:pPr algn="ctr"/>
            <a:r>
              <a:rPr lang="zh-CN" altLang="en-US" sz="1400" dirty="0">
                <a:solidFill>
                  <a:schemeClr val="bg1"/>
                </a:solidFill>
              </a:rPr>
              <a:t>（相当于一粒未煮熟的大米的大小）</a:t>
            </a:r>
          </a:p>
        </p:txBody>
      </p:sp>
      <p:sp>
        <p:nvSpPr>
          <p:cNvPr id="8" name="文本框 7">
            <a:extLst>
              <a:ext uri="{FF2B5EF4-FFF2-40B4-BE49-F238E27FC236}">
                <a16:creationId xmlns:a16="http://schemas.microsoft.com/office/drawing/2014/main" id="{4E60FCF4-6EF4-4F63-02F6-9FD19E9110E3}"/>
              </a:ext>
            </a:extLst>
          </p:cNvPr>
          <p:cNvSpPr txBox="1"/>
          <p:nvPr/>
        </p:nvSpPr>
        <p:spPr>
          <a:xfrm>
            <a:off x="629039" y="1138475"/>
            <a:ext cx="3004360" cy="1508105"/>
          </a:xfrm>
          <a:prstGeom prst="rect">
            <a:avLst/>
          </a:prstGeom>
          <a:solidFill>
            <a:schemeClr val="tx1"/>
          </a:solidFill>
        </p:spPr>
        <p:txBody>
          <a:bodyPr wrap="square">
            <a:spAutoFit/>
          </a:bodyPr>
          <a:lstStyle/>
          <a:p>
            <a:pPr algn="ctr"/>
            <a:r>
              <a:rPr lang="zh-CN" altLang="en-US" b="1" dirty="0">
                <a:solidFill>
                  <a:srgbClr val="FFC000"/>
                </a:solidFill>
              </a:rPr>
              <a:t>新世界秩序的印记</a:t>
            </a:r>
            <a:endParaRPr lang="en-US" altLang="zh-CN" b="1" dirty="0">
              <a:solidFill>
                <a:srgbClr val="FFC000"/>
              </a:solidFill>
            </a:endParaRPr>
          </a:p>
          <a:p>
            <a:pPr algn="ctr"/>
            <a:endParaRPr lang="en-US" altLang="zh-CN" dirty="0">
              <a:solidFill>
                <a:srgbClr val="FFC000"/>
              </a:solidFill>
            </a:endParaRPr>
          </a:p>
          <a:p>
            <a:pPr algn="ctr"/>
            <a:r>
              <a:rPr lang="zh-CN" altLang="en-US" sz="2000" dirty="0">
                <a:solidFill>
                  <a:srgbClr val="FFC000"/>
                </a:solidFill>
              </a:rPr>
              <a:t>无人能逃脱它的影响！</a:t>
            </a:r>
          </a:p>
          <a:p>
            <a:pPr algn="ctr"/>
            <a:endParaRPr lang="zh-CN" altLang="en-US" dirty="0">
              <a:solidFill>
                <a:srgbClr val="FFC000"/>
              </a:solidFill>
            </a:endParaRPr>
          </a:p>
        </p:txBody>
      </p:sp>
      <p:sp>
        <p:nvSpPr>
          <p:cNvPr id="9" name="文本框 8">
            <a:extLst>
              <a:ext uri="{FF2B5EF4-FFF2-40B4-BE49-F238E27FC236}">
                <a16:creationId xmlns:a16="http://schemas.microsoft.com/office/drawing/2014/main" id="{6C07902C-9FD8-F880-9520-E0871BB41748}"/>
              </a:ext>
            </a:extLst>
          </p:cNvPr>
          <p:cNvSpPr txBox="1"/>
          <p:nvPr/>
        </p:nvSpPr>
        <p:spPr>
          <a:xfrm>
            <a:off x="609600" y="5648980"/>
            <a:ext cx="3004360" cy="523220"/>
          </a:xfrm>
          <a:prstGeom prst="rect">
            <a:avLst/>
          </a:prstGeom>
          <a:solidFill>
            <a:schemeClr val="tx1"/>
          </a:solidFill>
        </p:spPr>
        <p:txBody>
          <a:bodyPr wrap="square">
            <a:spAutoFit/>
          </a:bodyPr>
          <a:lstStyle/>
          <a:p>
            <a:r>
              <a:rPr lang="zh-CN" altLang="en-US" sz="1400" b="1" dirty="0">
                <a:solidFill>
                  <a:srgbClr val="FFC000"/>
                </a:solidFill>
              </a:rPr>
              <a:t>这部视频将改变你的生活方式！</a:t>
            </a:r>
            <a:endParaRPr lang="zh-CN" altLang="en-US" sz="1400" dirty="0">
              <a:solidFill>
                <a:srgbClr val="FFC000"/>
              </a:solidFill>
            </a:endParaRPr>
          </a:p>
          <a:p>
            <a:r>
              <a:rPr lang="zh-CN" altLang="en-US" sz="1400" b="1" dirty="0">
                <a:solidFill>
                  <a:srgbClr val="FFC000"/>
                </a:solidFill>
              </a:rPr>
              <a:t>它将震撼并改变你的世界观！</a:t>
            </a:r>
            <a:endParaRPr lang="zh-CN" altLang="en-US" sz="1400" dirty="0">
              <a:solidFill>
                <a:srgbClr val="FFC000"/>
              </a:solidFill>
            </a:endParaRPr>
          </a:p>
        </p:txBody>
      </p:sp>
      <p:sp>
        <p:nvSpPr>
          <p:cNvPr id="10" name="文本框 9">
            <a:extLst>
              <a:ext uri="{FF2B5EF4-FFF2-40B4-BE49-F238E27FC236}">
                <a16:creationId xmlns:a16="http://schemas.microsoft.com/office/drawing/2014/main" id="{152E9F4D-399C-59DE-83A4-77AEC3DE4DE4}"/>
              </a:ext>
            </a:extLst>
          </p:cNvPr>
          <p:cNvSpPr txBox="1"/>
          <p:nvPr/>
        </p:nvSpPr>
        <p:spPr>
          <a:xfrm>
            <a:off x="981502" y="6519446"/>
            <a:ext cx="2260555" cy="338554"/>
          </a:xfrm>
          <a:prstGeom prst="rect">
            <a:avLst/>
          </a:prstGeom>
          <a:noFill/>
        </p:spPr>
        <p:txBody>
          <a:bodyPr wrap="none" rtlCol="0">
            <a:spAutoFit/>
          </a:bodyPr>
          <a:lstStyle/>
          <a:p>
            <a:r>
              <a:rPr lang="zh-CN" altLang="en-US" sz="1600" b="1" dirty="0">
                <a:solidFill>
                  <a:srgbClr val="FF0000"/>
                </a:solidFill>
              </a:rPr>
              <a:t>你必须观看这部视频！</a:t>
            </a:r>
            <a:endParaRPr lang="zh-CN" altLang="en-US" sz="1600" dirty="0">
              <a:solidFill>
                <a:srgbClr val="FF0000"/>
              </a:solidFill>
            </a:endParaRPr>
          </a:p>
        </p:txBody>
      </p:sp>
    </p:spTree>
    <p:extLst>
      <p:ext uri="{BB962C8B-B14F-4D97-AF65-F5344CB8AC3E}">
        <p14:creationId xmlns:p14="http://schemas.microsoft.com/office/powerpoint/2010/main" val="646529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31536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FFFFFF"/>
              </a:solidFill>
              <a:latin typeface="Comic Sans MS" pitchFamily="-111"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zh-CN" altLang="en-US" sz="3200" b="1" dirty="0">
                <a:solidFill>
                  <a:schemeClr val="bg1"/>
                </a:solidFill>
                <a:latin typeface="Arial" charset="0"/>
                <a:ea typeface="ＭＳ Ｐゴシック" charset="0"/>
                <a:cs typeface="Arial" charset="0"/>
              </a:rPr>
              <a:t>希伯来文字母的对等数字</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zh-CN" altLang="en-US" sz="3200" b="1" dirty="0">
                <a:solidFill>
                  <a:srgbClr val="FF0000"/>
                </a:solidFill>
                <a:latin typeface="Arial" charset="0"/>
                <a:ea typeface="ＭＳ Ｐゴシック" charset="0"/>
                <a:cs typeface="Arial" charset="0"/>
              </a:rPr>
              <a:t>怪兽增力饮料 </a:t>
            </a:r>
            <a:r>
              <a:rPr lang="en-US" altLang="zh-CN" sz="3200" b="1" dirty="0">
                <a:solidFill>
                  <a:srgbClr val="FF0000"/>
                </a:solidFill>
                <a:latin typeface="Arial" charset="0"/>
                <a:ea typeface="ＭＳ Ｐゴシック" charset="0"/>
                <a:cs typeface="Arial" charset="0"/>
              </a:rPr>
              <a:t>= </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9884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zh-CN" altLang="en-US" b="1" dirty="0">
                <a:latin typeface="Arial" charset="0"/>
                <a:ea typeface="ＭＳ Ｐゴシック" charset="0"/>
                <a:cs typeface="Arial" charset="0"/>
              </a:rPr>
              <a:t>层出不穷！</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8144146" cy="4157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b="1" dirty="0">
                <a:solidFill>
                  <a:srgbClr val="FFFFFF"/>
                </a:solidFill>
                <a:latin typeface="Arial" charset="0"/>
                <a:cs typeface="Arial" charset="0"/>
              </a:rPr>
              <a:t>各类型的计算法就把这些总计成六百六十六：</a:t>
            </a:r>
            <a:r>
              <a:rPr lang="en-US" altLang="zh-CN" b="1" dirty="0">
                <a:solidFill>
                  <a:srgbClr val="FFFFFF"/>
                </a:solidFill>
                <a:latin typeface="Arial" charset="0"/>
                <a:cs typeface="Arial" charset="0"/>
              </a:rPr>
              <a:t>Kissinger </a:t>
            </a:r>
            <a:r>
              <a:rPr lang="zh-CN" altLang="en-US" b="1" dirty="0">
                <a:solidFill>
                  <a:srgbClr val="FFFFFF"/>
                </a:solidFill>
                <a:latin typeface="Arial" charset="0"/>
                <a:cs typeface="Arial" charset="0"/>
              </a:rPr>
              <a:t>基辛格</a:t>
            </a:r>
            <a:r>
              <a:rPr lang="en-US" b="1" dirty="0">
                <a:solidFill>
                  <a:srgbClr val="FFFFFF"/>
                </a:solidFill>
                <a:latin typeface="Arial" charset="0"/>
                <a:cs typeface="Arial" charset="0"/>
              </a:rPr>
              <a:t>, Van de </a:t>
            </a:r>
            <a:r>
              <a:rPr lang="en-US" b="1" dirty="0" err="1">
                <a:solidFill>
                  <a:srgbClr val="FFFFFF"/>
                </a:solidFill>
                <a:latin typeface="Arial" charset="0"/>
                <a:cs typeface="Arial" charset="0"/>
              </a:rPr>
              <a:t>Broek</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布鲁克</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Lustiger</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吕斯蒂热</a:t>
            </a:r>
            <a:r>
              <a:rPr lang="en-US" b="1" dirty="0">
                <a:solidFill>
                  <a:srgbClr val="FFFFFF"/>
                </a:solidFill>
                <a:latin typeface="Arial" charset="0"/>
                <a:cs typeface="Arial" charset="0"/>
              </a:rPr>
              <a:t>, Hitler </a:t>
            </a:r>
            <a:r>
              <a:rPr lang="zh-CN" altLang="en-US" b="1" dirty="0">
                <a:solidFill>
                  <a:srgbClr val="FFFFFF"/>
                </a:solidFill>
                <a:latin typeface="Arial" charset="0"/>
                <a:cs typeface="Arial" charset="0"/>
              </a:rPr>
              <a:t>希特勒</a:t>
            </a:r>
            <a:r>
              <a:rPr lang="en-US" b="1" dirty="0">
                <a:solidFill>
                  <a:srgbClr val="FFFFFF"/>
                </a:solidFill>
                <a:latin typeface="Arial" charset="0"/>
                <a:cs typeface="Arial" charset="0"/>
              </a:rPr>
              <a:t>, Deutschland </a:t>
            </a:r>
            <a:r>
              <a:rPr lang="zh-CN" altLang="en-US" b="1" dirty="0">
                <a:solidFill>
                  <a:srgbClr val="FFFFFF"/>
                </a:solidFill>
                <a:latin typeface="Arial" charset="0"/>
                <a:cs typeface="Arial" charset="0"/>
              </a:rPr>
              <a:t>德意志</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H</a:t>
            </a:r>
            <a:r>
              <a:rPr lang="en-US" b="1" dirty="0">
                <a:solidFill>
                  <a:srgbClr val="FFFFFF"/>
                </a:solidFill>
                <a:latin typeface="Arial" charset="0"/>
                <a:cs typeface="Arial" charset="0"/>
              </a:rPr>
              <a:t>immler </a:t>
            </a:r>
            <a:r>
              <a:rPr lang="zh-CN" altLang="en-US" b="1" dirty="0">
                <a:solidFill>
                  <a:srgbClr val="FFFFFF"/>
                </a:solidFill>
                <a:latin typeface="Arial" charset="0"/>
                <a:cs typeface="Arial" charset="0"/>
              </a:rPr>
              <a:t>希姆莱</a:t>
            </a:r>
            <a:r>
              <a:rPr lang="en-US" b="1" dirty="0">
                <a:solidFill>
                  <a:srgbClr val="FFFFFF"/>
                </a:solidFill>
                <a:latin typeface="Arial" charset="0"/>
                <a:cs typeface="Arial" charset="0"/>
              </a:rPr>
              <a:t>, New York </a:t>
            </a:r>
            <a:r>
              <a:rPr lang="zh-CN" altLang="en-US" b="1" dirty="0">
                <a:solidFill>
                  <a:srgbClr val="FFFFFF"/>
                </a:solidFill>
                <a:latin typeface="Arial" charset="0"/>
                <a:cs typeface="Arial" charset="0"/>
              </a:rPr>
              <a:t>纽约</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US</a:t>
            </a:r>
            <a:r>
              <a:rPr lang="en-US" b="1" dirty="0">
                <a:solidFill>
                  <a:srgbClr val="FFFFFF"/>
                </a:solidFill>
                <a:latin typeface="Arial" charset="0"/>
                <a:cs typeface="Arial" charset="0"/>
              </a:rPr>
              <a:t> of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merica </a:t>
            </a:r>
            <a:r>
              <a:rPr lang="zh-CN" altLang="en-US" b="1" dirty="0">
                <a:solidFill>
                  <a:srgbClr val="FFFFFF"/>
                </a:solidFill>
                <a:latin typeface="Arial" charset="0"/>
                <a:cs typeface="Arial" charset="0"/>
              </a:rPr>
              <a:t>美国</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S</a:t>
            </a:r>
            <a:r>
              <a:rPr lang="en-US" b="1" dirty="0">
                <a:solidFill>
                  <a:srgbClr val="FFFFFF"/>
                </a:solidFill>
                <a:latin typeface="Arial" charset="0"/>
                <a:cs typeface="Arial" charset="0"/>
              </a:rPr>
              <a:t>anta </a:t>
            </a:r>
            <a:r>
              <a:rPr lang="en-US" altLang="zh-CN" b="1" dirty="0">
                <a:solidFill>
                  <a:srgbClr val="FFFFFF"/>
                </a:solidFill>
                <a:latin typeface="Arial" charset="0"/>
                <a:cs typeface="Arial" charset="0"/>
              </a:rPr>
              <a:t>C</a:t>
            </a:r>
            <a:r>
              <a:rPr lang="en-US" b="1" dirty="0">
                <a:solidFill>
                  <a:srgbClr val="FFFFFF"/>
                </a:solidFill>
                <a:latin typeface="Arial" charset="0"/>
                <a:cs typeface="Arial" charset="0"/>
              </a:rPr>
              <a:t>laus </a:t>
            </a:r>
            <a:r>
              <a:rPr lang="zh-CN" altLang="en-US" b="1" dirty="0">
                <a:solidFill>
                  <a:srgbClr val="FFFFFF"/>
                </a:solidFill>
                <a:latin typeface="Arial" charset="0"/>
                <a:cs typeface="Arial" charset="0"/>
              </a:rPr>
              <a:t>圣诞老人</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K</a:t>
            </a:r>
            <a:r>
              <a:rPr lang="en-US" b="1" dirty="0">
                <a:solidFill>
                  <a:srgbClr val="FFFFFF"/>
                </a:solidFill>
                <a:latin typeface="Arial" charset="0"/>
                <a:cs typeface="Arial" charset="0"/>
              </a:rPr>
              <a:t>ennedy </a:t>
            </a:r>
            <a:r>
              <a:rPr lang="zh-CN" altLang="en-US" b="1" dirty="0">
                <a:solidFill>
                  <a:srgbClr val="FFFFFF"/>
                </a:solidFill>
                <a:latin typeface="Arial" charset="0"/>
                <a:cs typeface="Arial" charset="0"/>
              </a:rPr>
              <a:t>肯尼迪</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l </a:t>
            </a:r>
            <a:r>
              <a:rPr lang="en-US" altLang="zh-CN" b="1" dirty="0">
                <a:solidFill>
                  <a:srgbClr val="FFFFFF"/>
                </a:solidFill>
                <a:latin typeface="Arial" charset="0"/>
                <a:cs typeface="Arial" charset="0"/>
              </a:rPr>
              <a:t>G</a:t>
            </a:r>
            <a:r>
              <a:rPr lang="en-US" b="1" dirty="0">
                <a:solidFill>
                  <a:srgbClr val="FFFFFF"/>
                </a:solidFill>
                <a:latin typeface="Arial" charset="0"/>
                <a:cs typeface="Arial" charset="0"/>
              </a:rPr>
              <a:t>ore </a:t>
            </a:r>
            <a:r>
              <a:rPr lang="en-US" dirty="0">
                <a:solidFill>
                  <a:srgbClr val="FFFFFF"/>
                </a:solidFill>
                <a:latin typeface="ＭＳ Ｐゴシック"/>
                <a:ea typeface="ＭＳ Ｐゴシック"/>
                <a:cs typeface="ＭＳ Ｐゴシック"/>
              </a:rPr>
              <a:t>阿尔伯特戈尔</a:t>
            </a:r>
            <a:r>
              <a:rPr lang="zh-CN" altLang="en-US" b="1" dirty="0">
                <a:solidFill>
                  <a:srgbClr val="FFFFFF"/>
                </a:solidFill>
                <a:latin typeface="Arial" charset="0"/>
                <a:cs typeface="Arial" charset="0"/>
              </a:rPr>
              <a:t>。。。</a:t>
            </a:r>
            <a:r>
              <a:rPr lang="en-US" b="1" dirty="0">
                <a:solidFill>
                  <a:srgbClr val="FFFFFF"/>
                </a:solidFill>
                <a:latin typeface="Arial" charset="0"/>
                <a:cs typeface="Arial" charset="0"/>
              </a:rPr>
              <a:t> Holy Bible </a:t>
            </a:r>
            <a:r>
              <a:rPr lang="zh-CN" altLang="en-US" b="1" dirty="0">
                <a:solidFill>
                  <a:srgbClr val="FFFFFF"/>
                </a:solidFill>
                <a:latin typeface="Arial" charset="0"/>
                <a:cs typeface="Arial" charset="0"/>
              </a:rPr>
              <a:t>圣经</a:t>
            </a:r>
            <a:r>
              <a:rPr lang="en-US" b="1" dirty="0">
                <a:solidFill>
                  <a:srgbClr val="FFFFFF"/>
                </a:solidFill>
                <a:latin typeface="Arial" charset="0"/>
                <a:cs typeface="Arial" charset="0"/>
              </a:rPr>
              <a:t>, SS number </a:t>
            </a:r>
            <a:r>
              <a:rPr lang="en-US" dirty="0">
                <a:solidFill>
                  <a:srgbClr val="FFFFFF"/>
                </a:solidFill>
                <a:latin typeface="ＭＳ Ｐゴシック"/>
                <a:ea typeface="ＭＳ Ｐゴシック"/>
                <a:cs typeface="ＭＳ Ｐゴシック"/>
              </a:rPr>
              <a:t>纳粹党</a:t>
            </a:r>
            <a:r>
              <a:rPr lang="zh-CN" altLang="en-US" dirty="0">
                <a:solidFill>
                  <a:srgbClr val="FFFFFF"/>
                </a:solidFill>
                <a:latin typeface="ＭＳ Ｐゴシック"/>
                <a:ea typeface="ＭＳ Ｐゴシック"/>
                <a:cs typeface="ＭＳ Ｐゴシック"/>
              </a:rPr>
              <a:t>标号</a:t>
            </a:r>
            <a:r>
              <a:rPr lang="en-US" b="1" dirty="0">
                <a:solidFill>
                  <a:srgbClr val="FFFFFF"/>
                </a:solidFill>
                <a:latin typeface="Arial" charset="0"/>
                <a:cs typeface="Arial" charset="0"/>
              </a:rPr>
              <a:t>, witchcraft </a:t>
            </a:r>
            <a:r>
              <a:rPr lang="zh-CN" altLang="en-US" b="1" dirty="0">
                <a:solidFill>
                  <a:srgbClr val="FFFFFF"/>
                </a:solidFill>
                <a:latin typeface="Arial" charset="0"/>
                <a:cs typeface="Arial" charset="0"/>
              </a:rPr>
              <a:t>魔法</a:t>
            </a:r>
            <a:r>
              <a:rPr lang="en-US" b="1" dirty="0">
                <a:solidFill>
                  <a:srgbClr val="FFFFFF"/>
                </a:solidFill>
                <a:latin typeface="Arial" charset="0"/>
                <a:cs typeface="Arial" charset="0"/>
              </a:rPr>
              <a:t>, lustful </a:t>
            </a:r>
            <a:r>
              <a:rPr lang="zh-CN" altLang="en-US" b="1" dirty="0">
                <a:solidFill>
                  <a:srgbClr val="FFFFFF"/>
                </a:solidFill>
                <a:latin typeface="Arial" charset="0"/>
                <a:cs typeface="Arial" charset="0"/>
              </a:rPr>
              <a:t>淫荡</a:t>
            </a:r>
            <a:r>
              <a:rPr lang="en-US" b="1" dirty="0">
                <a:solidFill>
                  <a:srgbClr val="FFFFFF"/>
                </a:solidFill>
                <a:latin typeface="Arial" charset="0"/>
                <a:cs typeface="Arial" charset="0"/>
              </a:rPr>
              <a:t>, monetary </a:t>
            </a:r>
            <a:r>
              <a:rPr lang="zh-CN" altLang="en-US" b="1" dirty="0">
                <a:solidFill>
                  <a:srgbClr val="FFFFFF"/>
                </a:solidFill>
                <a:latin typeface="Arial" charset="0"/>
                <a:cs typeface="Arial" charset="0"/>
              </a:rPr>
              <a:t>货币</a:t>
            </a:r>
            <a:r>
              <a:rPr lang="en-US" b="1" dirty="0">
                <a:solidFill>
                  <a:srgbClr val="FFFFFF"/>
                </a:solidFill>
                <a:latin typeface="Arial" charset="0"/>
                <a:cs typeface="Arial" charset="0"/>
              </a:rPr>
              <a:t>, live </a:t>
            </a:r>
            <a:r>
              <a:rPr lang="zh-CN" altLang="en-US" b="1" dirty="0">
                <a:solidFill>
                  <a:srgbClr val="FFFFFF"/>
                </a:solidFill>
                <a:latin typeface="Arial" charset="0"/>
                <a:cs typeface="Arial" charset="0"/>
              </a:rPr>
              <a:t>生存</a:t>
            </a:r>
            <a:r>
              <a:rPr lang="en-US" b="1" dirty="0">
                <a:solidFill>
                  <a:srgbClr val="FFFFFF"/>
                </a:solidFill>
                <a:latin typeface="Arial" charset="0"/>
                <a:cs typeface="Arial" charset="0"/>
              </a:rPr>
              <a:t>, son of sin </a:t>
            </a:r>
            <a:r>
              <a:rPr lang="zh-CN" altLang="en-US" b="1" dirty="0">
                <a:solidFill>
                  <a:srgbClr val="FFFFFF"/>
                </a:solidFill>
                <a:latin typeface="Arial" charset="0"/>
                <a:cs typeface="Arial" charset="0"/>
              </a:rPr>
              <a:t>罪孽的后代</a:t>
            </a:r>
            <a:r>
              <a:rPr lang="en-US" b="1" dirty="0">
                <a:solidFill>
                  <a:srgbClr val="FFFFFF"/>
                </a:solidFill>
                <a:latin typeface="Arial" charset="0"/>
                <a:cs typeface="Arial" charset="0"/>
              </a:rPr>
              <a:t>, mark of  beast </a:t>
            </a:r>
            <a:r>
              <a:rPr lang="zh-CN" altLang="en-US" b="1" dirty="0">
                <a:solidFill>
                  <a:srgbClr val="FFFFFF"/>
                </a:solidFill>
                <a:latin typeface="Arial" charset="0"/>
                <a:cs typeface="Arial" charset="0"/>
              </a:rPr>
              <a:t>兽印记</a:t>
            </a:r>
            <a:r>
              <a:rPr lang="en-US" b="1" dirty="0">
                <a:solidFill>
                  <a:srgbClr val="FFFFFF"/>
                </a:solidFill>
                <a:latin typeface="Arial" charset="0"/>
                <a:cs typeface="Arial" charset="0"/>
              </a:rPr>
              <a:t>, evil </a:t>
            </a:r>
            <a:r>
              <a:rPr lang="zh-CN" altLang="en-US" b="1" dirty="0">
                <a:solidFill>
                  <a:srgbClr val="FFFFFF"/>
                </a:solidFill>
                <a:latin typeface="Arial" charset="0"/>
                <a:cs typeface="Arial" charset="0"/>
              </a:rPr>
              <a:t>罪恶</a:t>
            </a:r>
            <a:r>
              <a:rPr lang="en-US" b="1" dirty="0">
                <a:solidFill>
                  <a:srgbClr val="FFFFFF"/>
                </a:solidFill>
                <a:latin typeface="Arial" charset="0"/>
                <a:cs typeface="Arial" charset="0"/>
              </a:rPr>
              <a:t>, bullet </a:t>
            </a:r>
            <a:r>
              <a:rPr lang="zh-CN" altLang="en-US" b="1" dirty="0">
                <a:solidFill>
                  <a:srgbClr val="FFFFFF"/>
                </a:solidFill>
                <a:latin typeface="Arial" charset="0"/>
                <a:cs typeface="Arial" charset="0"/>
              </a:rPr>
              <a:t>子弹。。。</a:t>
            </a:r>
            <a:r>
              <a:rPr lang="en-US" b="1" dirty="0">
                <a:solidFill>
                  <a:srgbClr val="FFFFFF"/>
                </a:solidFill>
                <a:latin typeface="Arial" charset="0"/>
                <a:cs typeface="Arial" charset="0"/>
              </a:rPr>
              <a:t> Internet </a:t>
            </a:r>
            <a:r>
              <a:rPr lang="zh-CN" altLang="en-US" b="1" dirty="0">
                <a:solidFill>
                  <a:srgbClr val="FFFFFF"/>
                </a:solidFill>
                <a:latin typeface="Arial" charset="0"/>
                <a:cs typeface="Arial" charset="0"/>
              </a:rPr>
              <a:t>因特网</a:t>
            </a:r>
            <a:r>
              <a:rPr lang="en-US" b="1" dirty="0">
                <a:solidFill>
                  <a:srgbClr val="FFFFFF"/>
                </a:solidFill>
                <a:latin typeface="Arial" charset="0"/>
                <a:cs typeface="Arial" charset="0"/>
              </a:rPr>
              <a:t>, billgates+3 (the III) </a:t>
            </a:r>
            <a:r>
              <a:rPr lang="zh-CN" altLang="en-US" b="1" dirty="0">
                <a:solidFill>
                  <a:srgbClr val="FFFFFF"/>
                </a:solidFill>
                <a:latin typeface="Arial" charset="0"/>
                <a:cs typeface="Arial" charset="0"/>
              </a:rPr>
              <a:t>比尔盖茨（第三），</a:t>
            </a:r>
            <a:r>
              <a:rPr lang="en-US" b="1" dirty="0">
                <a:solidFill>
                  <a:srgbClr val="FFFFFF"/>
                </a:solidFill>
                <a:latin typeface="Arial" charset="0"/>
                <a:cs typeface="Arial" charset="0"/>
              </a:rPr>
              <a:t> computer </a:t>
            </a:r>
            <a:r>
              <a:rPr lang="zh-CN" altLang="en-US" b="1" dirty="0">
                <a:solidFill>
                  <a:srgbClr val="FFFFFF"/>
                </a:solidFill>
                <a:latin typeface="Arial" charset="0"/>
                <a:cs typeface="Arial" charset="0"/>
              </a:rPr>
              <a:t>电脑</a:t>
            </a:r>
            <a:r>
              <a:rPr lang="en-US" b="1" dirty="0">
                <a:solidFill>
                  <a:srgbClr val="FFFFFF"/>
                </a:solidFill>
                <a:latin typeface="Arial" charset="0"/>
                <a:cs typeface="Arial" charset="0"/>
              </a:rPr>
              <a:t>, terminal </a:t>
            </a:r>
            <a:r>
              <a:rPr lang="zh-CN" altLang="en-US" b="1" dirty="0">
                <a:solidFill>
                  <a:srgbClr val="FFFFFF"/>
                </a:solidFill>
                <a:latin typeface="Arial" charset="0"/>
                <a:cs typeface="Arial" charset="0"/>
              </a:rPr>
              <a:t>终端</a:t>
            </a:r>
            <a:r>
              <a:rPr lang="en-US" b="1" dirty="0">
                <a:solidFill>
                  <a:srgbClr val="FFFFFF"/>
                </a:solidFill>
                <a:latin typeface="Arial" charset="0"/>
                <a:cs typeface="Arial" charset="0"/>
              </a:rPr>
              <a:t>, binary </a:t>
            </a:r>
            <a:r>
              <a:rPr lang="zh-CN" altLang="en-US" b="1" dirty="0">
                <a:solidFill>
                  <a:srgbClr val="FFFFFF"/>
                </a:solidFill>
                <a:latin typeface="Arial" charset="0"/>
                <a:cs typeface="Arial" charset="0"/>
              </a:rPr>
              <a:t>二进制</a:t>
            </a:r>
            <a:r>
              <a:rPr lang="en-US" b="1" dirty="0">
                <a:solidFill>
                  <a:srgbClr val="FFFFFF"/>
                </a:solidFill>
                <a:latin typeface="Arial" charset="0"/>
                <a:cs typeface="Arial" charset="0"/>
              </a:rPr>
              <a:t>,  windows98 </a:t>
            </a:r>
            <a:r>
              <a:rPr lang="zh-CN" altLang="en-US" b="1" dirty="0">
                <a:solidFill>
                  <a:srgbClr val="FFFFFF"/>
                </a:solidFill>
                <a:latin typeface="Arial" charset="0"/>
                <a:cs typeface="Arial" charset="0"/>
              </a:rPr>
              <a:t>微软的视窗操作系统</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teletext</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电视杂志</a:t>
            </a:r>
            <a:r>
              <a:rPr lang="en-US" b="1" dirty="0">
                <a:solidFill>
                  <a:srgbClr val="FFFFFF"/>
                </a:solidFill>
                <a:latin typeface="Arial" charset="0"/>
                <a:cs typeface="Arial" charset="0"/>
              </a:rPr>
              <a:t>, calculation </a:t>
            </a:r>
            <a:r>
              <a:rPr lang="zh-CN" altLang="en-US" b="1" dirty="0">
                <a:solidFill>
                  <a:srgbClr val="FFFFFF"/>
                </a:solidFill>
                <a:latin typeface="Arial" charset="0"/>
                <a:cs typeface="Arial" charset="0"/>
              </a:rPr>
              <a:t>计算。。。</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55583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282240" y="2018646"/>
            <a:ext cx="2134404" cy="2215991"/>
          </a:xfrm>
          <a:noFill/>
          <a:ln>
            <a:noFill/>
          </a:ln>
        </p:spPr>
        <p:txBody>
          <a:bodyPr vert="horz" wrap="square" lIns="91440" tIns="45720" rIns="91440" bIns="45720" numCol="1" anchor="ctr" anchorCtr="0" compatLnSpc="1">
            <a:prstTxWarp prst="textNoShape">
              <a:avLst/>
            </a:prstTxWarp>
            <a:spAutoFit/>
          </a:bodyPr>
          <a:lstStyle/>
          <a:p>
            <a:pPr algn="l"/>
            <a:r>
              <a:rPr lang="en-US" sz="13800" b="1" kern="1200" dirty="0">
                <a:solidFill>
                  <a:srgbClr val="FFFFFF"/>
                </a:solidFill>
                <a:effectLst>
                  <a:glow rad="292100">
                    <a:srgbClr val="000000">
                      <a:alpha val="75000"/>
                    </a:srgbClr>
                  </a:glow>
                </a:effectLst>
                <a:ea typeface="ＭＳ Ｐゴシック" charset="0"/>
              </a:rPr>
              <a:t>兽</a:t>
            </a:r>
          </a:p>
        </p:txBody>
      </p:sp>
      <p:sp>
        <p:nvSpPr>
          <p:cNvPr id="2" name="Rectangle 2"/>
          <p:cNvSpPr>
            <a:spLocks noChangeArrowheads="1"/>
          </p:cNvSpPr>
          <p:nvPr/>
        </p:nvSpPr>
        <p:spPr bwMode="auto">
          <a:xfrm>
            <a:off x="0" y="4521524"/>
            <a:ext cx="9144000" cy="2062103"/>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en-US" sz="3200" b="1" dirty="0">
                <a:solidFill>
                  <a:srgbClr val="FFFFFF"/>
                </a:solidFill>
                <a:effectLst>
                  <a:glow rad="292100">
                    <a:srgbClr val="000000">
                      <a:alpha val="75000"/>
                    </a:srgbClr>
                  </a:glow>
                </a:effectLst>
                <a:latin typeface="Arial"/>
                <a:cs typeface="Arial"/>
              </a:rPr>
              <a:t>只兽从海里上来， 有十角七头， 十角上戴着十个皇冠， 七头上有亵渎的名号。 2 我所看见的兽， 样子好像豹， 脚像熊的脚， 口像狮子的口。 龙把自己的能力、 王位和大权柄， 都交给了牠</a:t>
            </a:r>
            <a:r>
              <a:rPr lang="en-US" altLang="ja-JP" sz="3200" b="1" dirty="0">
                <a:solidFill>
                  <a:srgbClr val="FFFFFF"/>
                </a:solidFill>
                <a:effectLst>
                  <a:glow rad="292100">
                    <a:srgbClr val="000000">
                      <a:alpha val="75000"/>
                    </a:srgbClr>
                  </a:glow>
                </a:effectLst>
                <a:latin typeface="Arial"/>
                <a:cs typeface="Arial"/>
              </a:rPr>
              <a:t>(13:1-2).</a:t>
            </a:r>
            <a:endParaRPr lang="en-US" sz="3200" b="1" dirty="0">
              <a:solidFill>
                <a:srgbClr val="FFFFFF"/>
              </a:solidFill>
              <a:effectLst>
                <a:glow rad="292100">
                  <a:srgbClr val="000000">
                    <a:alpha val="75000"/>
                  </a:srgbClr>
                </a:glow>
              </a:effectLst>
              <a:latin typeface="Arial"/>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456" y="-1"/>
            <a:ext cx="5415544" cy="4157679"/>
          </a:xfrm>
          <a:prstGeom prst="rect">
            <a:avLst/>
          </a:prstGeom>
        </p:spPr>
      </p:pic>
    </p:spTree>
    <p:extLst>
      <p:ext uri="{BB962C8B-B14F-4D97-AF65-F5344CB8AC3E}">
        <p14:creationId xmlns:p14="http://schemas.microsoft.com/office/powerpoint/2010/main" val="213765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zh-CN" altLang="en-US" sz="4800" dirty="0">
                <a:solidFill>
                  <a:srgbClr val="FFFFFF"/>
                </a:solidFill>
                <a:latin typeface="Arial" charset="0"/>
                <a:cs typeface="Arial" charset="0"/>
              </a:rPr>
              <a:t>敌基督已经在这里吗？</a:t>
            </a:r>
            <a:endParaRPr lang="en-US" sz="4800" dirty="0">
              <a:solidFill>
                <a:schemeClr val="bg1"/>
              </a:solidFill>
              <a:latin typeface="Arial" charset="0"/>
              <a:ea typeface="Osaka" charset="0"/>
              <a:cs typeface="Arial" charset="0"/>
            </a:endParaRPr>
          </a:p>
        </p:txBody>
      </p:sp>
      <p:pic>
        <p:nvPicPr>
          <p:cNvPr id="8194" name="Picture 2">
            <a:extLst>
              <a:ext uri="{FF2B5EF4-FFF2-40B4-BE49-F238E27FC236}">
                <a16:creationId xmlns:a16="http://schemas.microsoft.com/office/drawing/2014/main" id="{C0AE00A1-7F19-DB4C-8B59-A04620E96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1821"/>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46FB0256-4EDF-2F45-B97C-703FA1CE6DDD}"/>
              </a:ext>
            </a:extLst>
          </p:cNvPr>
          <p:cNvSpPr txBox="1">
            <a:spLocks/>
          </p:cNvSpPr>
          <p:nvPr/>
        </p:nvSpPr>
        <p:spPr bwMode="auto">
          <a:xfrm>
            <a:off x="0" y="6267380"/>
            <a:ext cx="9144000" cy="61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Irvin Baxter, “</a:t>
            </a:r>
            <a:r>
              <a:rPr kumimoji="0" lang="en-SG" sz="1400" b="1" i="0" u="none" strike="noStrike" kern="1200" cap="none" spc="0" normalizeH="0" baseline="0" noProof="0" dirty="0">
                <a:ln>
                  <a:noFill/>
                </a:ln>
                <a:solidFill>
                  <a:srgbClr val="FFFFFF"/>
                </a:solidFill>
                <a:effectLst/>
                <a:uLnTx/>
                <a:uFillTx/>
                <a:latin typeface="Arial"/>
                <a:ea typeface="Osaka"/>
              </a:rPr>
              <a:t>Antichrist Is He on Earth Right Now?” (Plano, TX: End Time Ministries, 15 Oct 2019), </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https://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www.endtime.com</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/articles-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endtime</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-magazine/antichrist-is-he-on-earth-right-now/</a:t>
            </a:r>
            <a:endParaRPr kumimoji="0" lang="en-US" sz="14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1811255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0"/>
            <a:ext cx="9144000" cy="1091821"/>
          </a:xfrm>
        </p:spPr>
        <p:txBody>
          <a:bodyPr/>
          <a:lstStyle/>
          <a:p>
            <a:r>
              <a:rPr lang="en-US" sz="4800" dirty="0">
                <a:solidFill>
                  <a:srgbClr val="FFFFFF"/>
                </a:solidFill>
                <a:latin typeface="Arial" charset="0"/>
                <a:cs typeface="Arial" charset="0"/>
              </a:rPr>
              <a:t>Is the Antichrist Here?</a:t>
            </a:r>
            <a:endParaRPr lang="en-US" sz="48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0E347DA0-054E-984A-B7E3-01F699D513F4}"/>
              </a:ext>
            </a:extLst>
          </p:cNvPr>
          <p:cNvPicPr>
            <a:picLocks noChangeAspect="1"/>
          </p:cNvPicPr>
          <p:nvPr/>
        </p:nvPicPr>
        <p:blipFill>
          <a:blip r:embed="rId3"/>
          <a:stretch>
            <a:fillRect/>
          </a:stretch>
        </p:blipFill>
        <p:spPr>
          <a:xfrm>
            <a:off x="849676" y="0"/>
            <a:ext cx="7444648" cy="6858000"/>
          </a:xfrm>
          <a:prstGeom prst="rect">
            <a:avLst/>
          </a:prstGeom>
        </p:spPr>
      </p:pic>
      <p:sp>
        <p:nvSpPr>
          <p:cNvPr id="5" name="Title 2">
            <a:extLst>
              <a:ext uri="{FF2B5EF4-FFF2-40B4-BE49-F238E27FC236}">
                <a16:creationId xmlns:a16="http://schemas.microsoft.com/office/drawing/2014/main" id="{46FB0256-4EDF-2F45-B97C-703FA1CE6DDD}"/>
              </a:ext>
            </a:extLst>
          </p:cNvPr>
          <p:cNvSpPr txBox="1">
            <a:spLocks/>
          </p:cNvSpPr>
          <p:nvPr/>
        </p:nvSpPr>
        <p:spPr bwMode="auto">
          <a:xfrm>
            <a:off x="0" y="6267380"/>
            <a:ext cx="9144000" cy="61415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Irvin Baxter, “</a:t>
            </a:r>
            <a:r>
              <a:rPr kumimoji="0" lang="en-SG" sz="1400" b="1" i="0" u="none" strike="noStrike" kern="1200" cap="none" spc="0" normalizeH="0" baseline="0" noProof="0" dirty="0">
                <a:ln>
                  <a:noFill/>
                </a:ln>
                <a:solidFill>
                  <a:srgbClr val="FFFFFF"/>
                </a:solidFill>
                <a:effectLst/>
                <a:uLnTx/>
                <a:uFillTx/>
                <a:latin typeface="Arial"/>
                <a:ea typeface="Osaka"/>
              </a:rPr>
              <a:t>Antichrist Is He on Earth Right Now?” (Plano, TX: End Time Ministries, 15 Oct 2019), </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https://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www.endtime.com</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/articles-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endtime</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-magazine/antichrist-is-he-on-earth-right-now/</a:t>
            </a:r>
            <a:endParaRPr kumimoji="0" lang="en-US" sz="14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
        <p:nvSpPr>
          <p:cNvPr id="9" name="Rectangle 5">
            <a:extLst>
              <a:ext uri="{FF2B5EF4-FFF2-40B4-BE49-F238E27FC236}">
                <a16:creationId xmlns:a16="http://schemas.microsoft.com/office/drawing/2014/main" id="{1BD4CF77-0DB8-AC4D-906A-5C5ED4CCE6C7}"/>
              </a:ext>
            </a:extLst>
          </p:cNvPr>
          <p:cNvSpPr txBox="1">
            <a:spLocks noChangeArrowheads="1"/>
          </p:cNvSpPr>
          <p:nvPr/>
        </p:nvSpPr>
        <p:spPr bwMode="auto">
          <a:xfrm>
            <a:off x="849676" y="846161"/>
            <a:ext cx="7434517" cy="958756"/>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敌基督现在就在世上吗？</a:t>
            </a:r>
          </a:p>
        </p:txBody>
      </p:sp>
    </p:spTree>
    <p:extLst>
      <p:ext uri="{BB962C8B-B14F-4D97-AF65-F5344CB8AC3E}">
        <p14:creationId xmlns:p14="http://schemas.microsoft.com/office/powerpoint/2010/main" val="1814889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id="{2EF98A2D-A1B7-F34C-9409-214410144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 y="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0" y="1"/>
            <a:ext cx="9144000" cy="730126"/>
          </a:xfrm>
        </p:spPr>
        <p:txBody>
          <a:bodyPr/>
          <a:lstStyle/>
          <a:p>
            <a:r>
              <a:rPr lang="en-US" sz="4800" dirty="0">
                <a:solidFill>
                  <a:srgbClr val="FFFFFF"/>
                </a:solidFill>
                <a:effectLst>
                  <a:glow rad="139700">
                    <a:schemeClr val="accent4">
                      <a:satMod val="175000"/>
                      <a:alpha val="94000"/>
                    </a:schemeClr>
                  </a:glow>
                </a:effectLst>
                <a:latin typeface="Arial" charset="0"/>
                <a:cs typeface="Arial" charset="0"/>
              </a:rPr>
              <a:t>Immanuel Macron</a:t>
            </a:r>
            <a:br>
              <a:rPr lang="en-US" sz="4800" dirty="0">
                <a:solidFill>
                  <a:srgbClr val="FFFFFF"/>
                </a:solidFill>
                <a:effectLst>
                  <a:glow rad="139700">
                    <a:schemeClr val="accent4">
                      <a:satMod val="175000"/>
                      <a:alpha val="94000"/>
                    </a:schemeClr>
                  </a:glow>
                </a:effectLst>
                <a:latin typeface="Arial" charset="0"/>
                <a:cs typeface="Arial" charset="0"/>
              </a:rPr>
            </a:br>
            <a:r>
              <a:rPr lang="zh-CN" altLang="en-US" sz="2000" dirty="0"/>
              <a:t>以马内利</a:t>
            </a:r>
            <a:r>
              <a:rPr lang="en-US" altLang="zh-CN" sz="2000" dirty="0"/>
              <a:t>·</a:t>
            </a:r>
            <a:r>
              <a:rPr lang="zh-CN" altLang="en-US" sz="2000" dirty="0"/>
              <a:t>马克龙</a:t>
            </a:r>
            <a:br>
              <a:rPr lang="zh-CN" altLang="en-US" sz="2000" dirty="0"/>
            </a:br>
            <a:endParaRPr lang="en-US" sz="4800" dirty="0">
              <a:solidFill>
                <a:schemeClr val="bg1"/>
              </a:solidFill>
              <a:effectLst>
                <a:glow rad="139700">
                  <a:schemeClr val="accent4">
                    <a:satMod val="175000"/>
                    <a:alpha val="94000"/>
                  </a:schemeClr>
                </a:glow>
              </a:effectLst>
              <a:latin typeface="Arial" charset="0"/>
              <a:ea typeface="Osaka" charset="0"/>
              <a:cs typeface="Arial" charset="0"/>
            </a:endParaRPr>
          </a:p>
        </p:txBody>
      </p:sp>
      <p:pic>
        <p:nvPicPr>
          <p:cNvPr id="10242" name="Picture 2">
            <a:extLst>
              <a:ext uri="{FF2B5EF4-FFF2-40B4-BE49-F238E27FC236}">
                <a16:creationId xmlns:a16="http://schemas.microsoft.com/office/drawing/2014/main" id="{97CA2E43-56CF-8045-895C-FC113CF29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 y="3408116"/>
            <a:ext cx="3751812" cy="37518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851DB89-7E25-CF47-87AB-4B0D90C03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197" y="2514600"/>
            <a:ext cx="38481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023F229-919A-3D4C-B2B2-D5931ACB37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8024">
            <a:off x="3228497" y="1885022"/>
            <a:ext cx="3096031" cy="412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A6CA3C85-2050-2C43-BF6C-F8C086B97CB6}"/>
              </a:ext>
            </a:extLst>
          </p:cNvPr>
          <p:cNvPicPr>
            <a:picLocks noChangeAspect="1"/>
          </p:cNvPicPr>
          <p:nvPr/>
        </p:nvPicPr>
        <p:blipFill rotWithShape="1">
          <a:blip r:embed="rId2"/>
          <a:srcRect l="23071" t="2762" r="11131"/>
          <a:stretch/>
        </p:blipFill>
        <p:spPr>
          <a:xfrm>
            <a:off x="1" y="-9777"/>
            <a:ext cx="9144000" cy="6867777"/>
          </a:xfrm>
          <a:prstGeom prst="rect">
            <a:avLst/>
          </a:prstGeom>
        </p:spPr>
      </p:pic>
      <p:sp>
        <p:nvSpPr>
          <p:cNvPr id="2" name="文本框 1">
            <a:extLst>
              <a:ext uri="{FF2B5EF4-FFF2-40B4-BE49-F238E27FC236}">
                <a16:creationId xmlns:a16="http://schemas.microsoft.com/office/drawing/2014/main" id="{62AF4E71-EF3D-052C-2AA4-3BEB3B4397A6}"/>
              </a:ext>
            </a:extLst>
          </p:cNvPr>
          <p:cNvSpPr txBox="1"/>
          <p:nvPr/>
        </p:nvSpPr>
        <p:spPr>
          <a:xfrm>
            <a:off x="5085185" y="0"/>
            <a:ext cx="4058816" cy="5262979"/>
          </a:xfrm>
          <a:prstGeom prst="rect">
            <a:avLst/>
          </a:prstGeom>
          <a:solidFill>
            <a:schemeClr val="bg1"/>
          </a:solidFill>
        </p:spPr>
        <p:txBody>
          <a:bodyPr wrap="square" rtlCol="0">
            <a:spAutoFit/>
          </a:bodyPr>
          <a:lstStyle/>
          <a:p>
            <a:r>
              <a:rPr lang="zh-CN" altLang="en-US" sz="1200" dirty="0"/>
              <a:t>这是美国国会的一项法案文件，标题为 </a:t>
            </a:r>
            <a:r>
              <a:rPr lang="en-US" altLang="zh-CN" sz="1200" b="1" dirty="0"/>
              <a:t>H.R. 6666</a:t>
            </a:r>
            <a:r>
              <a:rPr lang="zh-CN" altLang="en-US" sz="1200" dirty="0"/>
              <a:t>，内容如下：</a:t>
            </a:r>
          </a:p>
          <a:p>
            <a:endParaRPr lang="en-US" altLang="zh-CN" sz="1200" b="1" dirty="0"/>
          </a:p>
          <a:p>
            <a:r>
              <a:rPr lang="zh-CN" altLang="en-US" sz="1200" b="1" dirty="0"/>
              <a:t>第</a:t>
            </a:r>
            <a:r>
              <a:rPr lang="en-US" altLang="zh-CN" sz="1200" b="1" dirty="0"/>
              <a:t>116</a:t>
            </a:r>
            <a:r>
              <a:rPr lang="zh-CN" altLang="en-US" sz="1200" b="1" dirty="0"/>
              <a:t>届国会 第二次会议</a:t>
            </a:r>
            <a:endParaRPr lang="zh-CN" altLang="en-US" sz="1200" dirty="0"/>
          </a:p>
          <a:p>
            <a:r>
              <a:rPr lang="en-US" altLang="zh-CN" sz="1200" b="1" dirty="0"/>
              <a:t>H.R. 6666</a:t>
            </a:r>
            <a:endParaRPr lang="en-US" altLang="zh-CN" sz="1200" dirty="0"/>
          </a:p>
          <a:p>
            <a:br>
              <a:rPr lang="en-US" altLang="zh-CN" sz="1200" dirty="0"/>
            </a:br>
            <a:endParaRPr lang="en-US" altLang="zh-CN" sz="1200" dirty="0"/>
          </a:p>
          <a:p>
            <a:r>
              <a:rPr lang="zh-CN" altLang="en-US" sz="1200" dirty="0"/>
              <a:t>授权卫生与公众服务部长向符合条件的实体提供资助，以进行</a:t>
            </a:r>
            <a:r>
              <a:rPr lang="en-US" altLang="zh-CN" sz="1200" dirty="0"/>
              <a:t>COVID-19</a:t>
            </a:r>
            <a:r>
              <a:rPr lang="zh-CN" altLang="en-US" sz="1200" dirty="0"/>
              <a:t>的诊断检测及相关活动，例如通过移动健康单位进行接触者追踪，并在必要时在个人住所进行检测，以及用于其他目的。</a:t>
            </a:r>
          </a:p>
          <a:p>
            <a:r>
              <a:rPr lang="zh-CN" altLang="en-US" sz="1200" b="1" dirty="0"/>
              <a:t>美国众议院</a:t>
            </a:r>
            <a:endParaRPr lang="zh-CN" altLang="en-US" sz="1200" dirty="0"/>
          </a:p>
          <a:p>
            <a:r>
              <a:rPr lang="en-US" altLang="zh-CN" sz="1200" b="1" dirty="0"/>
              <a:t>2020</a:t>
            </a:r>
            <a:r>
              <a:rPr lang="zh-CN" altLang="en-US" sz="1200" b="1" dirty="0"/>
              <a:t>年</a:t>
            </a:r>
            <a:r>
              <a:rPr lang="en-US" altLang="zh-CN" sz="1200" b="1" dirty="0"/>
              <a:t>5</a:t>
            </a:r>
            <a:r>
              <a:rPr lang="zh-CN" altLang="en-US" sz="1200" b="1" dirty="0"/>
              <a:t>月</a:t>
            </a:r>
            <a:r>
              <a:rPr lang="en-US" altLang="zh-CN" sz="1200" b="1" dirty="0"/>
              <a:t>1</a:t>
            </a:r>
            <a:r>
              <a:rPr lang="zh-CN" altLang="en-US" sz="1200" b="1" dirty="0"/>
              <a:t>日</a:t>
            </a:r>
            <a:endParaRPr lang="zh-CN" altLang="en-US" sz="1200" dirty="0"/>
          </a:p>
          <a:p>
            <a:br>
              <a:rPr lang="zh-CN" altLang="en-US" sz="1200" dirty="0"/>
            </a:br>
            <a:endParaRPr lang="zh-CN" altLang="en-US" sz="1200" dirty="0"/>
          </a:p>
          <a:p>
            <a:r>
              <a:rPr lang="zh-CN" altLang="en-US" sz="1200" dirty="0"/>
              <a:t>由众议员 </a:t>
            </a:r>
            <a:r>
              <a:rPr lang="en-US" altLang="zh-CN" sz="1200" b="1" dirty="0"/>
              <a:t>Rush</a:t>
            </a:r>
            <a:r>
              <a:rPr lang="zh-CN" altLang="en-US" sz="1200" dirty="0"/>
              <a:t>（代表自己）以及 </a:t>
            </a:r>
            <a:r>
              <a:rPr lang="en-US" altLang="zh-CN" sz="1200" b="1" dirty="0"/>
              <a:t>Barragán</a:t>
            </a:r>
            <a:r>
              <a:rPr lang="zh-CN" altLang="en-US" sz="1200" b="1" dirty="0"/>
              <a:t>、</a:t>
            </a:r>
            <a:r>
              <a:rPr lang="en-US" altLang="zh-CN" sz="1200" b="1" dirty="0"/>
              <a:t>Bass</a:t>
            </a:r>
            <a:r>
              <a:rPr lang="zh-CN" altLang="en-US" sz="1200" b="1" dirty="0"/>
              <a:t>、</a:t>
            </a:r>
            <a:r>
              <a:rPr lang="en-US" altLang="zh-CN" sz="1200" b="1" dirty="0"/>
              <a:t>Beyer</a:t>
            </a:r>
            <a:r>
              <a:rPr lang="zh-CN" altLang="en-US" sz="1200" b="1" dirty="0"/>
              <a:t>、</a:t>
            </a:r>
            <a:r>
              <a:rPr lang="en-US" altLang="zh-CN" sz="1200" b="1" dirty="0"/>
              <a:t>Brown</a:t>
            </a:r>
            <a:r>
              <a:rPr lang="zh-CN" altLang="en-US" sz="1200" b="1" dirty="0"/>
              <a:t>（马里兰州）、</a:t>
            </a:r>
            <a:r>
              <a:rPr lang="en-US" altLang="zh-CN" sz="1200" b="1" dirty="0"/>
              <a:t>Butterfield</a:t>
            </a:r>
            <a:r>
              <a:rPr lang="zh-CN" altLang="en-US" sz="1200" b="1" dirty="0"/>
              <a:t>、</a:t>
            </a:r>
            <a:r>
              <a:rPr lang="en-US" altLang="zh-CN" sz="1200" b="1" dirty="0"/>
              <a:t>Cárdenas</a:t>
            </a:r>
            <a:r>
              <a:rPr lang="zh-CN" altLang="en-US" sz="1200" b="1" dirty="0"/>
              <a:t>、</a:t>
            </a:r>
            <a:r>
              <a:rPr lang="en-US" altLang="zh-CN" sz="1200" b="1" dirty="0"/>
              <a:t>Carson</a:t>
            </a:r>
            <a:r>
              <a:rPr lang="zh-CN" altLang="en-US" sz="1200" b="1" dirty="0"/>
              <a:t>（印第安纳州）、</a:t>
            </a:r>
            <a:r>
              <a:rPr lang="en-US" altLang="zh-CN" sz="1200" b="1" dirty="0"/>
              <a:t>Cohen</a:t>
            </a:r>
            <a:r>
              <a:rPr lang="zh-CN" altLang="en-US" sz="1200" b="1" dirty="0"/>
              <a:t>、</a:t>
            </a:r>
            <a:r>
              <a:rPr lang="en-US" altLang="zh-CN" sz="1200" b="1" dirty="0"/>
              <a:t>Correa</a:t>
            </a:r>
            <a:r>
              <a:rPr lang="zh-CN" altLang="en-US" sz="1200" b="1" dirty="0"/>
              <a:t>、</a:t>
            </a:r>
            <a:r>
              <a:rPr lang="en-US" altLang="zh-CN" sz="1200" b="1" dirty="0"/>
              <a:t>Cuellar</a:t>
            </a:r>
            <a:r>
              <a:rPr lang="zh-CN" altLang="en-US" sz="1200" b="1" dirty="0"/>
              <a:t>、</a:t>
            </a:r>
            <a:r>
              <a:rPr lang="en-US" altLang="zh-CN" sz="1200" b="1" dirty="0"/>
              <a:t>DeGette</a:t>
            </a:r>
            <a:r>
              <a:rPr lang="zh-CN" altLang="en-US" sz="1200" b="1" dirty="0"/>
              <a:t>、</a:t>
            </a:r>
            <a:r>
              <a:rPr lang="en-US" altLang="zh-CN" sz="1200" b="1" dirty="0"/>
              <a:t>Demings</a:t>
            </a:r>
            <a:r>
              <a:rPr lang="zh-CN" altLang="en-US" sz="1200" b="1" dirty="0"/>
              <a:t>、</a:t>
            </a:r>
            <a:r>
              <a:rPr lang="en-US" altLang="zh-CN" sz="1200" b="1" dirty="0"/>
              <a:t>González</a:t>
            </a:r>
            <a:r>
              <a:rPr lang="zh-CN" altLang="en-US" sz="1200" b="1" dirty="0"/>
              <a:t>（德克萨斯州）、</a:t>
            </a:r>
            <a:r>
              <a:rPr lang="en-US" altLang="zh-CN" sz="1200" b="1" dirty="0"/>
              <a:t>Grijalva</a:t>
            </a:r>
            <a:r>
              <a:rPr lang="zh-CN" altLang="en-US" sz="1200" b="1" dirty="0"/>
              <a:t>、</a:t>
            </a:r>
            <a:r>
              <a:rPr lang="en-US" altLang="zh-CN" sz="1200" b="1" dirty="0"/>
              <a:t>Hastings</a:t>
            </a:r>
            <a:r>
              <a:rPr lang="zh-CN" altLang="en-US" sz="1200" b="1" dirty="0"/>
              <a:t>、</a:t>
            </a:r>
            <a:r>
              <a:rPr lang="en-US" altLang="zh-CN" sz="1200" b="1" dirty="0"/>
              <a:t>Hayes</a:t>
            </a:r>
            <a:r>
              <a:rPr lang="zh-CN" altLang="en-US" sz="1200" b="1" dirty="0"/>
              <a:t>、</a:t>
            </a:r>
            <a:r>
              <a:rPr lang="en-US" altLang="zh-CN" sz="1200" b="1" dirty="0"/>
              <a:t>Higgins</a:t>
            </a:r>
            <a:r>
              <a:rPr lang="zh-CN" altLang="en-US" sz="1200" b="1" dirty="0"/>
              <a:t>（纽约州）、</a:t>
            </a:r>
            <a:r>
              <a:rPr lang="en-US" altLang="zh-CN" sz="1200" b="1" dirty="0"/>
              <a:t>Kaptur</a:t>
            </a:r>
            <a:r>
              <a:rPr lang="zh-CN" altLang="en-US" sz="1200" b="1" dirty="0"/>
              <a:t>、</a:t>
            </a:r>
            <a:r>
              <a:rPr lang="en-US" altLang="zh-CN" sz="1200" b="1" dirty="0"/>
              <a:t>Khanna</a:t>
            </a:r>
            <a:r>
              <a:rPr lang="zh-CN" altLang="en-US" sz="1200" b="1" dirty="0"/>
              <a:t>、</a:t>
            </a:r>
            <a:r>
              <a:rPr lang="en-US" altLang="zh-CN" sz="1200" b="1" dirty="0" err="1"/>
              <a:t>Kuster</a:t>
            </a:r>
            <a:r>
              <a:rPr lang="zh-CN" altLang="en-US" sz="1200" b="1" dirty="0"/>
              <a:t>（新罕布什尔州）、</a:t>
            </a:r>
            <a:r>
              <a:rPr lang="en-US" altLang="zh-CN" sz="1200" b="1" dirty="0"/>
              <a:t>Larson</a:t>
            </a:r>
            <a:r>
              <a:rPr lang="zh-CN" altLang="en-US" sz="1200" b="1" dirty="0"/>
              <a:t>（康涅狄格州）、</a:t>
            </a:r>
            <a:r>
              <a:rPr lang="en-US" altLang="zh-CN" sz="1200" b="1" dirty="0"/>
              <a:t>Lynch</a:t>
            </a:r>
            <a:r>
              <a:rPr lang="zh-CN" altLang="en-US" sz="1200" b="1" dirty="0"/>
              <a:t>、</a:t>
            </a:r>
            <a:r>
              <a:rPr lang="en-US" altLang="zh-CN" sz="1200" b="1" dirty="0"/>
              <a:t>McCollum</a:t>
            </a:r>
            <a:r>
              <a:rPr lang="zh-CN" altLang="en-US" sz="1200" b="1" dirty="0"/>
              <a:t>、</a:t>
            </a:r>
            <a:r>
              <a:rPr lang="en-US" altLang="zh-CN" sz="1200" b="1" dirty="0"/>
              <a:t>Moore</a:t>
            </a:r>
            <a:r>
              <a:rPr lang="zh-CN" altLang="en-US" sz="1200" b="1" dirty="0"/>
              <a:t>、</a:t>
            </a:r>
            <a:r>
              <a:rPr lang="en-US" altLang="zh-CN" sz="1200" b="1" dirty="0"/>
              <a:t>Norton</a:t>
            </a:r>
            <a:r>
              <a:rPr lang="zh-CN" altLang="en-US" sz="1200" b="1" dirty="0"/>
              <a:t>、</a:t>
            </a:r>
            <a:r>
              <a:rPr lang="en-US" altLang="zh-CN" sz="1200" b="1" dirty="0"/>
              <a:t>Payne</a:t>
            </a:r>
            <a:r>
              <a:rPr lang="zh-CN" altLang="en-US" sz="1200" b="1" dirty="0"/>
              <a:t>、</a:t>
            </a:r>
            <a:r>
              <a:rPr lang="en-US" altLang="zh-CN" sz="1200" b="1" dirty="0" err="1"/>
              <a:t>Raskin</a:t>
            </a:r>
            <a:r>
              <a:rPr lang="zh-CN" altLang="en-US" sz="1200" b="1" dirty="0"/>
              <a:t>、</a:t>
            </a:r>
            <a:r>
              <a:rPr lang="en-US" altLang="zh-CN" sz="1200" b="1" dirty="0" err="1"/>
              <a:t>Rouda</a:t>
            </a:r>
            <a:r>
              <a:rPr lang="zh-CN" altLang="en-US" sz="1200" b="1" dirty="0"/>
              <a:t>、</a:t>
            </a:r>
            <a:r>
              <a:rPr lang="en-US" altLang="zh-CN" sz="1200" b="1" dirty="0"/>
              <a:t>Ryan</a:t>
            </a:r>
            <a:r>
              <a:rPr lang="zh-CN" altLang="en-US" sz="1200" b="1" dirty="0"/>
              <a:t>、</a:t>
            </a:r>
            <a:r>
              <a:rPr lang="en-US" altLang="zh-CN" sz="1200" b="1" dirty="0"/>
              <a:t>Sarbanes</a:t>
            </a:r>
            <a:r>
              <a:rPr lang="zh-CN" altLang="en-US" sz="1200" b="1" dirty="0"/>
              <a:t>、</a:t>
            </a:r>
            <a:r>
              <a:rPr lang="en-US" altLang="zh-CN" sz="1200" b="1" dirty="0"/>
              <a:t>Sewell</a:t>
            </a:r>
            <a:r>
              <a:rPr lang="zh-CN" altLang="en-US" sz="1200" b="1" dirty="0"/>
              <a:t>（阿拉巴马州）、</a:t>
            </a:r>
            <a:r>
              <a:rPr lang="en-US" altLang="zh-CN" sz="1200" b="1" dirty="0"/>
              <a:t>Sires</a:t>
            </a:r>
            <a:r>
              <a:rPr lang="zh-CN" altLang="en-US" sz="1200" b="1" dirty="0"/>
              <a:t>、</a:t>
            </a:r>
            <a:r>
              <a:rPr lang="en-US" altLang="zh-CN" sz="1200" b="1" dirty="0"/>
              <a:t>Soto</a:t>
            </a:r>
            <a:r>
              <a:rPr lang="zh-CN" altLang="en-US" sz="1200" b="1" dirty="0"/>
              <a:t>、</a:t>
            </a:r>
            <a:r>
              <a:rPr lang="en-US" altLang="zh-CN" sz="1200" b="1" dirty="0"/>
              <a:t>Tlaib</a:t>
            </a:r>
            <a:r>
              <a:rPr lang="zh-CN" altLang="en-US" sz="1200" b="1" dirty="0"/>
              <a:t>、</a:t>
            </a:r>
            <a:r>
              <a:rPr lang="en-US" altLang="zh-CN" sz="1200" b="1" dirty="0"/>
              <a:t>Thompson</a:t>
            </a:r>
            <a:r>
              <a:rPr lang="zh-CN" altLang="en-US" sz="1200" b="1" dirty="0"/>
              <a:t>（密西西比州）、</a:t>
            </a:r>
            <a:r>
              <a:rPr lang="en-US" altLang="zh-CN" sz="1200" b="1" dirty="0"/>
              <a:t>Van Drew</a:t>
            </a:r>
            <a:r>
              <a:rPr lang="zh-CN" altLang="en-US" sz="1200" b="1" dirty="0"/>
              <a:t>、</a:t>
            </a:r>
            <a:r>
              <a:rPr lang="en-US" altLang="zh-CN" sz="1200" b="1" dirty="0"/>
              <a:t>Velázquez</a:t>
            </a:r>
            <a:r>
              <a:rPr lang="zh-CN" altLang="en-US" sz="1200" b="1" dirty="0"/>
              <a:t>、</a:t>
            </a:r>
            <a:r>
              <a:rPr lang="en-US" altLang="zh-CN" sz="1200" b="1" dirty="0"/>
              <a:t>Wasserman Schultz </a:t>
            </a:r>
            <a:r>
              <a:rPr lang="zh-CN" altLang="en-US" sz="1200" b="1" dirty="0"/>
              <a:t>和 </a:t>
            </a:r>
            <a:r>
              <a:rPr lang="en-US" altLang="zh-CN" sz="1200" b="1" dirty="0"/>
              <a:t>Napolitano</a:t>
            </a:r>
            <a:r>
              <a:rPr lang="en-US" altLang="zh-CN" sz="1200" dirty="0"/>
              <a:t> </a:t>
            </a:r>
            <a:r>
              <a:rPr lang="zh-CN" altLang="en-US" sz="1200" dirty="0"/>
              <a:t>提交了以下法案，并被转交至能源和商业委员会审议。</a:t>
            </a:r>
          </a:p>
          <a:p>
            <a:r>
              <a:rPr lang="zh-CN" altLang="en-US" sz="1200" dirty="0"/>
              <a:t>该法案主要涉及新冠病毒（</a:t>
            </a:r>
            <a:r>
              <a:rPr lang="en-US" altLang="zh-CN" sz="1200" dirty="0"/>
              <a:t>COVID-19</a:t>
            </a:r>
            <a:r>
              <a:rPr lang="zh-CN" altLang="en-US" sz="1200" dirty="0"/>
              <a:t>）检测和接触者追踪工作，编号 </a:t>
            </a:r>
            <a:r>
              <a:rPr lang="en-US" altLang="zh-CN" sz="1200" b="1" dirty="0"/>
              <a:t>6666</a:t>
            </a:r>
            <a:r>
              <a:rPr lang="zh-CN" altLang="en-US" sz="1200" dirty="0"/>
              <a:t> 可能引起了一些象征性的联想。</a:t>
            </a:r>
          </a:p>
        </p:txBody>
      </p:sp>
    </p:spTree>
    <p:extLst>
      <p:ext uri="{BB962C8B-B14F-4D97-AF65-F5344CB8AC3E}">
        <p14:creationId xmlns:p14="http://schemas.microsoft.com/office/powerpoint/2010/main" val="2453143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DF33C431-5132-0F46-8896-F4A61BA582A7}"/>
              </a:ext>
            </a:extLst>
          </p:cNvPr>
          <p:cNvPicPr>
            <a:picLocks noChangeAspect="1"/>
          </p:cNvPicPr>
          <p:nvPr/>
        </p:nvPicPr>
        <p:blipFill rotWithShape="1">
          <a:blip r:embed="rId2"/>
          <a:srcRect l="8920" t="4724" r="14476" b="3263"/>
          <a:stretch/>
        </p:blipFill>
        <p:spPr>
          <a:xfrm>
            <a:off x="-1" y="0"/>
            <a:ext cx="9144001" cy="5581934"/>
          </a:xfrm>
          <a:prstGeom prst="rect">
            <a:avLst/>
          </a:prstGeom>
        </p:spPr>
      </p:pic>
      <p:sp>
        <p:nvSpPr>
          <p:cNvPr id="2" name="文本框 1">
            <a:extLst>
              <a:ext uri="{FF2B5EF4-FFF2-40B4-BE49-F238E27FC236}">
                <a16:creationId xmlns:a16="http://schemas.microsoft.com/office/drawing/2014/main" id="{346DD25C-A7A1-52AB-2B65-BAEA4FADE9E6}"/>
              </a:ext>
            </a:extLst>
          </p:cNvPr>
          <p:cNvSpPr txBox="1"/>
          <p:nvPr/>
        </p:nvSpPr>
        <p:spPr>
          <a:xfrm>
            <a:off x="5085184" y="0"/>
            <a:ext cx="4058816" cy="1384995"/>
          </a:xfrm>
          <a:prstGeom prst="rect">
            <a:avLst/>
          </a:prstGeom>
          <a:solidFill>
            <a:schemeClr val="bg1"/>
          </a:solidFill>
        </p:spPr>
        <p:txBody>
          <a:bodyPr wrap="square" rtlCol="0">
            <a:spAutoFit/>
          </a:bodyPr>
          <a:lstStyle/>
          <a:p>
            <a:r>
              <a:rPr lang="zh-CN" altLang="en-US" sz="1200" b="1" dirty="0"/>
              <a:t>第</a:t>
            </a:r>
            <a:r>
              <a:rPr lang="en-US" altLang="zh-CN" sz="1200" b="1" dirty="0"/>
              <a:t>116</a:t>
            </a:r>
            <a:r>
              <a:rPr lang="zh-CN" altLang="en-US" sz="1200" b="1" dirty="0"/>
              <a:t>届国会 第二次会议</a:t>
            </a:r>
            <a:endParaRPr lang="zh-CN" altLang="en-US" sz="1200" dirty="0"/>
          </a:p>
          <a:p>
            <a:r>
              <a:rPr lang="en-US" altLang="zh-CN" sz="1200" b="1" dirty="0"/>
              <a:t>H.R. 6666</a:t>
            </a:r>
            <a:endParaRPr lang="en-US" altLang="zh-CN" sz="1200" dirty="0"/>
          </a:p>
          <a:p>
            <a:endParaRPr lang="en-US" altLang="zh-CN" sz="1200" dirty="0"/>
          </a:p>
          <a:p>
            <a:r>
              <a:rPr lang="zh-CN" altLang="en-US" sz="1200" dirty="0"/>
              <a:t>授权卫生与公众服务部长向符合条件的实体提供资助，以进行</a:t>
            </a:r>
            <a:r>
              <a:rPr lang="en-US" altLang="zh-CN" sz="1200" dirty="0"/>
              <a:t>COVID-19</a:t>
            </a:r>
            <a:r>
              <a:rPr lang="zh-CN" altLang="en-US" sz="1200" dirty="0"/>
              <a:t>的诊断检测及相关活动，例如通过移动健康单位进行接触者追踪，并在必要时在个人住所进行检测，以及用于其他目的。</a:t>
            </a:r>
          </a:p>
        </p:txBody>
      </p:sp>
    </p:spTree>
    <p:extLst>
      <p:ext uri="{BB962C8B-B14F-4D97-AF65-F5344CB8AC3E}">
        <p14:creationId xmlns:p14="http://schemas.microsoft.com/office/powerpoint/2010/main" val="932276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5" name="Picture 4">
            <a:extLst>
              <a:ext uri="{FF2B5EF4-FFF2-40B4-BE49-F238E27FC236}">
                <a16:creationId xmlns:a16="http://schemas.microsoft.com/office/drawing/2014/main" id="{CCE7F612-DE76-9147-A926-CA0E80401C61}"/>
              </a:ext>
            </a:extLst>
          </p:cNvPr>
          <p:cNvPicPr>
            <a:picLocks noChangeAspect="1"/>
          </p:cNvPicPr>
          <p:nvPr/>
        </p:nvPicPr>
        <p:blipFill rotWithShape="1">
          <a:blip r:embed="rId2"/>
          <a:srcRect l="6192" t="3837" r="6711"/>
          <a:stretch/>
        </p:blipFill>
        <p:spPr>
          <a:xfrm>
            <a:off x="0" y="0"/>
            <a:ext cx="9144000" cy="5130906"/>
          </a:xfrm>
          <a:prstGeom prst="rect">
            <a:avLst/>
          </a:prstGeom>
        </p:spPr>
      </p:pic>
      <p:sp>
        <p:nvSpPr>
          <p:cNvPr id="2" name="文本框 1">
            <a:extLst>
              <a:ext uri="{FF2B5EF4-FFF2-40B4-BE49-F238E27FC236}">
                <a16:creationId xmlns:a16="http://schemas.microsoft.com/office/drawing/2014/main" id="{26189EFB-26AE-E366-396B-3EB63868E4E5}"/>
              </a:ext>
            </a:extLst>
          </p:cNvPr>
          <p:cNvSpPr txBox="1"/>
          <p:nvPr/>
        </p:nvSpPr>
        <p:spPr>
          <a:xfrm>
            <a:off x="513184" y="3825551"/>
            <a:ext cx="8080310" cy="954107"/>
          </a:xfrm>
          <a:prstGeom prst="rect">
            <a:avLst/>
          </a:prstGeom>
          <a:solidFill>
            <a:srgbClr val="F5F9F7"/>
          </a:solidFill>
        </p:spPr>
        <p:txBody>
          <a:bodyPr wrap="square" rtlCol="0">
            <a:spAutoFit/>
          </a:bodyPr>
          <a:lstStyle/>
          <a:p>
            <a:pPr algn="ctr"/>
            <a:r>
              <a:rPr lang="en-US" altLang="zh-CN" sz="2800" dirty="0"/>
              <a:t>COVID-19 </a:t>
            </a:r>
            <a:r>
              <a:rPr lang="zh-CN" altLang="en-US" sz="2800" dirty="0"/>
              <a:t>测试、接触与联系所有人</a:t>
            </a:r>
            <a:endParaRPr lang="en-US" altLang="zh-CN" sz="2800" dirty="0"/>
          </a:p>
          <a:p>
            <a:pPr algn="ctr"/>
            <a:r>
              <a:rPr lang="zh-CN" altLang="en-US" sz="2800" dirty="0"/>
              <a:t>（</a:t>
            </a:r>
            <a:r>
              <a:rPr lang="en-US" altLang="zh-CN" sz="2800" dirty="0">
                <a:solidFill>
                  <a:srgbClr val="FF0000"/>
                </a:solidFill>
              </a:rPr>
              <a:t>TRACE</a:t>
            </a:r>
            <a:r>
              <a:rPr lang="zh-CN" altLang="en-US" sz="2800" dirty="0"/>
              <a:t>）法案</a:t>
            </a:r>
          </a:p>
        </p:txBody>
      </p:sp>
    </p:spTree>
    <p:extLst>
      <p:ext uri="{BB962C8B-B14F-4D97-AF65-F5344CB8AC3E}">
        <p14:creationId xmlns:p14="http://schemas.microsoft.com/office/powerpoint/2010/main" val="184230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F8DD6-9AB5-7541-BFE3-5B896B02809C}"/>
              </a:ext>
            </a:extLst>
          </p:cNvPr>
          <p:cNvPicPr>
            <a:picLocks noChangeAspect="1"/>
          </p:cNvPicPr>
          <p:nvPr/>
        </p:nvPicPr>
        <p:blipFill rotWithShape="1">
          <a:blip r:embed="rId2"/>
          <a:srcRect l="14535" r="5274"/>
          <a:stretch/>
        </p:blipFill>
        <p:spPr>
          <a:xfrm>
            <a:off x="0" y="0"/>
            <a:ext cx="9144000" cy="6858000"/>
          </a:xfrm>
          <a:prstGeom prst="rect">
            <a:avLst/>
          </a:prstGeom>
        </p:spPr>
      </p:pic>
      <p:sp>
        <p:nvSpPr>
          <p:cNvPr id="265219" name="Title 2"/>
          <p:cNvSpPr>
            <a:spLocks noGrp="1"/>
          </p:cNvSpPr>
          <p:nvPr>
            <p:ph type="title" idx="4294967295"/>
          </p:nvPr>
        </p:nvSpPr>
        <p:spPr>
          <a:xfrm>
            <a:off x="0" y="1643062"/>
            <a:ext cx="9144000" cy="520321"/>
          </a:xfrm>
          <a:solidFill>
            <a:schemeClr val="bg1"/>
          </a:solidFill>
        </p:spPr>
        <p:txBody>
          <a:bodyPr/>
          <a:lstStyle/>
          <a:p>
            <a:r>
              <a:rPr lang="zh-CN" altLang="en-US" sz="2800" dirty="0">
                <a:solidFill>
                  <a:schemeClr val="tx1"/>
                </a:solidFill>
                <a:latin typeface="Arial" charset="0"/>
                <a:cs typeface="Arial" charset="0"/>
              </a:rPr>
              <a:t>洛克菲勒基金会追踪美国人的计划</a:t>
            </a:r>
            <a:endParaRPr lang="en-US" sz="2800" dirty="0">
              <a:solidFill>
                <a:schemeClr val="tx1"/>
              </a:solidFill>
              <a:latin typeface="Arial" charset="0"/>
              <a:ea typeface="Osaka" charset="0"/>
              <a:cs typeface="Arial" charset="0"/>
            </a:endParaRPr>
          </a:p>
        </p:txBody>
      </p:sp>
    </p:spTree>
    <p:extLst>
      <p:ext uri="{BB962C8B-B14F-4D97-AF65-F5344CB8AC3E}">
        <p14:creationId xmlns:p14="http://schemas.microsoft.com/office/powerpoint/2010/main" val="815031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539049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5090" name="Picture 3" descr="rev 7 144,000 worship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13" y="-26988"/>
            <a:ext cx="9132887"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altLang="zh-CN" b="1" dirty="0">
                <a:solidFill>
                  <a:srgbClr val="FFFFFF"/>
                </a:solidFill>
                <a:latin typeface="SimSun" pitchFamily="2" charset="-122"/>
                <a:ea typeface="SimSun" pitchFamily="2" charset="-122"/>
              </a:rPr>
              <a:t>144,000</a:t>
            </a:r>
            <a:r>
              <a:rPr lang="zh-TW" altLang="en-US" b="1" dirty="0">
                <a:solidFill>
                  <a:srgbClr val="FFFFFF"/>
                </a:solidFill>
                <a:latin typeface="SimSun" pitchFamily="2" charset="-122"/>
                <a:ea typeface="SimSun" pitchFamily="2" charset="-122"/>
              </a:rPr>
              <a:t> </a:t>
            </a:r>
            <a:r>
              <a:rPr lang="zh-CN" altLang="en-US" b="1" dirty="0">
                <a:solidFill>
                  <a:srgbClr val="FFFFFF"/>
                </a:solidFill>
                <a:latin typeface="SimSun" pitchFamily="2" charset="-122"/>
                <a:ea typeface="SimSun" pitchFamily="2" charset="-122"/>
              </a:rPr>
              <a:t>受</a:t>
            </a:r>
            <a:r>
              <a:rPr lang="zh-TW" altLang="en-US" b="1" dirty="0">
                <a:solidFill>
                  <a:srgbClr val="FFFFFF"/>
                </a:solidFill>
                <a:latin typeface="SimSun" pitchFamily="2" charset="-122"/>
                <a:ea typeface="SimSun" pitchFamily="2" charset="-122"/>
              </a:rPr>
              <a:t> </a:t>
            </a:r>
            <a:r>
              <a:rPr lang="zh-CN" altLang="en-US" b="1" dirty="0">
                <a:solidFill>
                  <a:srgbClr val="FFFFFF"/>
                </a:solidFill>
                <a:latin typeface="SimSun" pitchFamily="2" charset="-122"/>
                <a:ea typeface="SimSun" pitchFamily="2" charset="-122"/>
              </a:rPr>
              <a:t>印</a:t>
            </a:r>
            <a:r>
              <a:rPr lang="zh-CN" altLang="en-US" sz="3600" b="1" dirty="0">
                <a:solidFill>
                  <a:srgbClr val="FFFFFF"/>
                </a:solidFill>
                <a:latin typeface="SimSun" pitchFamily="2" charset="-122"/>
                <a:ea typeface="SimSun" pitchFamily="2" charset="-122"/>
              </a:rPr>
              <a:t> </a:t>
            </a:r>
            <a:r>
              <a:rPr lang="en-US" altLang="zh-CN" sz="3600" b="1" dirty="0">
                <a:solidFill>
                  <a:srgbClr val="FFFFFF"/>
                </a:solidFill>
                <a:latin typeface="SimSun" pitchFamily="2" charset="-122"/>
                <a:ea typeface="SimSun" pitchFamily="2" charset="-122"/>
              </a:rPr>
              <a:t>(14:1-8)</a:t>
            </a:r>
            <a:endParaRPr lang="en-US" sz="3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6877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332624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7DA4AE6-DC6E-B941-8AA1-6E9F6510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85" y="55014"/>
            <a:ext cx="77851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63522" name="Rectangle 2"/>
          <p:cNvSpPr>
            <a:spLocks noGrp="1" noChangeArrowheads="1"/>
          </p:cNvSpPr>
          <p:nvPr>
            <p:ph type="ctrTitle"/>
          </p:nvPr>
        </p:nvSpPr>
        <p:spPr>
          <a:xfrm>
            <a:off x="410547" y="122355"/>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err="1">
                <a:solidFill>
                  <a:srgbClr val="FFFFFF"/>
                </a:solidFill>
                <a:effectLst>
                  <a:glow rad="292100">
                    <a:srgbClr val="000000">
                      <a:alpha val="75000"/>
                    </a:srgbClr>
                  </a:glow>
                </a:effectLst>
                <a:ea typeface="ＭＳ Ｐゴシック" charset="0"/>
              </a:rPr>
              <a:t>兽</a:t>
            </a:r>
            <a:endParaRPr lang="en-US" sz="4000" b="1" kern="1200" dirty="0">
              <a:solidFill>
                <a:srgbClr val="FFFFFF"/>
              </a:solidFill>
              <a:effectLst>
                <a:glow rad="292100">
                  <a:srgbClr val="000000">
                    <a:alpha val="75000"/>
                  </a:srgbClr>
                </a:glow>
              </a:effectLst>
              <a:ea typeface="ＭＳ Ｐゴシック" charset="0"/>
            </a:endParaRPr>
          </a:p>
        </p:txBody>
      </p:sp>
      <p:sp>
        <p:nvSpPr>
          <p:cNvPr id="2" name="Rectangle 2"/>
          <p:cNvSpPr>
            <a:spLocks noChangeArrowheads="1"/>
          </p:cNvSpPr>
          <p:nvPr/>
        </p:nvSpPr>
        <p:spPr bwMode="auto">
          <a:xfrm>
            <a:off x="0" y="4767746"/>
            <a:ext cx="9144000" cy="156966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defRPr/>
            </a:pPr>
            <a:r>
              <a:rPr lang="zh-CN" altLang="en-US" b="1" dirty="0">
                <a:solidFill>
                  <a:srgbClr val="FFFFFF"/>
                </a:solidFill>
                <a:effectLst>
                  <a:glow rad="292100">
                    <a:srgbClr val="000000">
                      <a:alpha val="75000"/>
                    </a:srgbClr>
                  </a:glow>
                </a:effectLst>
                <a:latin typeface="Arial"/>
                <a:cs typeface="Arial"/>
              </a:rPr>
              <a:t>我又看见一只兽从海里上来，有十角七头，十角上戴着十个皇冠，七头上有亵渎的名号。</a:t>
            </a:r>
            <a:r>
              <a:rPr lang="en-US" altLang="zh-CN" b="1" dirty="0">
                <a:solidFill>
                  <a:srgbClr val="FFFFFF"/>
                </a:solidFill>
                <a:effectLst>
                  <a:glow rad="292100">
                    <a:srgbClr val="000000">
                      <a:alpha val="75000"/>
                    </a:srgbClr>
                  </a:glow>
                </a:effectLst>
                <a:latin typeface="Arial"/>
                <a:cs typeface="Arial"/>
              </a:rPr>
              <a:t>2</a:t>
            </a:r>
            <a:r>
              <a:rPr lang="zh-CN" altLang="en-US" b="1" dirty="0">
                <a:solidFill>
                  <a:srgbClr val="FFFFFF"/>
                </a:solidFill>
                <a:effectLst>
                  <a:glow rad="292100">
                    <a:srgbClr val="000000">
                      <a:alpha val="75000"/>
                    </a:srgbClr>
                  </a:glow>
                </a:effectLst>
                <a:latin typeface="Arial"/>
                <a:cs typeface="Arial"/>
              </a:rPr>
              <a:t>我所看见的兽，样子好象豹，脚像熊的脚，口像狮子的口。龙把自己的能力、王位和大权柄，都交给了牠。</a:t>
            </a:r>
            <a:r>
              <a:rPr kumimoji="0" lang="en-US" altLang="ja-JP"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a:t>
            </a:r>
          </a:p>
          <a:p>
            <a:pPr algn="ctr">
              <a:defRPr/>
            </a:pPr>
            <a:r>
              <a:rPr kumimoji="0" lang="en-US" altLang="ja-JP"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glow rad="292100">
                    <a:srgbClr val="000000">
                      <a:alpha val="75000"/>
                    </a:srgbClr>
                  </a:glow>
                </a:effectLst>
                <a:uLnTx/>
                <a:uFillTx/>
                <a:latin typeface="Arial"/>
                <a:ea typeface="ＭＳ Ｐゴシック" charset="0"/>
                <a:cs typeface="Arial"/>
              </a:rPr>
              <a:t>启</a:t>
            </a:r>
            <a:r>
              <a:rPr kumimoji="0" lang="en-US" altLang="ja-JP"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13:1-2).</a:t>
            </a:r>
            <a:endParaRPr kumimoji="0" lang="en-US"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711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6">
              <a:lumMod val="25000"/>
            </a:schemeClr>
          </a:solidFill>
          <a:ln w="9525" cap="flat" cmpd="sng" algn="ctr">
            <a:solidFill>
              <a:schemeClr val="tx1"/>
            </a:solidFill>
            <a:prstDash val="solid"/>
            <a:round/>
            <a:headEnd type="none" w="med" len="med"/>
            <a:tailEnd type="none" w="med" len="med"/>
          </a:ln>
          <a:effectLst/>
        </p:spPr>
        <p:txBody>
          <a:bodyPr wrap="none"/>
          <a:lstStyle/>
          <a:p>
            <a:pPr eaLnBrk="1" hangingPunct="1">
              <a:defRPr/>
            </a:pPr>
            <a:endParaRPr lang="zh-CN" altLang="en-US">
              <a:solidFill>
                <a:srgbClr val="FFFFFF"/>
              </a:solidFill>
              <a:latin typeface="Times New Roman" charset="0"/>
              <a:ea typeface="ＭＳ Ｐゴシック" charset="-128"/>
              <a:cs typeface="ＭＳ Ｐゴシック" charset="-128"/>
            </a:endParaRPr>
          </a:p>
        </p:txBody>
      </p:sp>
      <p:pic>
        <p:nvPicPr>
          <p:cNvPr id="755715"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5716" name="TextBox 2"/>
          <p:cNvSpPr txBox="1">
            <a:spLocks noChangeArrowheads="1"/>
          </p:cNvSpPr>
          <p:nvPr/>
        </p:nvSpPr>
        <p:spPr bwMode="auto">
          <a:xfrm>
            <a:off x="152400" y="1220788"/>
            <a:ext cx="48768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aseline="30000">
                <a:solidFill>
                  <a:srgbClr val="FFFFFF"/>
                </a:solidFill>
                <a:latin typeface="Arial" charset="0"/>
                <a:cs typeface="Arial" charset="0"/>
              </a:rPr>
              <a:t>25</a:t>
            </a:r>
            <a:r>
              <a:rPr lang="zh-CN" altLang="en-US" sz="2400">
                <a:solidFill>
                  <a:srgbClr val="FFFFFF"/>
                </a:solidFill>
                <a:latin typeface="Arial" charset="0"/>
                <a:ea typeface="ＭＳ Ｐゴシック" charset="0"/>
                <a:cs typeface="ＭＳ Ｐゴシック" charset="0"/>
              </a:rPr>
              <a:t>弟兄们，我不愿意你们不知道这奥秘（恐怕你们自以为聪明）：就是以色列人有几分是硬心的，</a:t>
            </a:r>
            <a:r>
              <a:rPr lang="zh-CN" altLang="en-US" sz="2400" u="sng">
                <a:solidFill>
                  <a:srgbClr val="FFFFFF"/>
                </a:solidFill>
                <a:latin typeface="Arial" charset="0"/>
                <a:ea typeface="ＭＳ Ｐゴシック" charset="0"/>
                <a:cs typeface="ＭＳ Ｐゴシック" charset="0"/>
              </a:rPr>
              <a:t>等到</a:t>
            </a:r>
            <a:r>
              <a:rPr lang="zh-CN" altLang="en-US" sz="2400">
                <a:solidFill>
                  <a:srgbClr val="FFFFFF"/>
                </a:solidFill>
                <a:latin typeface="Arial" charset="0"/>
                <a:ea typeface="ＭＳ Ｐゴシック" charset="0"/>
                <a:cs typeface="ＭＳ Ｐゴシック" charset="0"/>
              </a:rPr>
              <a:t>外邦人的数目添满了，</a:t>
            </a:r>
            <a:endParaRPr lang="en-US" altLang="zh-CN" sz="2400">
              <a:solidFill>
                <a:srgbClr val="FFFFFF"/>
              </a:solidFill>
              <a:latin typeface="Arial" charset="0"/>
              <a:cs typeface="Arial" charset="0"/>
            </a:endParaRPr>
          </a:p>
          <a:p>
            <a:pPr eaLnBrk="1" hangingPunct="1"/>
            <a:endParaRPr lang="en-US" altLang="zh-CN" sz="2400">
              <a:solidFill>
                <a:srgbClr val="FFFFFF"/>
              </a:solidFill>
              <a:latin typeface="Arial" charset="0"/>
              <a:cs typeface="Arial" charset="0"/>
            </a:endParaRPr>
          </a:p>
          <a:p>
            <a:pPr eaLnBrk="1" hangingPunct="1"/>
            <a:r>
              <a:rPr lang="en-US" altLang="zh-CN" sz="2400" baseline="30000">
                <a:solidFill>
                  <a:srgbClr val="FFFFFF"/>
                </a:solidFill>
                <a:latin typeface="Arial" charset="0"/>
                <a:cs typeface="Arial" charset="0"/>
              </a:rPr>
              <a:t>26</a:t>
            </a:r>
            <a:r>
              <a:rPr lang="zh-CN" altLang="en-US" sz="2400" u="sng">
                <a:solidFill>
                  <a:srgbClr val="FFFFFF"/>
                </a:solidFill>
                <a:latin typeface="Arial" charset="0"/>
                <a:ea typeface="ＭＳ Ｐゴシック" charset="0"/>
                <a:cs typeface="ＭＳ Ｐゴシック" charset="0"/>
              </a:rPr>
              <a:t>于是</a:t>
            </a:r>
            <a:r>
              <a:rPr lang="zh-CN" altLang="en-US" sz="2400">
                <a:solidFill>
                  <a:srgbClr val="FFFF00"/>
                </a:solidFill>
                <a:latin typeface="Arial" charset="0"/>
                <a:ea typeface="ＭＳ Ｐゴシック" charset="0"/>
                <a:cs typeface="ＭＳ Ｐゴシック" charset="0"/>
              </a:rPr>
              <a:t>以色列全家都要得救</a:t>
            </a:r>
            <a:r>
              <a:rPr lang="zh-CN" altLang="en-US" sz="2400">
                <a:solidFill>
                  <a:srgbClr val="FFFFFF"/>
                </a:solidFill>
                <a:latin typeface="Arial" charset="0"/>
                <a:ea typeface="ＭＳ Ｐゴシック" charset="0"/>
                <a:cs typeface="ＭＳ Ｐゴシック" charset="0"/>
              </a:rPr>
              <a:t>。如经上所记：</a:t>
            </a:r>
            <a:endParaRPr lang="en-US" altLang="zh-CN" sz="2400">
              <a:solidFill>
                <a:srgbClr val="FFFFFF"/>
              </a:solidFill>
              <a:latin typeface="Arial" charset="0"/>
              <a:cs typeface="Arial" charset="0"/>
            </a:endParaRPr>
          </a:p>
        </p:txBody>
      </p:sp>
      <p:sp>
        <p:nvSpPr>
          <p:cNvPr id="755717" name="TextBox 3"/>
          <p:cNvSpPr txBox="1">
            <a:spLocks noChangeArrowheads="1"/>
          </p:cNvSpPr>
          <p:nvPr/>
        </p:nvSpPr>
        <p:spPr bwMode="auto">
          <a:xfrm>
            <a:off x="142875" y="4000500"/>
            <a:ext cx="4786313"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a:solidFill>
                  <a:srgbClr val="FFFFFF"/>
                </a:solidFill>
                <a:latin typeface="Arial" charset="0"/>
                <a:ea typeface="ＭＳ Ｐゴシック" charset="0"/>
                <a:cs typeface="ＭＳ Ｐゴシック" charset="0"/>
              </a:rPr>
              <a:t>“必有一位救主从锡安出来，要消除雅各家的一切罪恶。”</a:t>
            </a:r>
            <a:endParaRPr lang="en-US" altLang="zh-CN" sz="2400">
              <a:solidFill>
                <a:srgbClr val="FFFFFF"/>
              </a:solidFill>
              <a:latin typeface="Arial" charset="0"/>
              <a:cs typeface="Arial" charset="0"/>
            </a:endParaRPr>
          </a:p>
          <a:p>
            <a:pPr eaLnBrk="1" hangingPunct="1"/>
            <a:endParaRPr lang="en-US" altLang="zh-CN" sz="2400">
              <a:solidFill>
                <a:srgbClr val="FFFFFF"/>
              </a:solidFill>
              <a:latin typeface="Arial" charset="0"/>
              <a:cs typeface="Arial" charset="0"/>
            </a:endParaRPr>
          </a:p>
          <a:p>
            <a:pPr eaLnBrk="1" hangingPunct="1"/>
            <a:r>
              <a:rPr lang="en-US" altLang="zh-CN" sz="2400" baseline="30000">
                <a:solidFill>
                  <a:srgbClr val="FFFFFF"/>
                </a:solidFill>
                <a:latin typeface="Arial" charset="0"/>
                <a:cs typeface="Arial" charset="0"/>
              </a:rPr>
              <a:t>27</a:t>
            </a:r>
            <a:r>
              <a:rPr lang="zh-CN" altLang="en-US" sz="2400">
                <a:solidFill>
                  <a:srgbClr val="FFFFFF"/>
                </a:solidFill>
                <a:latin typeface="Arial" charset="0"/>
                <a:ea typeface="ＭＳ Ｐゴシック" charset="0"/>
                <a:cs typeface="ＭＳ Ｐゴシック" charset="0"/>
              </a:rPr>
              <a:t>又说：“我除去他们罪的时候，这就是我与他们所立的约。”</a:t>
            </a:r>
            <a:endParaRPr lang="en-US" altLang="zh-CN" sz="2400">
              <a:solidFill>
                <a:srgbClr val="FFFFFF"/>
              </a:solidFill>
              <a:latin typeface="Arial" charset="0"/>
              <a:cs typeface="Arial" charset="0"/>
            </a:endParaRPr>
          </a:p>
        </p:txBody>
      </p:sp>
      <p:sp>
        <p:nvSpPr>
          <p:cNvPr id="348166"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zh-CN" altLang="en-US" sz="3600"/>
              <a:t>“以色列全家都要得救”</a:t>
            </a:r>
            <a:r>
              <a:rPr lang="en-US" altLang="zh-CN" sz="3600"/>
              <a:t> (11:25-27)</a:t>
            </a: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112" charset="0"/>
                <a:ea typeface="ＭＳ Ｐゴシック"/>
                <a:cs typeface="ＭＳ Ｐゴシック"/>
              </a:rPr>
              <a:t>155w</a:t>
            </a:r>
          </a:p>
        </p:txBody>
      </p:sp>
    </p:spTree>
    <p:extLst>
      <p:ext uri="{BB962C8B-B14F-4D97-AF65-F5344CB8AC3E}">
        <p14:creationId xmlns:p14="http://schemas.microsoft.com/office/powerpoint/2010/main" val="1063556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4065"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4067" name="Rectangle 2"/>
          <p:cNvSpPr>
            <a:spLocks noGrp="1" noChangeArrowheads="1"/>
          </p:cNvSpPr>
          <p:nvPr>
            <p:ph type="title"/>
          </p:nvPr>
        </p:nvSpPr>
        <p:spPr>
          <a:xfrm>
            <a:off x="1524000" y="762000"/>
            <a:ext cx="6629400" cy="533400"/>
          </a:xfrm>
        </p:spPr>
        <p:txBody>
          <a:bodyPr/>
          <a:lstStyle/>
          <a:p>
            <a:pPr eaLnBrk="1" hangingPunct="1"/>
            <a:r>
              <a:rPr lang="zh-CN" altLang="en-US" sz="3200" b="1" dirty="0">
                <a:solidFill>
                  <a:srgbClr val="000000"/>
                </a:solidFill>
                <a:latin typeface="Arial Narrow" charset="0"/>
                <a:ea typeface="ＭＳ Ｐゴシック" charset="0"/>
                <a:cs typeface="Times New Roman" charset="0"/>
              </a:rPr>
              <a:t>以色列如何</a:t>
            </a:r>
            <a:r>
              <a:rPr lang="zh-CN" altLang="en-US" sz="3200" b="1" dirty="0">
                <a:solidFill>
                  <a:srgbClr val="0000FF"/>
                </a:solidFill>
                <a:latin typeface="Arial Narrow" charset="0"/>
                <a:ea typeface="ＭＳ Ｐゴシック" charset="0"/>
                <a:cs typeface="Times New Roman" charset="0"/>
              </a:rPr>
              <a:t>全</a:t>
            </a:r>
            <a:r>
              <a:rPr lang="zh-TW" altLang="en-US" sz="3200" b="1" dirty="0">
                <a:solidFill>
                  <a:srgbClr val="0000FF"/>
                </a:solidFill>
                <a:latin typeface="Arial Narrow" charset="0"/>
                <a:ea typeface="ＭＳ Ｐゴシック" charset="0"/>
                <a:cs typeface="Times New Roman" charset="0"/>
              </a:rPr>
              <a:t>族</a:t>
            </a:r>
            <a:r>
              <a:rPr lang="zh-CN" altLang="en-US" sz="3200" b="1" dirty="0">
                <a:solidFill>
                  <a:srgbClr val="000000"/>
                </a:solidFill>
                <a:latin typeface="Arial Narrow" charset="0"/>
                <a:ea typeface="ＭＳ Ｐゴシック" charset="0"/>
                <a:cs typeface="Times New Roman" charset="0"/>
              </a:rPr>
              <a:t>得救呢</a:t>
            </a:r>
            <a:r>
              <a:rPr lang="en-US" altLang="zh-CN" sz="3200" b="1" dirty="0">
                <a:solidFill>
                  <a:srgbClr val="000000"/>
                </a:solidFill>
                <a:latin typeface="Arial Narrow" charset="0"/>
                <a:ea typeface="ＭＳ Ｐゴシック" charset="0"/>
                <a:cs typeface="Times New Roman" charset="0"/>
              </a:rPr>
              <a:t>? 11:25-32</a:t>
            </a:r>
            <a:endParaRPr lang="en-US" sz="3200" b="1" dirty="0">
              <a:solidFill>
                <a:srgbClr val="000000"/>
              </a:solidFill>
              <a:latin typeface="Tahoma" charset="0"/>
              <a:ea typeface="ＭＳ Ｐゴシック" charset="0"/>
              <a:cs typeface="Times New Roman" charset="0"/>
            </a:endParaRPr>
          </a:p>
        </p:txBody>
      </p:sp>
      <p:pic>
        <p:nvPicPr>
          <p:cNvPr id="984068" name="Picture 6" descr="j00761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4" name="Text Box 8"/>
          <p:cNvSpPr txBox="1">
            <a:spLocks noChangeArrowheads="1"/>
          </p:cNvSpPr>
          <p:nvPr/>
        </p:nvSpPr>
        <p:spPr bwMode="auto">
          <a:xfrm>
            <a:off x="8239229" y="0"/>
            <a:ext cx="941283"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111F41"/>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457200" indent="-457200" algn="ctr" eaLnBrk="1" hangingPunct="1">
              <a:spcBef>
                <a:spcPct val="20000"/>
              </a:spcBef>
              <a:defRPr/>
            </a:pPr>
            <a:r>
              <a:rPr lang="zh-CN" altLang="en-US" sz="2000" b="1" u="sng" dirty="0">
                <a:solidFill>
                  <a:srgbClr val="111F41"/>
                </a:solidFill>
                <a:latin typeface="Arial"/>
                <a:ea typeface="Times New Roman" pitchFamily="-112" charset="0"/>
                <a:cs typeface="Arial"/>
              </a:rPr>
              <a:t>观点</a:t>
            </a:r>
            <a:r>
              <a:rPr lang="en-US" sz="2000" b="1" u="sng" dirty="0">
                <a:solidFill>
                  <a:srgbClr val="111F41"/>
                </a:solidFill>
                <a:latin typeface="Arial" charset="0"/>
                <a:ea typeface="Arial" charset="0"/>
                <a:cs typeface="Arial" charset="0"/>
              </a:rPr>
              <a:t>2:</a:t>
            </a:r>
            <a:r>
              <a:rPr lang="zh-CN" altLang="en-US" sz="2000" dirty="0">
                <a:solidFill>
                  <a:srgbClr val="111F41"/>
                </a:solidFill>
                <a:latin typeface="Times New Roman" charset="0"/>
                <a:ea typeface="SimSun" charset="0"/>
                <a:cs typeface="SimSun" charset="0"/>
              </a:rPr>
              <a:t>所有的基督徒将被得救</a:t>
            </a:r>
            <a:endParaRPr lang="en-US" sz="2000" b="1" u="sng" dirty="0">
              <a:solidFill>
                <a:srgbClr val="111F41"/>
              </a:solidFill>
              <a:latin typeface="Arial"/>
              <a:ea typeface="Times New Roman" pitchFamily="-112" charset="0"/>
              <a:cs typeface="Arial"/>
            </a:endParaRPr>
          </a:p>
          <a:p>
            <a:pPr marL="533400" indent="-533400" eaLnBrk="1" hangingPunct="1"/>
            <a:r>
              <a:rPr lang="en-US" sz="2000" b="1" dirty="0">
                <a:solidFill>
                  <a:srgbClr val="111F41"/>
                </a:solidFill>
                <a:latin typeface="Arial" charset="0"/>
                <a:ea typeface="Arial" charset="0"/>
                <a:cs typeface="Arial" charset="0"/>
              </a:rPr>
              <a:t> </a:t>
            </a:r>
          </a:p>
          <a:p>
            <a:pPr marL="533400" indent="-533400" eaLnBrk="1" hangingPunct="1">
              <a:buFontTx/>
              <a:buAutoNum type="alphaUcPeriod"/>
            </a:pPr>
            <a:r>
              <a:rPr lang="zh-CN" altLang="en-US" sz="2000" dirty="0">
                <a:solidFill>
                  <a:srgbClr val="111F41"/>
                </a:solidFill>
                <a:latin typeface="Times New Roman" charset="0"/>
                <a:ea typeface="SimSun" charset="0"/>
                <a:cs typeface="SimSun" charset="0"/>
              </a:rPr>
              <a:t>支持</a:t>
            </a:r>
            <a:r>
              <a:rPr lang="en-US" sz="2000" b="1" dirty="0">
                <a:solidFill>
                  <a:srgbClr val="111F41"/>
                </a:solidFill>
                <a:latin typeface="Arial" charset="0"/>
                <a:ea typeface="SimSun" charset="0"/>
                <a:cs typeface="Arial" charset="0"/>
              </a:rPr>
              <a:t>: </a:t>
            </a:r>
            <a:r>
              <a:rPr lang="zh-CN" altLang="en-US" sz="2000" b="1" dirty="0">
                <a:solidFill>
                  <a:srgbClr val="111F41"/>
                </a:solidFill>
                <a:latin typeface="Arial" charset="0"/>
                <a:ea typeface="SimSun" charset="0"/>
                <a:cs typeface="Arial" charset="0"/>
              </a:rPr>
              <a:t>保罗在别处</a:t>
            </a:r>
            <a:r>
              <a:rPr lang="zh-CN" altLang="en-US" sz="2000" dirty="0">
                <a:solidFill>
                  <a:srgbClr val="111F41"/>
                </a:solidFill>
                <a:latin typeface="Times New Roman" charset="0"/>
                <a:ea typeface="SimSun" charset="0"/>
                <a:cs typeface="SimSun" charset="0"/>
              </a:rPr>
              <a:t>坚持</a:t>
            </a:r>
            <a:r>
              <a:rPr lang="zh-CN" altLang="en-US" sz="2000" b="1" dirty="0">
                <a:solidFill>
                  <a:srgbClr val="111F41"/>
                </a:solidFill>
                <a:latin typeface="Arial" charset="0"/>
                <a:ea typeface="SimSun" charset="0"/>
                <a:cs typeface="Arial" charset="0"/>
              </a:rPr>
              <a:t>信徒的稳妥性。</a:t>
            </a:r>
            <a:r>
              <a:rPr lang="en-US" sz="2000" b="1" dirty="0">
                <a:solidFill>
                  <a:srgbClr val="111F41"/>
                </a:solidFill>
                <a:latin typeface="Arial" charset="0"/>
                <a:ea typeface="SimSun" charset="0"/>
                <a:cs typeface="Arial" charset="0"/>
              </a:rPr>
              <a:t>(</a:t>
            </a:r>
            <a:r>
              <a:rPr lang="zh-CN" altLang="en-US" sz="2000" b="1" dirty="0">
                <a:solidFill>
                  <a:srgbClr val="111F41"/>
                </a:solidFill>
                <a:latin typeface="Arial" charset="0"/>
                <a:ea typeface="SimSun" charset="0"/>
                <a:cs typeface="Arial" charset="0"/>
              </a:rPr>
              <a:t>参阅罗马书</a:t>
            </a:r>
            <a:r>
              <a:rPr lang="en-US" sz="2000" b="1" dirty="0">
                <a:solidFill>
                  <a:srgbClr val="111F41"/>
                </a:solidFill>
                <a:latin typeface="Arial" charset="0"/>
                <a:ea typeface="SimSun" charset="0"/>
                <a:cs typeface="Arial" charset="0"/>
              </a:rPr>
              <a:t>8).</a:t>
            </a:r>
          </a:p>
          <a:p>
            <a:pPr marL="533400" indent="-533400" eaLnBrk="1" hangingPunct="1">
              <a:buFontTx/>
              <a:buAutoNum type="alphaUcPeriod"/>
            </a:pPr>
            <a:endParaRPr lang="en-US" sz="2000" b="1" dirty="0">
              <a:solidFill>
                <a:srgbClr val="111F41"/>
              </a:solidFill>
              <a:latin typeface="Arial" charset="0"/>
              <a:ea typeface="SimSun" charset="0"/>
              <a:cs typeface="Arial" charset="0"/>
            </a:endParaRPr>
          </a:p>
          <a:p>
            <a:pPr marL="533400" indent="-533400" eaLnBrk="1" hangingPunct="1"/>
            <a:r>
              <a:rPr lang="en-US" sz="2000" b="1" dirty="0">
                <a:solidFill>
                  <a:srgbClr val="111F41"/>
                </a:solidFill>
                <a:latin typeface="Arial" charset="0"/>
                <a:ea typeface="SimSun" charset="0"/>
                <a:cs typeface="Arial" charset="0"/>
              </a:rPr>
              <a:t>B.	</a:t>
            </a:r>
            <a:r>
              <a:rPr lang="zh-CN" altLang="en-US" sz="2000" b="1" dirty="0">
                <a:solidFill>
                  <a:srgbClr val="111F41"/>
                </a:solidFill>
                <a:latin typeface="Arial"/>
                <a:ea typeface="Times New Roman" pitchFamily="-112" charset="0"/>
                <a:cs typeface="Arial"/>
              </a:rPr>
              <a:t>回应</a:t>
            </a:r>
            <a:r>
              <a:rPr lang="en-US" sz="2000" b="1" dirty="0">
                <a:solidFill>
                  <a:srgbClr val="111F41"/>
                </a:solidFill>
                <a:latin typeface="Arial" charset="0"/>
                <a:ea typeface="SimSun" charset="0"/>
                <a:cs typeface="Arial" charset="0"/>
              </a:rPr>
              <a:t>: </a:t>
            </a:r>
            <a:r>
              <a:rPr lang="zh-CN" altLang="en-US" sz="2000" b="1" dirty="0">
                <a:solidFill>
                  <a:srgbClr val="111F41"/>
                </a:solidFill>
                <a:latin typeface="Arial" charset="0"/>
                <a:ea typeface="SimSun" charset="0"/>
                <a:cs typeface="Arial" charset="0"/>
              </a:rPr>
              <a:t>在神学上正确但不确定保罗在此处有这样的想法</a:t>
            </a:r>
            <a:r>
              <a:rPr lang="zh-CN" altLang="zh-CN" sz="2000" b="1" dirty="0">
                <a:solidFill>
                  <a:srgbClr val="111F41"/>
                </a:solidFill>
                <a:latin typeface="Arial" charset="0"/>
                <a:ea typeface="SimSun" charset="0"/>
                <a:cs typeface="Arial" charset="0"/>
              </a:rPr>
              <a:t>。</a:t>
            </a:r>
            <a:r>
              <a:rPr lang="zh-CN" altLang="en-US" sz="2000" b="1" dirty="0">
                <a:solidFill>
                  <a:srgbClr val="111F41"/>
                </a:solidFill>
                <a:latin typeface="Arial" charset="0"/>
                <a:ea typeface="SimSun" charset="0"/>
                <a:cs typeface="Arial" charset="0"/>
              </a:rPr>
              <a:t>信徒的稳托性不在此处境中。但这观点最大的问题是保罗不曾称教会或基督徒为“以色列”。</a:t>
            </a:r>
            <a:endParaRPr lang="en-US" sz="2000" b="1" dirty="0">
              <a:solidFill>
                <a:srgbClr val="111F41"/>
              </a:solidFill>
              <a:latin typeface="Arial" charset="0"/>
              <a:ea typeface="SimSun" charset="0"/>
              <a:cs typeface="Arial"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eaLnBrk="1" hangingPunct="1">
              <a:spcBef>
                <a:spcPct val="20000"/>
              </a:spcBef>
              <a:defRPr/>
            </a:pPr>
            <a:r>
              <a:rPr lang="zh-CN" altLang="en-US" sz="2000" b="1" u="sng" dirty="0">
                <a:solidFill>
                  <a:srgbClr val="FFFFFF"/>
                </a:solidFill>
                <a:latin typeface="Arial"/>
                <a:ea typeface="Times New Roman" pitchFamily="-112" charset="0"/>
                <a:cs typeface="Arial"/>
              </a:rPr>
              <a:t>观点</a:t>
            </a:r>
            <a:r>
              <a:rPr lang="en-US" sz="2000" b="1" u="sng" dirty="0">
                <a:solidFill>
                  <a:srgbClr val="FFFFFF"/>
                </a:solidFill>
                <a:latin typeface="Arial"/>
                <a:ea typeface="Times New Roman" pitchFamily="-112" charset="0"/>
                <a:cs typeface="Arial"/>
              </a:rPr>
              <a:t>1:</a:t>
            </a:r>
            <a:r>
              <a:rPr lang="zh-CN" altLang="en-US" sz="2000" dirty="0">
                <a:solidFill>
                  <a:srgbClr val="FFFFFF"/>
                </a:solidFill>
                <a:latin typeface="Times New Roman" charset="0"/>
                <a:ea typeface="SimSun" charset="0"/>
                <a:cs typeface="SimSun" charset="0"/>
              </a:rPr>
              <a:t>所有的犹太人将被得救</a:t>
            </a:r>
            <a:endParaRPr lang="en-US" sz="2000" b="1" u="sng" dirty="0">
              <a:solidFill>
                <a:srgbClr val="FFFFFF"/>
              </a:solidFill>
              <a:latin typeface="Arial"/>
              <a:ea typeface="Times New Roman" pitchFamily="-112" charset="0"/>
              <a:cs typeface="Arial"/>
            </a:endParaRPr>
          </a:p>
          <a:p>
            <a:pPr eaLnBrk="1" hangingPunct="1">
              <a:spcBef>
                <a:spcPct val="20000"/>
              </a:spcBef>
              <a:defRPr/>
            </a:pPr>
            <a:endParaRPr lang="en-US" sz="2000" b="1" dirty="0">
              <a:solidFill>
                <a:srgbClr val="FFFFFF"/>
              </a:solidFill>
              <a:latin typeface="Arial"/>
              <a:ea typeface="Times New Roman" pitchFamily="-112" charset="0"/>
              <a:cs typeface="Arial"/>
            </a:endParaRPr>
          </a:p>
          <a:p>
            <a:pPr marL="457200" indent="-457200" eaLnBrk="1" hangingPunct="1">
              <a:spcBef>
                <a:spcPct val="20000"/>
              </a:spcBef>
              <a:buFontTx/>
              <a:buAutoNum type="alphaUcPeriod"/>
              <a:defRPr/>
            </a:pPr>
            <a:r>
              <a:rPr lang="zh-CN" altLang="en-US" sz="2000" dirty="0">
                <a:solidFill>
                  <a:srgbClr val="FFFFFF"/>
                </a:solidFill>
                <a:latin typeface="Times New Roman" charset="0"/>
                <a:ea typeface="SimSun" charset="0"/>
                <a:cs typeface="SimSun" charset="0"/>
              </a:rPr>
              <a:t>支持</a:t>
            </a:r>
            <a:r>
              <a:rPr lang="en-US" sz="2000" b="1" dirty="0">
                <a:solidFill>
                  <a:srgbClr val="FFFFFF"/>
                </a:solidFill>
                <a:latin typeface="Arial"/>
                <a:ea typeface="Times New Roman" pitchFamily="-112" charset="0"/>
                <a:cs typeface="Arial"/>
              </a:rPr>
              <a:t>: </a:t>
            </a:r>
            <a:r>
              <a:rPr lang="zh-CN" altLang="en-US" sz="2000" b="1" dirty="0">
                <a:solidFill>
                  <a:srgbClr val="FFFFFF"/>
                </a:solidFill>
                <a:latin typeface="Arial"/>
                <a:ea typeface="Times New Roman" pitchFamily="-112" charset="0"/>
                <a:cs typeface="Arial"/>
              </a:rPr>
              <a:t>以色列是神的子民</a:t>
            </a:r>
            <a:r>
              <a:rPr lang="en-US" sz="2000" b="1" dirty="0">
                <a:solidFill>
                  <a:srgbClr val="FFFFFF"/>
                </a:solidFill>
                <a:latin typeface="Arial"/>
                <a:ea typeface="Times New Roman" pitchFamily="-112" charset="0"/>
                <a:cs typeface="Arial"/>
              </a:rPr>
              <a:t>––</a:t>
            </a:r>
            <a:r>
              <a:rPr lang="zh-CN" altLang="en-US" sz="2000" b="1" dirty="0">
                <a:solidFill>
                  <a:srgbClr val="FFFFFF"/>
                </a:solidFill>
                <a:latin typeface="Arial"/>
                <a:ea typeface="Times New Roman" pitchFamily="-112" charset="0"/>
                <a:cs typeface="Arial"/>
              </a:rPr>
              <a:t>神所拣选的国度</a:t>
            </a:r>
            <a:r>
              <a:rPr lang="en-US" sz="2000" b="1" dirty="0">
                <a:solidFill>
                  <a:srgbClr val="FFFFFF"/>
                </a:solidFill>
                <a:latin typeface="Arial"/>
                <a:ea typeface="Times New Roman" pitchFamily="-112" charset="0"/>
                <a:cs typeface="Arial"/>
              </a:rPr>
              <a:t> (9:4, 11; 11:1, 28).</a:t>
            </a:r>
          </a:p>
          <a:p>
            <a:pPr marL="457200" indent="-457200" eaLnBrk="1" hangingPunct="1">
              <a:spcBef>
                <a:spcPct val="20000"/>
              </a:spcBef>
              <a:buFontTx/>
              <a:buAutoNum type="alphaUcPeriod"/>
              <a:defRPr/>
            </a:pPr>
            <a:endParaRPr lang="en-US" sz="2000" b="1" dirty="0">
              <a:solidFill>
                <a:srgbClr val="FFFFFF"/>
              </a:solidFill>
              <a:latin typeface="Arial"/>
              <a:ea typeface="Times New Roman" pitchFamily="-112" charset="0"/>
              <a:cs typeface="Arial"/>
            </a:endParaRPr>
          </a:p>
          <a:p>
            <a:pPr marL="354013" indent="-354013" eaLnBrk="1" hangingPunct="1">
              <a:spcBef>
                <a:spcPct val="20000"/>
              </a:spcBef>
              <a:defRPr/>
            </a:pPr>
            <a:r>
              <a:rPr lang="en-US" sz="2000" b="1" dirty="0">
                <a:solidFill>
                  <a:srgbClr val="FFFFFF"/>
                </a:solidFill>
                <a:latin typeface="Arial"/>
                <a:ea typeface="Times New Roman" pitchFamily="-112" charset="0"/>
                <a:cs typeface="Arial"/>
              </a:rPr>
              <a:t>B.	</a:t>
            </a:r>
            <a:r>
              <a:rPr lang="zh-CN" altLang="en-US" sz="2000" b="1" dirty="0">
                <a:solidFill>
                  <a:srgbClr val="FFFFFF"/>
                </a:solidFill>
                <a:latin typeface="Arial"/>
                <a:ea typeface="Times New Roman" pitchFamily="-112" charset="0"/>
                <a:cs typeface="Arial"/>
              </a:rPr>
              <a:t>回应</a:t>
            </a:r>
            <a:r>
              <a:rPr lang="en-US" sz="2000" b="1" dirty="0">
                <a:solidFill>
                  <a:srgbClr val="FFFFFF"/>
                </a:solidFill>
                <a:latin typeface="Arial"/>
                <a:ea typeface="Times New Roman" pitchFamily="-112" charset="0"/>
                <a:cs typeface="Arial"/>
              </a:rPr>
              <a:t>: </a:t>
            </a:r>
            <a:r>
              <a:rPr lang="zh-CN" altLang="en-US" sz="2000" b="1" dirty="0">
                <a:solidFill>
                  <a:srgbClr val="FFFFFF"/>
                </a:solidFill>
                <a:latin typeface="Arial"/>
                <a:ea typeface="Times New Roman" pitchFamily="-112" charset="0"/>
                <a:cs typeface="Arial"/>
              </a:rPr>
              <a:t>国度的拣选不代表个别的救恩，</a:t>
            </a:r>
            <a:r>
              <a:rPr lang="en-US" altLang="zh-CN" sz="2000" b="1" dirty="0">
                <a:solidFill>
                  <a:srgbClr val="FFFFFF"/>
                </a:solidFill>
                <a:latin typeface="Arial"/>
                <a:ea typeface="Times New Roman" pitchFamily="-112" charset="0"/>
                <a:cs typeface="Arial"/>
              </a:rPr>
              <a:t> </a:t>
            </a:r>
            <a:r>
              <a:rPr lang="zh-CN" altLang="en-US" sz="2000" b="1" dirty="0">
                <a:solidFill>
                  <a:srgbClr val="FFFFFF"/>
                </a:solidFill>
                <a:latin typeface="Arial"/>
                <a:ea typeface="Times New Roman" pitchFamily="-112" charset="0"/>
                <a:cs typeface="Arial"/>
              </a:rPr>
              <a:t>尤其是多数的历代犹太人已拒绝基督。神没有为犹太人另一套救恩，他们也必须相信基督</a:t>
            </a:r>
            <a:r>
              <a:rPr lang="en-US" sz="2000" b="1" dirty="0">
                <a:solidFill>
                  <a:srgbClr val="FFFFFF"/>
                </a:solidFill>
                <a:latin typeface="Arial"/>
                <a:ea typeface="Times New Roman" pitchFamily="-112" charset="0"/>
                <a:cs typeface="Arial"/>
              </a:rPr>
              <a:t> (1:16-17).</a:t>
            </a:r>
          </a:p>
        </p:txBody>
      </p:sp>
    </p:spTree>
    <p:extLst>
      <p:ext uri="{BB962C8B-B14F-4D97-AF65-F5344CB8AC3E}">
        <p14:creationId xmlns:p14="http://schemas.microsoft.com/office/powerpoint/2010/main" val="27320644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txEl>
                                              <p:pRg st="1" end="1"/>
                                            </p:txEl>
                                          </p:spTgt>
                                        </p:tgtEl>
                                        <p:attrNameLst>
                                          <p:attrName>style.visibility</p:attrName>
                                        </p:attrNameLst>
                                      </p:cBhvr>
                                      <p:to>
                                        <p:strVal val="visible"/>
                                      </p:to>
                                    </p:set>
                                    <p:anim calcmode="lin" valueType="num">
                                      <p:cBhvr additive="base">
                                        <p:cTn id="41" dur="500" fill="hold"/>
                                        <p:tgtEl>
                                          <p:spTgt spid="45065">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065">
                                            <p:bg/>
                                          </p:spTgt>
                                        </p:tgtEl>
                                        <p:attrNameLst>
                                          <p:attrName>style.visibility</p:attrName>
                                        </p:attrNameLst>
                                      </p:cBhvr>
                                      <p:to>
                                        <p:strVal val="visible"/>
                                      </p:to>
                                    </p:set>
                                    <p:anim calcmode="lin" valueType="num">
                                      <p:cBhvr additive="base">
                                        <p:cTn id="47"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45065">
                                            <p:bg/>
                                          </p:spTgt>
                                        </p:tgtEl>
                                        <p:attrNameLst>
                                          <p:attrName>ppt_y</p:attrName>
                                        </p:attrNameLst>
                                      </p:cBhvr>
                                      <p:tavLst>
                                        <p:tav tm="0">
                                          <p:val>
                                            <p:strVal val="#ppt_y"/>
                                          </p:val>
                                        </p:tav>
                                        <p:tav tm="100000">
                                          <p:val>
                                            <p:strVal val="#ppt_y"/>
                                          </p:val>
                                        </p:tav>
                                      </p:tavLst>
                                    </p:anim>
                                  </p:childTnLst>
                                </p:cTn>
                              </p:par>
                              <p:par>
                                <p:cTn id="49" presetID="1" presetClass="entr" presetSubtype="0" fill="hold" grpId="1" nodeType="withEffect">
                                  <p:stCondLst>
                                    <p:cond delay="0"/>
                                  </p:stCondLst>
                                  <p:childTnLst>
                                    <p:set>
                                      <p:cBhvr>
                                        <p:cTn id="50" dur="1" fill="hold">
                                          <p:stCondLst>
                                            <p:cond delay="0"/>
                                          </p:stCondLst>
                                        </p:cTn>
                                        <p:tgtEl>
                                          <p:spTgt spid="45065">
                                            <p:bg/>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animBg="1"/>
      <p:bldP spid="45067" grpId="0" build="p"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6738"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9" name="Rectangle 2"/>
          <p:cNvSpPr>
            <a:spLocks noGrp="1" noChangeArrowheads="1"/>
          </p:cNvSpPr>
          <p:nvPr>
            <p:ph type="title"/>
          </p:nvPr>
        </p:nvSpPr>
        <p:spPr>
          <a:xfrm>
            <a:off x="1524000" y="762000"/>
            <a:ext cx="6629400" cy="533400"/>
          </a:xfrm>
        </p:spPr>
        <p:txBody>
          <a:bodyPr/>
          <a:lstStyle/>
          <a:p>
            <a:pPr algn="ctr" eaLnBrk="1" hangingPunct="1"/>
            <a:r>
              <a:rPr lang="zh-CN" altLang="en-US" sz="3200" b="1">
                <a:solidFill>
                  <a:schemeClr val="tx1"/>
                </a:solidFill>
                <a:latin typeface="Arial Narrow" charset="0"/>
                <a:ea typeface="ＭＳ Ｐゴシック" charset="0"/>
                <a:cs typeface="Times New Roman" charset="0"/>
              </a:rPr>
              <a:t>以色列如何</a:t>
            </a:r>
            <a:r>
              <a:rPr lang="zh-CN" altLang="en-US" sz="3200" b="1">
                <a:solidFill>
                  <a:srgbClr val="0E039B"/>
                </a:solidFill>
                <a:latin typeface="Arial Narrow" charset="0"/>
                <a:ea typeface="ＭＳ Ｐゴシック" charset="0"/>
                <a:cs typeface="Times New Roman" charset="0"/>
              </a:rPr>
              <a:t>全</a:t>
            </a:r>
            <a:r>
              <a:rPr lang="zh-TW" altLang="en-US" sz="3200" b="1">
                <a:solidFill>
                  <a:srgbClr val="0E039B"/>
                </a:solidFill>
                <a:latin typeface="Arial Narrow" charset="0"/>
                <a:ea typeface="ＭＳ Ｐゴシック" charset="0"/>
                <a:cs typeface="Times New Roman" charset="0"/>
              </a:rPr>
              <a:t>族</a:t>
            </a:r>
            <a:r>
              <a:rPr lang="zh-CN" altLang="en-US" sz="3200" b="1">
                <a:solidFill>
                  <a:schemeClr val="tx1"/>
                </a:solidFill>
                <a:latin typeface="Arial Narrow" charset="0"/>
                <a:ea typeface="ＭＳ Ｐゴシック" charset="0"/>
                <a:cs typeface="Times New Roman" charset="0"/>
              </a:rPr>
              <a:t>得救呢</a:t>
            </a:r>
            <a:r>
              <a:rPr lang="en-US" altLang="zh-CN" sz="3200" b="1">
                <a:solidFill>
                  <a:schemeClr val="tx1"/>
                </a:solidFill>
                <a:latin typeface="Arial Narrow" charset="0"/>
                <a:ea typeface="ＭＳ Ｐゴシック" charset="0"/>
                <a:cs typeface="Times New Roman" charset="0"/>
              </a:rPr>
              <a:t>? 11:25-32</a:t>
            </a:r>
          </a:p>
        </p:txBody>
      </p:sp>
      <p:pic>
        <p:nvPicPr>
          <p:cNvPr id="756740" name="Picture 6" descr="j007619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9"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34" charset="0"/>
                <a:ea typeface="ＭＳ Ｐゴシック" pitchFamily="34" charset="-128"/>
                <a:cs typeface="SimSun" charset="0"/>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ctr">
              <a:lnSpc>
                <a:spcPct val="90000"/>
              </a:lnSpc>
            </a:pPr>
            <a:r>
              <a:rPr lang="zh-CN" altLang="en-US" sz="1800" b="1" u="sng">
                <a:solidFill>
                  <a:srgbClr val="000000"/>
                </a:solidFill>
                <a:latin typeface="Arial Narrow" charset="0"/>
              </a:rPr>
              <a:t>观点二</a:t>
            </a:r>
            <a:r>
              <a:rPr lang="en-US" altLang="zh-CN" sz="1800" b="1" u="sng">
                <a:solidFill>
                  <a:srgbClr val="000000"/>
                </a:solidFill>
                <a:latin typeface="Arial Narrow" charset="0"/>
                <a:ea typeface="SimSun" charset="0"/>
                <a:cs typeface="Times New Roman" charset="0"/>
              </a:rPr>
              <a:t>: </a:t>
            </a:r>
            <a:r>
              <a:rPr lang="zh-CN" altLang="en-US" sz="1800" b="1" u="sng">
                <a:solidFill>
                  <a:srgbClr val="000000"/>
                </a:solidFill>
                <a:latin typeface="Arial Narrow" charset="0"/>
              </a:rPr>
              <a:t>最后一代犹太人中的大部分</a:t>
            </a:r>
            <a:endParaRPr lang="en-US" altLang="zh-CN" sz="1800" b="1" u="sng">
              <a:solidFill>
                <a:srgbClr val="000000"/>
              </a:solidFill>
              <a:latin typeface="Arial Narrow" charset="0"/>
              <a:ea typeface="SimSun" charset="0"/>
              <a:cs typeface="Times New Roman" charset="0"/>
            </a:endParaRPr>
          </a:p>
          <a:p>
            <a:pPr marL="533400" indent="-533400">
              <a:lnSpc>
                <a:spcPct val="90000"/>
              </a:lnSpc>
            </a:pPr>
            <a:r>
              <a:rPr lang="en-US" altLang="zh-CN" sz="2000" b="1">
                <a:solidFill>
                  <a:srgbClr val="000000"/>
                </a:solidFill>
                <a:latin typeface="Arial Narrow" charset="0"/>
                <a:ea typeface="SimSun" charset="0"/>
                <a:cs typeface="Times New Roman" charset="0"/>
              </a:rPr>
              <a:t> </a:t>
            </a:r>
          </a:p>
          <a:p>
            <a:pPr marL="533400" indent="-533400">
              <a:lnSpc>
                <a:spcPct val="90000"/>
              </a:lnSpc>
            </a:pPr>
            <a:r>
              <a:rPr lang="zh-CN" altLang="en-US" sz="1800" b="1">
                <a:solidFill>
                  <a:srgbClr val="000000"/>
                </a:solidFill>
                <a:latin typeface="SimSun" charset="0"/>
              </a:rPr>
              <a:t>“全以色列”是指末世时在地球上生存的全部犹太人，他们将会在基督再来之前那刻或是当时得救</a:t>
            </a:r>
            <a:r>
              <a:rPr lang="en-US" altLang="zh-CN" sz="1800" b="1">
                <a:solidFill>
                  <a:srgbClr val="000000"/>
                </a:solidFill>
                <a:latin typeface="SimSun" charset="0"/>
                <a:ea typeface="SimSun" charset="0"/>
                <a:cs typeface="Times New Roman" charset="0"/>
              </a:rPr>
              <a:t>(</a:t>
            </a:r>
            <a:r>
              <a:rPr lang="en-US" altLang="zh-CN" sz="1800" b="1">
                <a:solidFill>
                  <a:srgbClr val="000000"/>
                </a:solidFill>
                <a:latin typeface="Arial Narrow" charset="0"/>
                <a:ea typeface="SimSun" charset="0"/>
                <a:cs typeface="Times New Roman" charset="0"/>
              </a:rPr>
              <a:t>11:26</a:t>
            </a:r>
            <a:r>
              <a:rPr lang="en-US" altLang="zh-CN" sz="1800" b="1">
                <a:solidFill>
                  <a:srgbClr val="000000"/>
                </a:solidFill>
                <a:latin typeface="SimSun" charset="0"/>
                <a:ea typeface="SimSun" charset="0"/>
                <a:cs typeface="Times New Roman" charset="0"/>
              </a:rPr>
              <a:t>)</a:t>
            </a:r>
            <a:r>
              <a:rPr lang="zh-CN" altLang="en-US" sz="1800" b="1">
                <a:solidFill>
                  <a:srgbClr val="000000"/>
                </a:solidFill>
                <a:latin typeface="SimSun" charset="0"/>
              </a:rPr>
              <a:t>。“过后全以色列将被救。”</a:t>
            </a:r>
            <a:endParaRPr lang="en-US" altLang="zh-CN" sz="1800" b="1">
              <a:solidFill>
                <a:srgbClr val="000000"/>
              </a:solidFill>
              <a:latin typeface="SimSun" charset="0"/>
              <a:ea typeface="SimSun" charset="0"/>
              <a:cs typeface="Times New Roman" charset="0"/>
            </a:endParaRPr>
          </a:p>
          <a:p>
            <a:pPr marL="533400" indent="-533400">
              <a:lnSpc>
                <a:spcPct val="90000"/>
              </a:lnSpc>
            </a:pPr>
            <a:endParaRPr lang="en-US" altLang="zh-CN" sz="1800" b="1">
              <a:solidFill>
                <a:srgbClr val="000000"/>
              </a:solidFill>
              <a:latin typeface="SimSun" charset="0"/>
              <a:ea typeface="SimSun" charset="0"/>
              <a:cs typeface="SimSun" charset="0"/>
            </a:endParaRPr>
          </a:p>
          <a:p>
            <a:pPr marL="533400" indent="-533400">
              <a:lnSpc>
                <a:spcPct val="90000"/>
              </a:lnSpc>
              <a:buFontTx/>
              <a:buAutoNum type="arabicPeriod"/>
            </a:pPr>
            <a:r>
              <a:rPr lang="zh-CN" altLang="en-US" sz="1800" b="1">
                <a:solidFill>
                  <a:srgbClr val="000000"/>
                </a:solidFill>
                <a:latin typeface="Arial Narrow" charset="0"/>
              </a:rPr>
              <a:t>旧约先知许多次提到全民族的救赎（如赛</a:t>
            </a:r>
            <a:r>
              <a:rPr lang="en-US" altLang="zh-CN" sz="2000" b="1">
                <a:solidFill>
                  <a:srgbClr val="000000"/>
                </a:solidFill>
                <a:latin typeface="Arial Narrow" charset="0"/>
              </a:rPr>
              <a:t> 2:5</a:t>
            </a:r>
            <a:r>
              <a:rPr lang="zh-CN" altLang="en-US" sz="1800" b="1">
                <a:solidFill>
                  <a:srgbClr val="000000"/>
                </a:solidFill>
                <a:latin typeface="Arial Narrow" charset="0"/>
              </a:rPr>
              <a:t>等</a:t>
            </a:r>
            <a:r>
              <a:rPr lang="zh-CN" altLang="en-US" sz="2000" b="1">
                <a:solidFill>
                  <a:srgbClr val="000000"/>
                </a:solidFill>
                <a:latin typeface="Arial Narrow" charset="0"/>
              </a:rPr>
              <a:t>）。</a:t>
            </a:r>
            <a:endParaRPr lang="en-US" altLang="zh-CN" sz="20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犹太人的“硬心”是在“外邦人的数目添满了</a:t>
            </a:r>
            <a:r>
              <a:rPr lang="en-US" altLang="zh-CN" sz="1800" b="1">
                <a:solidFill>
                  <a:srgbClr val="000000"/>
                </a:solidFill>
                <a:latin typeface="Arial Narrow" charset="0"/>
              </a:rPr>
              <a:t>”</a:t>
            </a:r>
            <a:r>
              <a:rPr lang="zh-CN" altLang="en-US" sz="1800" b="1">
                <a:solidFill>
                  <a:srgbClr val="000000"/>
                </a:solidFill>
                <a:latin typeface="Arial Narrow" charset="0"/>
              </a:rPr>
              <a:t>（或“之后”）。</a:t>
            </a:r>
            <a:endParaRPr lang="en-US" altLang="zh-CN" sz="18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这里讲的是基督从锡安的回归（罗</a:t>
            </a:r>
            <a:r>
              <a:rPr lang="en-US" altLang="zh-CN" sz="1800" b="1">
                <a:solidFill>
                  <a:srgbClr val="000000"/>
                </a:solidFill>
                <a:latin typeface="Arial Narrow" charset="0"/>
              </a:rPr>
              <a:t>11:26b-27</a:t>
            </a:r>
            <a:r>
              <a:rPr lang="zh-CN" altLang="en-US" sz="1800" b="1">
                <a:solidFill>
                  <a:srgbClr val="000000"/>
                </a:solidFill>
                <a:latin typeface="Arial Narrow" charset="0"/>
              </a:rPr>
              <a:t>；赛</a:t>
            </a:r>
            <a:r>
              <a:rPr lang="en-US" altLang="zh-CN" sz="1800" b="1">
                <a:solidFill>
                  <a:srgbClr val="000000"/>
                </a:solidFill>
                <a:latin typeface="Arial Narrow" charset="0"/>
              </a:rPr>
              <a:t>59:20b</a:t>
            </a:r>
            <a:r>
              <a:rPr lang="zh-CN" altLang="en-US" sz="1800" b="1">
                <a:solidFill>
                  <a:srgbClr val="000000"/>
                </a:solidFill>
                <a:latin typeface="Arial Narrow" charset="0"/>
              </a:rPr>
              <a:t>）。</a:t>
            </a:r>
            <a:endParaRPr lang="en-US" altLang="zh-CN" sz="18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这样就应验上帝“除去他们的罪的时候”的应许（</a:t>
            </a:r>
            <a:r>
              <a:rPr lang="en-US" altLang="zh-CN" sz="1800" b="1">
                <a:solidFill>
                  <a:srgbClr val="000000"/>
                </a:solidFill>
                <a:latin typeface="Arial Narrow" charset="0"/>
              </a:rPr>
              <a:t>11:27</a:t>
            </a:r>
            <a:r>
              <a:rPr lang="zh-CN" altLang="en-US" sz="1800" b="1">
                <a:solidFill>
                  <a:srgbClr val="000000"/>
                </a:solidFill>
                <a:latin typeface="Arial Narrow" charset="0"/>
              </a:rPr>
              <a:t>；参</a:t>
            </a:r>
            <a:r>
              <a:rPr lang="en-US" altLang="zh-CN" sz="1800" b="1">
                <a:solidFill>
                  <a:srgbClr val="000000"/>
                </a:solidFill>
                <a:latin typeface="Arial Narrow" charset="0"/>
              </a:rPr>
              <a:t> </a:t>
            </a:r>
            <a:r>
              <a:rPr lang="zh-CN" altLang="en-US" sz="1800" b="1">
                <a:solidFill>
                  <a:srgbClr val="000000"/>
                </a:solidFill>
                <a:latin typeface="Arial Narrow" charset="0"/>
              </a:rPr>
              <a:t>耶</a:t>
            </a:r>
            <a:r>
              <a:rPr lang="en-US" altLang="zh-CN" sz="1800" b="1">
                <a:solidFill>
                  <a:srgbClr val="000000"/>
                </a:solidFill>
                <a:latin typeface="Arial Narrow" charset="0"/>
              </a:rPr>
              <a:t>31:34</a:t>
            </a:r>
            <a:r>
              <a:rPr lang="zh-CN" altLang="en-US" sz="1800" b="1">
                <a:solidFill>
                  <a:srgbClr val="000000"/>
                </a:solidFill>
                <a:latin typeface="Arial Narrow" charset="0"/>
              </a:rPr>
              <a:t>；赛</a:t>
            </a:r>
            <a:r>
              <a:rPr lang="en-US" altLang="zh-CN" sz="1800" b="1">
                <a:solidFill>
                  <a:srgbClr val="000000"/>
                </a:solidFill>
                <a:latin typeface="Arial Narrow" charset="0"/>
              </a:rPr>
              <a:t>59:21</a:t>
            </a:r>
            <a:r>
              <a:rPr lang="zh-CN" altLang="en-US" sz="1800" b="1">
                <a:solidFill>
                  <a:srgbClr val="000000"/>
                </a:solidFill>
                <a:latin typeface="Arial Narrow" charset="0"/>
              </a:rPr>
              <a:t>）。</a:t>
            </a:r>
            <a:endParaRPr lang="en-US" altLang="zh-CN" sz="18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经文早先提到上帝能够把他们从新接上（</a:t>
            </a:r>
            <a:r>
              <a:rPr lang="en-US" altLang="zh-CN" sz="1800" b="1">
                <a:solidFill>
                  <a:srgbClr val="000000"/>
                </a:solidFill>
                <a:latin typeface="Arial Narrow" charset="0"/>
              </a:rPr>
              <a:t>11:23b</a:t>
            </a:r>
            <a:r>
              <a:rPr lang="zh-CN" altLang="en-US" sz="1800" b="1">
                <a:solidFill>
                  <a:srgbClr val="000000"/>
                </a:solidFill>
                <a:latin typeface="Arial Narrow" charset="0"/>
              </a:rPr>
              <a:t>）。</a:t>
            </a:r>
            <a:endParaRPr lang="en-US" altLang="zh-CN" sz="1800" b="1">
              <a:solidFill>
                <a:srgbClr val="000000"/>
              </a:solidFill>
              <a:latin typeface="Arial Narrow"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ctr" eaLnBrk="1" hangingPunct="1">
              <a:spcBef>
                <a:spcPct val="20000"/>
              </a:spcBef>
            </a:pPr>
            <a:r>
              <a:rPr lang="zh-CN" altLang="en-US" sz="1800" b="1" u="sng">
                <a:solidFill>
                  <a:srgbClr val="FCFCC6"/>
                </a:solidFill>
                <a:latin typeface="Arial Narrow" charset="0"/>
              </a:rPr>
              <a:t>观点一</a:t>
            </a:r>
            <a:r>
              <a:rPr lang="en-US" altLang="zh-CN" sz="1800" b="1" u="sng">
                <a:solidFill>
                  <a:srgbClr val="FCFCC6"/>
                </a:solidFill>
                <a:latin typeface="Arial Narrow" charset="0"/>
                <a:ea typeface="SimSun" charset="0"/>
                <a:cs typeface="Times New Roman" charset="0"/>
              </a:rPr>
              <a:t>: </a:t>
            </a:r>
            <a:r>
              <a:rPr lang="zh-CN" altLang="en-US" sz="1800" b="1" u="sng">
                <a:solidFill>
                  <a:srgbClr val="FCFCC6"/>
                </a:solidFill>
                <a:latin typeface="Arial Narrow" charset="0"/>
              </a:rPr>
              <a:t>所有被拣选的犹太人</a:t>
            </a:r>
            <a:endParaRPr lang="en-US" altLang="zh-CN" sz="1800" b="1" u="sng">
              <a:solidFill>
                <a:srgbClr val="FCFCC6"/>
              </a:solidFill>
              <a:latin typeface="Arial Narrow" charset="0"/>
              <a:ea typeface="SimSun" charset="0"/>
              <a:cs typeface="Times New Roman" charset="0"/>
            </a:endParaRPr>
          </a:p>
          <a:p>
            <a:pPr marL="457200" indent="-457200" eaLnBrk="1" hangingPunct="1">
              <a:spcBef>
                <a:spcPct val="20000"/>
              </a:spcBef>
            </a:pPr>
            <a:endParaRPr lang="en-US" altLang="zh-CN" sz="1000" b="1">
              <a:solidFill>
                <a:srgbClr val="FCFCC6"/>
              </a:solidFill>
              <a:latin typeface="Arial Narrow" charset="0"/>
              <a:ea typeface="SimSun" charset="0"/>
              <a:cs typeface="Times New Roman" charset="0"/>
            </a:endParaRPr>
          </a:p>
          <a:p>
            <a:pPr marL="457200" indent="-457200" eaLnBrk="1" hangingPunct="1">
              <a:spcBef>
                <a:spcPct val="20000"/>
              </a:spcBef>
            </a:pPr>
            <a:r>
              <a:rPr lang="en-US" altLang="zh-CN" sz="1800" b="1">
                <a:solidFill>
                  <a:srgbClr val="FCFCC6"/>
                </a:solidFill>
                <a:latin typeface="Arial Narrow" charset="0"/>
                <a:ea typeface="SimSun" charset="0"/>
                <a:cs typeface="SimSun" charset="0"/>
              </a:rPr>
              <a:t>“</a:t>
            </a:r>
            <a:r>
              <a:rPr lang="zh-CN" altLang="en-US" sz="1800" b="1">
                <a:solidFill>
                  <a:srgbClr val="FCFCC6"/>
                </a:solidFill>
                <a:latin typeface="Times New Roman" charset="0"/>
                <a:ea typeface="SimSun" charset="0"/>
                <a:cs typeface="SimSun" charset="0"/>
              </a:rPr>
              <a:t>全以色列</a:t>
            </a:r>
            <a:r>
              <a:rPr lang="zh-CN" altLang="en-US" sz="1800" b="1">
                <a:solidFill>
                  <a:srgbClr val="FCFCC6"/>
                </a:solidFill>
                <a:latin typeface="Arial Narrow" charset="0"/>
                <a:ea typeface="SimSun" charset="0"/>
                <a:cs typeface="SimSun" charset="0"/>
              </a:rPr>
              <a:t>”</a:t>
            </a:r>
            <a:r>
              <a:rPr lang="zh-CN" altLang="en-US" sz="1800" b="1">
                <a:solidFill>
                  <a:srgbClr val="FCFCC6"/>
                </a:solidFill>
                <a:latin typeface="Times New Roman" charset="0"/>
                <a:ea typeface="SimSun" charset="0"/>
                <a:cs typeface="SimSun" charset="0"/>
              </a:rPr>
              <a:t>指的是所有被拣选的犹太人，或是以色列所留余民的总数。</a:t>
            </a:r>
            <a:endParaRPr lang="en-US" altLang="zh-CN" sz="1800" b="1">
              <a:solidFill>
                <a:srgbClr val="FCFCC6"/>
              </a:solidFill>
              <a:latin typeface="Arial Narrow" charset="0"/>
              <a:ea typeface="SimSun" charset="0"/>
              <a:cs typeface="Times New Roman"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罗</a:t>
            </a:r>
            <a:r>
              <a:rPr lang="en-US" altLang="zh-CN" sz="1800" b="1">
                <a:solidFill>
                  <a:srgbClr val="FCFCC6"/>
                </a:solidFill>
                <a:latin typeface="Arial Narrow" charset="0"/>
                <a:ea typeface="SimSun" charset="0"/>
                <a:cs typeface="Times New Roman" charset="0"/>
              </a:rPr>
              <a:t>11:26</a:t>
            </a:r>
            <a:r>
              <a:rPr lang="zh-CN" altLang="en-US" sz="1800" b="1">
                <a:solidFill>
                  <a:srgbClr val="FCFCC6"/>
                </a:solidFill>
                <a:latin typeface="Arial Narrow" charset="0"/>
              </a:rPr>
              <a:t>中原文</a:t>
            </a:r>
            <a:r>
              <a:rPr lang="en-US" altLang="zh-CN" sz="1800" b="1" i="1">
                <a:solidFill>
                  <a:srgbClr val="FCFCC6"/>
                </a:solidFill>
                <a:latin typeface="Arial Narrow" charset="0"/>
                <a:ea typeface="SimSun" charset="0"/>
                <a:cs typeface="Times New Roman" charset="0"/>
              </a:rPr>
              <a:t>houtos</a:t>
            </a:r>
            <a:r>
              <a:rPr lang="zh-CN" altLang="en-US" sz="1800" b="1">
                <a:solidFill>
                  <a:srgbClr val="FCFCC6"/>
                </a:solidFill>
                <a:latin typeface="Arial Narrow" charset="0"/>
              </a:rPr>
              <a:t>的翻译应该是“像这样”，而不是“过后”。</a:t>
            </a:r>
            <a:endParaRPr lang="en-US" altLang="zh-CN" sz="1800" b="1">
              <a:solidFill>
                <a:srgbClr val="FCFCC6"/>
              </a:solidFill>
              <a:latin typeface="Arial Narrow" charset="0"/>
              <a:ea typeface="SimSun" charset="0"/>
              <a:cs typeface="Times New Roman"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罗</a:t>
            </a:r>
            <a:r>
              <a:rPr lang="en-US" altLang="zh-CN" sz="1800" b="1">
                <a:solidFill>
                  <a:srgbClr val="FCFCC6"/>
                </a:solidFill>
                <a:latin typeface="Arial Narrow" charset="0"/>
              </a:rPr>
              <a:t>11:25-27</a:t>
            </a:r>
            <a:r>
              <a:rPr lang="zh-CN" altLang="en-US" sz="1800" b="1">
                <a:solidFill>
                  <a:srgbClr val="FCFCC6"/>
                </a:solidFill>
                <a:latin typeface="Arial Narrow" charset="0"/>
              </a:rPr>
              <a:t>与</a:t>
            </a:r>
            <a:r>
              <a:rPr lang="en-US" altLang="zh-CN" sz="1800" b="1">
                <a:solidFill>
                  <a:srgbClr val="FCFCC6"/>
                </a:solidFill>
                <a:latin typeface="Arial Narrow" charset="0"/>
              </a:rPr>
              <a:t>11:30-31 </a:t>
            </a:r>
            <a:r>
              <a:rPr lang="zh-CN" altLang="en-US" sz="1800" b="1">
                <a:solidFill>
                  <a:srgbClr val="FCFCC6"/>
                </a:solidFill>
                <a:latin typeface="Arial Narrow" charset="0"/>
              </a:rPr>
              <a:t>是相对的。因着神的怜悯，从不顺服到顺服。</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以色列目前正被救</a:t>
            </a:r>
            <a:r>
              <a:rPr lang="en-US" altLang="zh-CN" sz="1800" b="1">
                <a:solidFill>
                  <a:srgbClr val="FCFCC6"/>
                </a:solidFill>
                <a:latin typeface="Arial Narrow" charset="0"/>
              </a:rPr>
              <a:t>(11:31)</a:t>
            </a:r>
            <a:r>
              <a:rPr lang="zh-CN" altLang="en-US" sz="1800" b="1">
                <a:solidFill>
                  <a:srgbClr val="FCFCC6"/>
                </a:solidFill>
                <a:latin typeface="Arial Narrow" charset="0"/>
              </a:rPr>
              <a:t>。</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将来的大批皈依与帖前</a:t>
            </a:r>
            <a:r>
              <a:rPr lang="en-US" altLang="zh-CN" sz="1800" b="1">
                <a:solidFill>
                  <a:srgbClr val="FCFCC6"/>
                </a:solidFill>
                <a:latin typeface="Arial Narrow" charset="0"/>
              </a:rPr>
              <a:t>2:14b-16</a:t>
            </a:r>
            <a:r>
              <a:rPr lang="zh-CN" altLang="en-US" sz="1800" b="1">
                <a:solidFill>
                  <a:srgbClr val="FCFCC6"/>
                </a:solidFill>
                <a:latin typeface="Arial Narrow" charset="0"/>
              </a:rPr>
              <a:t>一句意思相冲突。</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罗</a:t>
            </a:r>
            <a:r>
              <a:rPr lang="en-US" altLang="zh-CN" sz="1800" b="1">
                <a:solidFill>
                  <a:srgbClr val="FCFCC6"/>
                </a:solidFill>
                <a:latin typeface="Arial Narrow" charset="0"/>
              </a:rPr>
              <a:t>11:26b-27</a:t>
            </a:r>
            <a:r>
              <a:rPr lang="zh-CN" altLang="en-US" sz="1800" b="1">
                <a:solidFill>
                  <a:srgbClr val="FCFCC6"/>
                </a:solidFill>
                <a:latin typeface="Arial Narrow" charset="0"/>
              </a:rPr>
              <a:t>指的不是基督的第二次来，而是祂的第一次来。</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有些犹太人相信基督，有些却不。</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在历史上，神总保留一部分余民</a:t>
            </a:r>
            <a:r>
              <a:rPr lang="en-US" altLang="zh-CN" sz="1800" b="1">
                <a:solidFill>
                  <a:srgbClr val="FCFCC6"/>
                </a:solidFill>
                <a:latin typeface="Arial Narrow" charset="0"/>
              </a:rPr>
              <a:t>(11:5)</a:t>
            </a:r>
            <a:r>
              <a:rPr lang="zh-CN" altLang="en-US" sz="1800" b="1">
                <a:solidFill>
                  <a:srgbClr val="FCFCC6"/>
                </a:solidFill>
                <a:latin typeface="Arial Narrow" charset="0"/>
              </a:rPr>
              <a:t>。</a:t>
            </a:r>
            <a:endParaRPr lang="en-US" altLang="zh-CN" sz="1800" b="1">
              <a:solidFill>
                <a:srgbClr val="FCFCC6"/>
              </a:solidFill>
              <a:latin typeface="Arial Narrow" charset="0"/>
            </a:endParaRPr>
          </a:p>
        </p:txBody>
      </p:sp>
      <p:pic>
        <p:nvPicPr>
          <p:cNvPr id="45061" name="Picture 5" descr="BD07640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5145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4" end="4"/>
                                            </p:txEl>
                                          </p:spTgt>
                                        </p:tgtEl>
                                        <p:attrNameLst>
                                          <p:attrName>style.visibility</p:attrName>
                                        </p:attrNameLst>
                                      </p:cBhvr>
                                      <p:to>
                                        <p:strVal val="visible"/>
                                      </p:to>
                                    </p:set>
                                    <p:anim calcmode="lin" valueType="num">
                                      <p:cBhvr additive="base">
                                        <p:cTn id="91"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5" end="5"/>
                                            </p:txEl>
                                          </p:spTgt>
                                        </p:tgtEl>
                                        <p:attrNameLst>
                                          <p:attrName>style.visibility</p:attrName>
                                        </p:attrNameLst>
                                      </p:cBhvr>
                                      <p:to>
                                        <p:strVal val="visible"/>
                                      </p:to>
                                    </p:set>
                                    <p:anim calcmode="lin" valueType="num">
                                      <p:cBhvr additive="base">
                                        <p:cTn id="97"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6" end="6"/>
                                            </p:txEl>
                                          </p:spTgt>
                                        </p:tgtEl>
                                        <p:attrNameLst>
                                          <p:attrName>style.visibility</p:attrName>
                                        </p:attrNameLst>
                                      </p:cBhvr>
                                      <p:to>
                                        <p:strVal val="visible"/>
                                      </p:to>
                                    </p:set>
                                    <p:anim calcmode="lin" valueType="num">
                                      <p:cBhvr additive="base">
                                        <p:cTn id="103"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7" end="7"/>
                                            </p:txEl>
                                          </p:spTgt>
                                        </p:tgtEl>
                                        <p:attrNameLst>
                                          <p:attrName>style.visibility</p:attrName>
                                        </p:attrNameLst>
                                      </p:cBhvr>
                                      <p:to>
                                        <p:strVal val="visible"/>
                                      </p:to>
                                    </p:set>
                                    <p:anim calcmode="lin" valueType="num">
                                      <p:cBhvr additive="base">
                                        <p:cTn id="109"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8" end="8"/>
                                            </p:txEl>
                                          </p:spTgt>
                                        </p:tgtEl>
                                        <p:attrNameLst>
                                          <p:attrName>style.visibility</p:attrName>
                                        </p:attrNameLst>
                                      </p:cBhvr>
                                      <p:to>
                                        <p:strVal val="visible"/>
                                      </p:to>
                                    </p:set>
                                    <p:anim calcmode="lin" valueType="num">
                                      <p:cBhvr additive="base">
                                        <p:cTn id="115" dur="500" fill="hold"/>
                                        <p:tgtEl>
                                          <p:spTgt spid="45065">
                                            <p:txEl>
                                              <p:pRg st="8" end="8"/>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4v19 angels-fou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1" y="1185333"/>
            <a:ext cx="9159761" cy="5672667"/>
          </a:xfrm>
          <a:prstGeom prst="rect">
            <a:avLst/>
          </a:prstGeom>
        </p:spPr>
      </p:pic>
      <p:sp>
        <p:nvSpPr>
          <p:cNvPr id="2080770" name="Rectangle 2"/>
          <p:cNvSpPr>
            <a:spLocks noGrp="1" noChangeArrowheads="1"/>
          </p:cNvSpPr>
          <p:nvPr>
            <p:ph type="title"/>
          </p:nvPr>
        </p:nvSpPr>
        <p:spPr>
          <a:xfrm>
            <a:off x="0" y="0"/>
            <a:ext cx="8229600" cy="1143000"/>
          </a:xfrm>
        </p:spPr>
        <p:txBody>
          <a:bodyPr/>
          <a:lstStyle/>
          <a:p>
            <a:pPr eaLnBrk="1" hangingPunct="1">
              <a:defRPr/>
            </a:pPr>
            <a:r>
              <a:rPr lang="zh-CN" altLang="en-US" sz="4800" b="1" dirty="0">
                <a:solidFill>
                  <a:srgbClr val="00FF00"/>
                </a:solidFill>
                <a:latin typeface="Arial" charset="0"/>
                <a:cs typeface="Arial" charset="0"/>
              </a:rPr>
              <a:t>启示录</a:t>
            </a:r>
            <a:r>
              <a:rPr lang="en-US" sz="4800" b="1" dirty="0">
                <a:solidFill>
                  <a:srgbClr val="00FF00"/>
                </a:solidFill>
                <a:latin typeface="Arial" charset="0"/>
                <a:cs typeface="Arial" charset="0"/>
              </a:rPr>
              <a:t> 14:6-7</a:t>
            </a:r>
          </a:p>
        </p:txBody>
      </p:sp>
      <p:sp>
        <p:nvSpPr>
          <p:cNvPr id="2080772" name="Text Box 4"/>
          <p:cNvSpPr txBox="1">
            <a:spLocks noChangeArrowheads="1"/>
          </p:cNvSpPr>
          <p:nvPr/>
        </p:nvSpPr>
        <p:spPr bwMode="auto">
          <a:xfrm>
            <a:off x="914399" y="1363163"/>
            <a:ext cx="7636933" cy="22021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eaLnBrk="1" hangingPunct="1">
              <a:lnSpc>
                <a:spcPct val="95000"/>
              </a:lnSpc>
              <a:defRPr/>
            </a:pPr>
            <a:r>
              <a:rPr lang="en-US" sz="3600" b="1" baseline="30000" dirty="0">
                <a:solidFill>
                  <a:srgbClr val="FFFFFF"/>
                </a:solidFill>
                <a:effectLst>
                  <a:glow rad="254000">
                    <a:srgbClr val="000000">
                      <a:alpha val="75000"/>
                    </a:srgbClr>
                  </a:glow>
                </a:effectLst>
                <a:latin typeface="Arial" charset="0"/>
                <a:cs typeface="Arial" charset="0"/>
              </a:rPr>
              <a:t>6</a:t>
            </a:r>
            <a:r>
              <a:rPr lang="zh-TW" altLang="en-US" sz="3600" b="1" dirty="0">
                <a:solidFill>
                  <a:srgbClr val="FFFFFF"/>
                </a:solidFill>
                <a:effectLst>
                  <a:glow rad="254000">
                    <a:srgbClr val="000000">
                      <a:alpha val="75000"/>
                    </a:srgbClr>
                  </a:glow>
                </a:effectLst>
                <a:latin typeface="Arial" charset="0"/>
                <a:cs typeface="Arial" charset="0"/>
              </a:rPr>
              <a:t>我 又 看 见 另 有 一 位 天 使 飞 在 空 中 ， 有 永 远 的 福 音 要 传 给 住 在 地 上 的 人 ， 就 是 各 国 、 各 族 、 各 方 、 各 民 。</a:t>
            </a:r>
            <a:endParaRPr lang="en-US" sz="3600" b="1" dirty="0">
              <a:solidFill>
                <a:srgbClr val="FFFFFF"/>
              </a:solidFill>
              <a:effectLst>
                <a:glow rad="254000">
                  <a:srgbClr val="000000">
                    <a:alpha val="75000"/>
                  </a:srgbClr>
                </a:glow>
              </a:effectLst>
              <a:latin typeface="Arial"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8" name="Text Box 4"/>
          <p:cNvSpPr txBox="1">
            <a:spLocks noChangeArrowheads="1"/>
          </p:cNvSpPr>
          <p:nvPr/>
        </p:nvSpPr>
        <p:spPr bwMode="auto">
          <a:xfrm>
            <a:off x="914399" y="3782215"/>
            <a:ext cx="7636933" cy="22021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eaLnBrk="1" hangingPunct="1">
              <a:lnSpc>
                <a:spcPct val="95000"/>
              </a:lnSpc>
              <a:defRPr/>
            </a:pPr>
            <a:r>
              <a:rPr lang="en-US" sz="3600" b="1" baseline="30000" dirty="0">
                <a:solidFill>
                  <a:srgbClr val="FFFFFF"/>
                </a:solidFill>
                <a:effectLst>
                  <a:glow rad="254000">
                    <a:srgbClr val="000000">
                      <a:alpha val="75000"/>
                    </a:srgbClr>
                  </a:glow>
                </a:effectLst>
                <a:latin typeface="Arial" charset="0"/>
                <a:cs typeface="Arial" charset="0"/>
              </a:rPr>
              <a:t>7</a:t>
            </a:r>
            <a:r>
              <a:rPr lang="zh-TW" altLang="en-US" sz="3600" b="1" dirty="0">
                <a:solidFill>
                  <a:srgbClr val="FFFFFF"/>
                </a:solidFill>
                <a:effectLst>
                  <a:glow rad="254000">
                    <a:srgbClr val="000000">
                      <a:alpha val="75000"/>
                    </a:srgbClr>
                  </a:glow>
                </a:effectLst>
                <a:latin typeface="Arial" charset="0"/>
                <a:cs typeface="Arial" charset="0"/>
              </a:rPr>
              <a:t>他 大 声 说 ： 应 当 敬 畏 神 ， 将 荣 耀 归 给 他 ！ 因 他 施 行 审 判 的 时 候 已 经 到 了 。 应 当 敬 拜 那 创 造 天 地 海 和 众 水 泉 源 的 。</a:t>
            </a:r>
            <a:endParaRPr lang="en-US" sz="3600" b="1" dirty="0">
              <a:solidFill>
                <a:srgbClr val="FFFFFF"/>
              </a:solidFill>
              <a:effectLst>
                <a:glow rad="254000">
                  <a:srgbClr val="000000">
                    <a:alpha val="75000"/>
                  </a:srgbClr>
                </a:glow>
              </a:effectLst>
              <a:latin typeface="Arial" charset="0"/>
              <a:cs typeface="Arial" charset="0"/>
            </a:endParaRPr>
          </a:p>
        </p:txBody>
      </p:sp>
    </p:spTree>
    <p:extLst>
      <p:ext uri="{BB962C8B-B14F-4D97-AF65-F5344CB8AC3E}">
        <p14:creationId xmlns:p14="http://schemas.microsoft.com/office/powerpoint/2010/main" val="1536313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0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2"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5" descr="John 1.3 jesus creating_ad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idx="4294967295"/>
          </p:nvPr>
        </p:nvSpPr>
        <p:spPr>
          <a:xfrm>
            <a:off x="332371" y="741192"/>
            <a:ext cx="2895600" cy="3607141"/>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耶稣用地上的尘土造人</a:t>
            </a:r>
            <a:r>
              <a:rPr lang="zh-CN" sz="7200" b="1" kern="1200" baseline="30000">
                <a:solidFill>
                  <a:srgbClr val="FFFFFF"/>
                </a:solidFill>
                <a:effectLst>
                  <a:glow rad="254000">
                    <a:srgbClr val="000000">
                      <a:alpha val="75000"/>
                    </a:srgbClr>
                  </a:glow>
                </a:effectLst>
                <a:latin typeface="Arial" charset="0"/>
                <a:ea typeface="ＭＳ Ｐゴシック" charset="0"/>
                <a:cs typeface="Arial" charset="0"/>
              </a:rPr>
              <a:t> </a:t>
            </a:r>
            <a:br>
              <a:rPr lang="zh-CN" sz="7200" b="1" kern="1200" baseline="30000">
                <a:solidFill>
                  <a:srgbClr val="FFFFFF"/>
                </a:solidFill>
                <a:effectLst>
                  <a:glow rad="254000">
                    <a:srgbClr val="000000">
                      <a:alpha val="75000"/>
                    </a:srgbClr>
                  </a:glow>
                </a:effectLst>
                <a:latin typeface="Arial" charset="0"/>
                <a:ea typeface="ＭＳ Ｐゴシック" charset="0"/>
                <a:cs typeface="Arial" charset="0"/>
              </a:rPr>
            </a:b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约</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1:3; </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创</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 2:7).</a:t>
            </a:r>
            <a:endParaRPr lang="en-US" sz="7200" b="1" kern="1200" baseline="30000">
              <a:solidFill>
                <a:srgbClr val="FFFFFF"/>
              </a:solidFill>
              <a:effectLst>
                <a:glow rad="2540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07632580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descr="Jesus Creator-Adam Ev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953000" y="3813060"/>
            <a:ext cx="4114800" cy="2203680"/>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耶稣造亚当夏娃</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 (</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约 </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1:3; </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创</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 2:21-23)</a:t>
            </a:r>
            <a:endParaRPr lang="en-US" sz="7200" b="1" kern="1200" baseline="30000">
              <a:solidFill>
                <a:srgbClr val="FFFFFF"/>
              </a:solidFill>
              <a:effectLst>
                <a:glow rad="2540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7012964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605099" cy="6781800"/>
          </a:xfrm>
        </p:spPr>
        <p:txBody>
          <a:bodyPr/>
          <a:lstStyle/>
          <a:p>
            <a:pPr>
              <a:defRPr/>
            </a:pPr>
            <a:r>
              <a:rPr lang="zh-CN" altLang="en-US" dirty="0">
                <a:latin typeface="Arial" charset="0"/>
              </a:rPr>
              <a:t>耶稣最有资格审判并拯救祂的创造物。</a:t>
            </a:r>
            <a:br>
              <a:rPr lang="zh-CN" altLang="en-US" dirty="0">
                <a:latin typeface="Arial" charset="0"/>
              </a:rPr>
            </a:br>
            <a:endParaRPr lang="en-US" dirty="0">
              <a:latin typeface="Arial" charset="0"/>
            </a:endParaRPr>
          </a:p>
        </p:txBody>
      </p:sp>
      <p:pic>
        <p:nvPicPr>
          <p:cNvPr id="3" name="Picture 2" descr="rev 7 Grace HandsReachDownU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117" y="0"/>
            <a:ext cx="6491883" cy="6858000"/>
          </a:xfrm>
          <a:prstGeom prst="rect">
            <a:avLst/>
          </a:prstGeom>
        </p:spPr>
      </p:pic>
    </p:spTree>
    <p:extLst>
      <p:ext uri="{BB962C8B-B14F-4D97-AF65-F5344CB8AC3E}">
        <p14:creationId xmlns:p14="http://schemas.microsoft.com/office/powerpoint/2010/main" val="888081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p:txBody>
          <a:bodyPr/>
          <a:lstStyle/>
          <a:p>
            <a:pPr eaLnBrk="1" hangingPunct="1">
              <a:spcAft>
                <a:spcPts val="13"/>
              </a:spcAft>
              <a:defRPr/>
            </a:pPr>
            <a:r>
              <a:rPr lang="en-US">
                <a:cs typeface="+mj-cs"/>
              </a:rPr>
              <a:t>Evolution Creation 00896</a:t>
            </a:r>
          </a:p>
        </p:txBody>
      </p:sp>
      <p:pic>
        <p:nvPicPr>
          <p:cNvPr id="989186"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1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185738" y="263525"/>
            <a:ext cx="4800600" cy="63094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80000"/>
              </a:lnSpc>
              <a:spcBef>
                <a:spcPct val="50000"/>
              </a:spcBef>
              <a:defRPr/>
            </a:pPr>
            <a:r>
              <a:rPr lang="zh-CN" altLang="en-US" sz="4200" dirty="0">
                <a:solidFill>
                  <a:srgbClr val="000000"/>
                </a:solidFill>
                <a:latin typeface="Futura Md BT" pitchFamily="34" charset="0"/>
                <a:ea typeface="ＭＳ Ｐゴシック"/>
                <a:cs typeface="Arial" charset="0"/>
              </a:rPr>
              <a:t>进化论</a:t>
            </a:r>
            <a:endParaRPr lang="en-US" sz="4200" dirty="0">
              <a:solidFill>
                <a:srgbClr val="000000"/>
              </a:solidFill>
              <a:latin typeface="Futura Md BT" pitchFamily="34" charset="0"/>
              <a:ea typeface="ＭＳ Ｐゴシック"/>
              <a:cs typeface="Arial" charset="0"/>
            </a:endParaRPr>
          </a:p>
        </p:txBody>
      </p:sp>
      <p:sp>
        <p:nvSpPr>
          <p:cNvPr id="6149" name="Text Box 5"/>
          <p:cNvSpPr txBox="1">
            <a:spLocks noChangeArrowheads="1"/>
          </p:cNvSpPr>
          <p:nvPr/>
        </p:nvSpPr>
        <p:spPr bwMode="auto">
          <a:xfrm>
            <a:off x="6815138" y="2643225"/>
            <a:ext cx="1828800" cy="37446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000" dirty="0">
                <a:solidFill>
                  <a:srgbClr val="000000"/>
                </a:solidFill>
                <a:latin typeface="Futura Md BT" charset="0"/>
                <a:cs typeface="Arial" charset="0"/>
              </a:rPr>
              <a:t>人的存在</a:t>
            </a:r>
            <a:endParaRPr lang="en-US" sz="2000" dirty="0">
              <a:solidFill>
                <a:srgbClr val="000000"/>
              </a:solidFill>
              <a:latin typeface="Futura Md BT" charset="0"/>
              <a:cs typeface="Arial" charset="0"/>
            </a:endParaRPr>
          </a:p>
        </p:txBody>
      </p:sp>
      <p:sp>
        <p:nvSpPr>
          <p:cNvPr id="6150" name="Text Box 6"/>
          <p:cNvSpPr txBox="1">
            <a:spLocks noChangeArrowheads="1"/>
          </p:cNvSpPr>
          <p:nvPr/>
        </p:nvSpPr>
        <p:spPr bwMode="auto">
          <a:xfrm>
            <a:off x="0" y="2895600"/>
            <a:ext cx="8763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80000"/>
              </a:lnSpc>
              <a:spcBef>
                <a:spcPct val="50000"/>
              </a:spcBef>
              <a:defRPr/>
            </a:pPr>
            <a:r>
              <a:rPr lang="zh-CN" altLang="en-US" sz="1800" dirty="0">
                <a:solidFill>
                  <a:srgbClr val="000000"/>
                </a:solidFill>
                <a:latin typeface="Futura Md BT" pitchFamily="34" charset="0"/>
                <a:ea typeface="ＭＳ Ｐゴシック"/>
                <a:cs typeface="Arial" charset="0"/>
              </a:rPr>
              <a:t>痛苦</a:t>
            </a:r>
            <a:r>
              <a:rPr lang="en-US" altLang="zh-CN" sz="1800" dirty="0">
                <a:solidFill>
                  <a:srgbClr val="000000"/>
                </a:solidFill>
                <a:latin typeface="Futura Md BT" pitchFamily="34" charset="0"/>
                <a:ea typeface="ＭＳ Ｐゴシック"/>
                <a:cs typeface="Arial" charset="0"/>
              </a:rPr>
              <a:t> </a:t>
            </a:r>
            <a:r>
              <a:rPr lang="en-US" sz="1800" dirty="0">
                <a:solidFill>
                  <a:srgbClr val="000000"/>
                </a:solidFill>
                <a:latin typeface="Futura Md BT" pitchFamily="34" charset="0"/>
                <a:ea typeface="ＭＳ Ｐゴシック"/>
                <a:cs typeface="Arial" charset="0"/>
              </a:rPr>
              <a:t>•  </a:t>
            </a:r>
            <a:r>
              <a:rPr lang="zh-CN" altLang="en-US" sz="1800" dirty="0">
                <a:solidFill>
                  <a:srgbClr val="000000"/>
                </a:solidFill>
                <a:latin typeface="Futura Md BT" pitchFamily="34" charset="0"/>
                <a:ea typeface="ＭＳ Ｐゴシック"/>
                <a:cs typeface="Arial" charset="0"/>
              </a:rPr>
              <a:t>疾病</a:t>
            </a:r>
            <a:r>
              <a:rPr lang="en-US" sz="1800" dirty="0">
                <a:solidFill>
                  <a:srgbClr val="000000"/>
                </a:solidFill>
                <a:latin typeface="Futura Md BT" pitchFamily="34" charset="0"/>
                <a:ea typeface="ＭＳ Ｐゴシック"/>
                <a:cs typeface="Arial" charset="0"/>
              </a:rPr>
              <a:t> •  </a:t>
            </a:r>
            <a:r>
              <a:rPr lang="zh-CN" altLang="en-US" sz="1800" dirty="0">
                <a:solidFill>
                  <a:srgbClr val="000000"/>
                </a:solidFill>
                <a:latin typeface="Futura Md BT" pitchFamily="34" charset="0"/>
                <a:ea typeface="ＭＳ Ｐゴシック"/>
                <a:cs typeface="Arial" charset="0"/>
              </a:rPr>
              <a:t>伤亡</a:t>
            </a:r>
            <a:endParaRPr lang="en-US" sz="1800" dirty="0">
              <a:solidFill>
                <a:srgbClr val="000000"/>
              </a:solidFill>
              <a:latin typeface="Futura Md BT" pitchFamily="34" charset="0"/>
              <a:ea typeface="ＭＳ Ｐゴシック"/>
              <a:cs typeface="Arial" charset="0"/>
            </a:endParaRPr>
          </a:p>
        </p:txBody>
      </p:sp>
      <p:sp>
        <p:nvSpPr>
          <p:cNvPr id="6153" name="Text Box 9"/>
          <p:cNvSpPr txBox="1">
            <a:spLocks noChangeArrowheads="1"/>
          </p:cNvSpPr>
          <p:nvPr/>
        </p:nvSpPr>
        <p:spPr bwMode="auto">
          <a:xfrm>
            <a:off x="185738" y="3516313"/>
            <a:ext cx="4800600" cy="63094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80000"/>
              </a:lnSpc>
              <a:spcBef>
                <a:spcPct val="50000"/>
              </a:spcBef>
              <a:defRPr/>
            </a:pPr>
            <a:r>
              <a:rPr lang="zh-CN" altLang="en-US" sz="4200" dirty="0">
                <a:solidFill>
                  <a:srgbClr val="000000"/>
                </a:solidFill>
                <a:latin typeface="Futura Md BT" pitchFamily="34" charset="0"/>
                <a:ea typeface="ＭＳ Ｐゴシック"/>
                <a:cs typeface="Arial" charset="0"/>
              </a:rPr>
              <a:t>创造论</a:t>
            </a:r>
            <a:endParaRPr lang="en-US" sz="4200" dirty="0">
              <a:solidFill>
                <a:srgbClr val="000000"/>
              </a:solidFill>
              <a:latin typeface="Futura Md BT" pitchFamily="34" charset="0"/>
              <a:ea typeface="ＭＳ Ｐゴシック"/>
              <a:cs typeface="Arial" charset="0"/>
            </a:endParaRPr>
          </a:p>
        </p:txBody>
      </p:sp>
      <p:sp>
        <p:nvSpPr>
          <p:cNvPr id="6154" name="Text Box 10"/>
          <p:cNvSpPr txBox="1">
            <a:spLocks noChangeArrowheads="1"/>
          </p:cNvSpPr>
          <p:nvPr/>
        </p:nvSpPr>
        <p:spPr bwMode="auto">
          <a:xfrm rot="1968474">
            <a:off x="3924300" y="5170763"/>
            <a:ext cx="1828800" cy="402674"/>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200" dirty="0">
                <a:solidFill>
                  <a:srgbClr val="000000"/>
                </a:solidFill>
                <a:latin typeface="Futura Md BT" charset="0"/>
                <a:cs typeface="Arial" charset="0"/>
              </a:rPr>
              <a:t>人的行动</a:t>
            </a:r>
            <a:endParaRPr lang="en-US" sz="2200" dirty="0">
              <a:solidFill>
                <a:srgbClr val="000000"/>
              </a:solidFill>
              <a:latin typeface="Futura Md BT" charset="0"/>
              <a:cs typeface="Arial" charset="0"/>
            </a:endParaRPr>
          </a:p>
        </p:txBody>
      </p:sp>
      <p:sp>
        <p:nvSpPr>
          <p:cNvPr id="6155" name="Text Box 11"/>
          <p:cNvSpPr txBox="1">
            <a:spLocks noChangeArrowheads="1"/>
          </p:cNvSpPr>
          <p:nvPr/>
        </p:nvSpPr>
        <p:spPr bwMode="auto">
          <a:xfrm rot="-859022">
            <a:off x="2074863" y="1877718"/>
            <a:ext cx="2354262" cy="68480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90000"/>
              </a:lnSpc>
              <a:spcBef>
                <a:spcPct val="50000"/>
              </a:spcBef>
              <a:defRPr/>
            </a:pPr>
            <a:r>
              <a:rPr lang="zh-CN" altLang="en-US" sz="4200" dirty="0">
                <a:solidFill>
                  <a:srgbClr val="FFFFFF"/>
                </a:solidFill>
                <a:latin typeface="Futura Md BT" pitchFamily="34" charset="0"/>
                <a:ea typeface="ＭＳ Ｐゴシック"/>
                <a:cs typeface="Arial" charset="0"/>
              </a:rPr>
              <a:t>死亡</a:t>
            </a:r>
            <a:endParaRPr lang="en-US" sz="4200" dirty="0">
              <a:solidFill>
                <a:srgbClr val="FFFFFF"/>
              </a:solidFill>
              <a:latin typeface="Futura Md BT" pitchFamily="34" charset="0"/>
              <a:ea typeface="ＭＳ Ｐゴシック"/>
              <a:cs typeface="Arial" charset="0"/>
            </a:endParaRPr>
          </a:p>
        </p:txBody>
      </p:sp>
      <p:sp>
        <p:nvSpPr>
          <p:cNvPr id="6156" name="Text Box 12"/>
          <p:cNvSpPr txBox="1">
            <a:spLocks noChangeArrowheads="1"/>
          </p:cNvSpPr>
          <p:nvPr/>
        </p:nvSpPr>
        <p:spPr bwMode="auto">
          <a:xfrm rot="-897523">
            <a:off x="3516313" y="1421701"/>
            <a:ext cx="3962400" cy="37446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90000"/>
              </a:lnSpc>
              <a:spcBef>
                <a:spcPct val="50000"/>
              </a:spcBef>
              <a:defRPr/>
            </a:pPr>
            <a:r>
              <a:rPr lang="zh-CN" altLang="en-US" sz="2000" dirty="0">
                <a:solidFill>
                  <a:srgbClr val="FFFFFF"/>
                </a:solidFill>
                <a:latin typeface="Futura Md BT" pitchFamily="34" charset="0"/>
                <a:ea typeface="ＭＳ Ｐゴシック"/>
                <a:cs typeface="Arial" charset="0"/>
              </a:rPr>
              <a:t>数万年</a:t>
            </a:r>
            <a:endParaRPr lang="en-US" sz="2000" dirty="0">
              <a:solidFill>
                <a:srgbClr val="FFFFFF"/>
              </a:solidFill>
              <a:latin typeface="Futura Md BT" pitchFamily="34" charset="0"/>
              <a:ea typeface="ＭＳ Ｐゴシック"/>
              <a:cs typeface="Arial" charset="0"/>
            </a:endParaRPr>
          </a:p>
        </p:txBody>
      </p:sp>
      <p:sp>
        <p:nvSpPr>
          <p:cNvPr id="989194"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spc="-180">
                <a:solidFill>
                  <a:srgbClr val="000000"/>
                </a:solidFill>
                <a:latin typeface="Times New Roman"/>
                <a:ea typeface="Times New Roman"/>
                <a:cs typeface="Times New Roman"/>
              </a:rPr>
              <a:t>DEATH</a:t>
            </a:r>
          </a:p>
        </p:txBody>
      </p:sp>
    </p:spTree>
    <p:extLst>
      <p:ext uri="{BB962C8B-B14F-4D97-AF65-F5344CB8AC3E}">
        <p14:creationId xmlns:p14="http://schemas.microsoft.com/office/powerpoint/2010/main" val="226317707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991234" name="Picture 3" descr="Seven C's of History 00906-bk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5" name="Picture 5" descr="Seven C's of History 00906-fl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6" name="Picture 6" descr="Seven C's of History 0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7" name="Picture 7" descr="Seven C's of History 00906-Chr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8"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39"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40"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1241" name="Picture 11" descr="Seven C's of History 00906-cro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a:off x="3714270" y="2743200"/>
            <a:ext cx="504873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rgbClr val="000000">
                      <a:alpha val="75000"/>
                    </a:srgbClr>
                  </a:glow>
                </a:effectLst>
                <a:latin typeface="Arial Narrow"/>
                <a:cs typeface="Arial Narrow"/>
              </a:rPr>
              <a:t>历史的过程</a:t>
            </a:r>
            <a:endParaRPr lang="en-US" sz="6000" b="1" spc="-170" dirty="0">
              <a:solidFill>
                <a:srgbClr val="FF9900"/>
              </a:solidFill>
              <a:effectLst>
                <a:glow rad="101600">
                  <a:srgbClr val="000000">
                    <a:alpha val="75000"/>
                  </a:srgbClr>
                </a:glow>
              </a:effectLst>
              <a:latin typeface="Arial Narrow"/>
              <a:cs typeface="Arial Narrow"/>
            </a:endParaRPr>
          </a:p>
        </p:txBody>
      </p:sp>
      <p:sp>
        <p:nvSpPr>
          <p:cNvPr id="13" name="Rectangle 2"/>
          <p:cNvSpPr txBox="1">
            <a:spLocks noChangeArrowheads="1"/>
          </p:cNvSpPr>
          <p:nvPr/>
        </p:nvSpPr>
        <p:spPr bwMode="auto">
          <a:xfrm>
            <a:off x="3673304" y="381000"/>
            <a:ext cx="1813096"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腐败</a:t>
            </a:r>
            <a:endParaRPr lang="en-US" sz="3600" b="1" spc="-170" dirty="0">
              <a:solidFill>
                <a:srgbClr val="FFFFFF"/>
              </a:solidFill>
              <a:effectLst>
                <a:glow rad="101600">
                  <a:srgbClr val="000000">
                    <a:alpha val="75000"/>
                  </a:srgbClr>
                </a:glow>
              </a:effectLst>
            </a:endParaRPr>
          </a:p>
        </p:txBody>
      </p:sp>
      <p:sp>
        <p:nvSpPr>
          <p:cNvPr id="15" name="Rectangle 2"/>
          <p:cNvSpPr txBox="1">
            <a:spLocks noChangeArrowheads="1"/>
          </p:cNvSpPr>
          <p:nvPr/>
        </p:nvSpPr>
        <p:spPr bwMode="auto">
          <a:xfrm>
            <a:off x="3454816" y="6172200"/>
            <a:ext cx="3250783"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十字架</a:t>
            </a:r>
            <a:endParaRPr lang="en-US" sz="3600" b="1" spc="-170" dirty="0">
              <a:solidFill>
                <a:srgbClr val="FFFFFF"/>
              </a:solidFill>
              <a:effectLst>
                <a:glow rad="101600">
                  <a:srgbClr val="000000">
                    <a:alpha val="75000"/>
                  </a:srgbClr>
                </a:glow>
              </a:effectLst>
            </a:endParaRPr>
          </a:p>
        </p:txBody>
      </p:sp>
      <p:sp>
        <p:nvSpPr>
          <p:cNvPr id="16" name="Rectangle 2"/>
          <p:cNvSpPr txBox="1">
            <a:spLocks noChangeArrowheads="1"/>
          </p:cNvSpPr>
          <p:nvPr/>
        </p:nvSpPr>
        <p:spPr bwMode="auto">
          <a:xfrm>
            <a:off x="1747892" y="4953000"/>
            <a:ext cx="312890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基督</a:t>
            </a:r>
            <a:endParaRPr lang="en-US" sz="3600" b="1" spc="-170" dirty="0">
              <a:solidFill>
                <a:srgbClr val="FFFFFF"/>
              </a:solidFill>
              <a:effectLst>
                <a:glow rad="101600">
                  <a:srgbClr val="000000">
                    <a:alpha val="75000"/>
                  </a:srgbClr>
                </a:glow>
              </a:effectLst>
            </a:endParaRPr>
          </a:p>
        </p:txBody>
      </p:sp>
      <p:sp>
        <p:nvSpPr>
          <p:cNvPr id="17" name="Rectangle 2"/>
          <p:cNvSpPr txBox="1">
            <a:spLocks noChangeArrowheads="1"/>
          </p:cNvSpPr>
          <p:nvPr/>
        </p:nvSpPr>
        <p:spPr bwMode="auto">
          <a:xfrm>
            <a:off x="751046" y="3505200"/>
            <a:ext cx="3211353"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混乱</a:t>
            </a:r>
            <a:endParaRPr lang="en-US" sz="3600" b="1" spc="-170" dirty="0">
              <a:solidFill>
                <a:srgbClr val="FFFFFF"/>
              </a:solidFill>
              <a:effectLst>
                <a:glow rad="101600">
                  <a:srgbClr val="000000">
                    <a:alpha val="75000"/>
                  </a:srgbClr>
                </a:glow>
              </a:effectLst>
            </a:endParaRPr>
          </a:p>
        </p:txBody>
      </p:sp>
      <p:sp>
        <p:nvSpPr>
          <p:cNvPr id="18" name="Rectangle 2"/>
          <p:cNvSpPr txBox="1">
            <a:spLocks noChangeArrowheads="1"/>
          </p:cNvSpPr>
          <p:nvPr/>
        </p:nvSpPr>
        <p:spPr bwMode="auto">
          <a:xfrm>
            <a:off x="1747892" y="1828800"/>
            <a:ext cx="2214507"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灾难</a:t>
            </a:r>
            <a:endParaRPr lang="en-US" sz="3600" b="1" spc="-170" dirty="0">
              <a:solidFill>
                <a:srgbClr val="FFFFFF"/>
              </a:solidFill>
              <a:effectLst>
                <a:glow rad="101600">
                  <a:srgbClr val="000000">
                    <a:alpha val="75000"/>
                  </a:srgbClr>
                </a:glow>
              </a:effectLst>
            </a:endParaRPr>
          </a:p>
        </p:txBody>
      </p:sp>
      <p:sp>
        <p:nvSpPr>
          <p:cNvPr id="19" name="Rectangle 2"/>
          <p:cNvSpPr txBox="1">
            <a:spLocks noChangeArrowheads="1"/>
          </p:cNvSpPr>
          <p:nvPr/>
        </p:nvSpPr>
        <p:spPr bwMode="auto">
          <a:xfrm>
            <a:off x="6213208" y="0"/>
            <a:ext cx="2625991"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创造</a:t>
            </a:r>
            <a:endParaRPr lang="en-US" sz="3600" b="1" spc="-170" dirty="0">
              <a:solidFill>
                <a:srgbClr val="FFFFFF"/>
              </a:solidFill>
              <a:effectLst>
                <a:glow rad="101600">
                  <a:srgbClr val="000000">
                    <a:alpha val="75000"/>
                  </a:srgbClr>
                </a:glow>
              </a:effectLst>
            </a:endParaRPr>
          </a:p>
        </p:txBody>
      </p:sp>
      <p:sp>
        <p:nvSpPr>
          <p:cNvPr id="20" name="Rectangle 2"/>
          <p:cNvSpPr txBox="1">
            <a:spLocks noChangeArrowheads="1"/>
          </p:cNvSpPr>
          <p:nvPr/>
        </p:nvSpPr>
        <p:spPr bwMode="auto">
          <a:xfrm>
            <a:off x="6336108" y="5867400"/>
            <a:ext cx="2884092"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完成</a:t>
            </a:r>
            <a:endParaRPr lang="en-US" sz="3600" b="1" spc="-170" dirty="0">
              <a:solidFill>
                <a:srgbClr val="FFFFFF"/>
              </a:solidFill>
              <a:effectLst>
                <a:glow rad="101600">
                  <a:srgbClr val="000000">
                    <a:alpha val="75000"/>
                  </a:srgbClr>
                </a:glow>
              </a:effectLst>
            </a:endParaRPr>
          </a:p>
        </p:txBody>
      </p:sp>
    </p:spTree>
    <p:extLst>
      <p:ext uri="{BB962C8B-B14F-4D97-AF65-F5344CB8AC3E}">
        <p14:creationId xmlns:p14="http://schemas.microsoft.com/office/powerpoint/2010/main" val="413847611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3" name="Picture 2" descr="Rev 14.8 Babylon the Gr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7572375" cy="5715000"/>
          </a:xfrm>
          <a:prstGeom prst="rect">
            <a:avLst/>
          </a:prstGeom>
        </p:spPr>
      </p:pic>
      <p:sp>
        <p:nvSpPr>
          <p:cNvPr id="2080770" name="Rectangle 2"/>
          <p:cNvSpPr>
            <a:spLocks noGrp="1" noChangeArrowheads="1"/>
          </p:cNvSpPr>
          <p:nvPr>
            <p:ph type="title"/>
          </p:nvPr>
        </p:nvSpPr>
        <p:spPr>
          <a:xfrm>
            <a:off x="0" y="-1"/>
            <a:ext cx="8515048" cy="1862667"/>
          </a:xfrm>
        </p:spPr>
        <p:txBody>
          <a:bodyPr>
            <a:normAutofit/>
          </a:bodyPr>
          <a:lstStyle/>
          <a:p>
            <a:pPr eaLnBrk="1" hangingPunct="1">
              <a:lnSpc>
                <a:spcPct val="95000"/>
              </a:lnSpc>
              <a:defRPr/>
            </a:pPr>
            <a:r>
              <a:rPr lang="en-US" sz="4000" b="1" dirty="0">
                <a:solidFill>
                  <a:srgbClr val="FFFFFF"/>
                </a:solidFill>
                <a:effectLst>
                  <a:glow rad="254000">
                    <a:srgbClr val="000000">
                      <a:alpha val="75000"/>
                    </a:srgbClr>
                  </a:glow>
                </a:effectLst>
                <a:latin typeface="Arial" charset="0"/>
                <a:cs typeface="Arial" charset="0"/>
              </a:rPr>
              <a:t>它曾经叫列国喝它淫乱烈怒的酒 (14:8)</a:t>
            </a:r>
          </a:p>
        </p:txBody>
      </p:sp>
      <p:pic>
        <p:nvPicPr>
          <p:cNvPr id="5" name="Picture 4" descr="rev 14 babylon burn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434" y="1865161"/>
            <a:ext cx="5667375" cy="4276725"/>
          </a:xfrm>
          <a:prstGeom prst="rect">
            <a:avLst/>
          </a:prstGeom>
          <a:ln>
            <a:solidFill>
              <a:srgbClr val="000000"/>
            </a:solidFill>
          </a:ln>
        </p:spPr>
      </p:pic>
    </p:spTree>
    <p:extLst>
      <p:ext uri="{BB962C8B-B14F-4D97-AF65-F5344CB8AC3E}">
        <p14:creationId xmlns:p14="http://schemas.microsoft.com/office/powerpoint/2010/main" val="3913320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99228-A062-514D-A0C4-0AE974173751}"/>
              </a:ext>
            </a:extLst>
          </p:cNvPr>
          <p:cNvPicPr>
            <a:picLocks noChangeAspect="1"/>
          </p:cNvPicPr>
          <p:nvPr/>
        </p:nvPicPr>
        <p:blipFill>
          <a:blip r:embed="rId3"/>
          <a:stretch>
            <a:fillRect/>
          </a:stretch>
        </p:blipFill>
        <p:spPr>
          <a:xfrm>
            <a:off x="-1" y="653009"/>
            <a:ext cx="9131549" cy="5551982"/>
          </a:xfrm>
          <a:prstGeom prst="rect">
            <a:avLst/>
          </a:prstGeom>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p:nvPr>
        </p:nvSpPr>
        <p:spPr>
          <a:xfrm>
            <a:off x="12452" y="4659146"/>
            <a:ext cx="9119096" cy="1569660"/>
          </a:xfrm>
          <a:solidFill>
            <a:schemeClr val="bg1"/>
          </a:solidFill>
          <a:ln>
            <a:noFill/>
          </a:ln>
        </p:spPr>
        <p:txBody>
          <a:bodyPr wrap="square">
            <a:spAutoFit/>
          </a:bodyPr>
          <a:lstStyle/>
          <a:p>
            <a:r>
              <a:rPr lang="en-US" sz="3200" b="1" kern="1200" dirty="0">
                <a:solidFill>
                  <a:schemeClr val="tx1"/>
                </a:solidFill>
                <a:effectLst/>
                <a:ea typeface="ＭＳ Ｐゴシック" charset="0"/>
              </a:rPr>
              <a:t>“</a:t>
            </a:r>
            <a:r>
              <a:rPr lang="zh-CN" altLang="en-US" sz="3200" b="1" kern="1200" dirty="0">
                <a:solidFill>
                  <a:schemeClr val="tx1"/>
                </a:solidFill>
                <a:effectLst/>
                <a:ea typeface="ＭＳ Ｐゴシック" charset="0"/>
              </a:rPr>
              <a:t>兽的七头中有一个似乎受了致命伤，但那致命伤却医好了。全地的人都很惊奇，跟从那兽。</a:t>
            </a:r>
            <a:r>
              <a:rPr lang="en-US" sz="3200" b="1" kern="1200" dirty="0">
                <a:solidFill>
                  <a:schemeClr val="tx1"/>
                </a:solidFill>
                <a:effectLst/>
                <a:ea typeface="ＭＳ Ｐゴシック" charset="0"/>
              </a:rPr>
              <a:t>” </a:t>
            </a:r>
            <a:br>
              <a:rPr lang="en-US" sz="3200" b="1" kern="1200" dirty="0">
                <a:solidFill>
                  <a:schemeClr val="tx1"/>
                </a:solidFill>
                <a:effectLst/>
                <a:ea typeface="ＭＳ Ｐゴシック" charset="0"/>
              </a:rPr>
            </a:br>
            <a:r>
              <a:rPr lang="en-US" sz="3200" b="1" kern="1200" dirty="0">
                <a:solidFill>
                  <a:schemeClr val="tx1"/>
                </a:solidFill>
                <a:effectLst/>
                <a:ea typeface="ＭＳ Ｐゴシック" charset="0"/>
              </a:rPr>
              <a:t>(</a:t>
            </a:r>
            <a:r>
              <a:rPr lang="en-US" sz="3200" b="1" kern="1200" dirty="0" err="1">
                <a:solidFill>
                  <a:schemeClr val="tx1"/>
                </a:solidFill>
                <a:effectLst/>
                <a:ea typeface="ＭＳ Ｐゴシック" charset="0"/>
              </a:rPr>
              <a:t>启</a:t>
            </a:r>
            <a:r>
              <a:rPr lang="zh-CN" altLang="en-US" sz="3200" b="1" kern="1200" dirty="0">
                <a:solidFill>
                  <a:schemeClr val="tx1"/>
                </a:solidFill>
                <a:effectLst/>
                <a:ea typeface="ＭＳ Ｐゴシック" charset="0"/>
              </a:rPr>
              <a:t> </a:t>
            </a:r>
            <a:r>
              <a:rPr lang="en-US" sz="3200" b="1" kern="1200" dirty="0">
                <a:solidFill>
                  <a:schemeClr val="tx1"/>
                </a:solidFill>
                <a:effectLst/>
                <a:ea typeface="ＭＳ Ｐゴシック" charset="0"/>
              </a:rPr>
              <a:t>13:3</a:t>
            </a:r>
            <a:r>
              <a:rPr lang="en-US" sz="2800" b="1" kern="1200" dirty="0">
                <a:solidFill>
                  <a:schemeClr val="tx1"/>
                </a:solidFill>
                <a:effectLst/>
                <a:ea typeface="ＭＳ Ｐゴシック" charset="0"/>
              </a:rPr>
              <a:t> </a:t>
            </a:r>
            <a:r>
              <a:rPr lang="en-US" sz="2800" b="1" kern="1200" dirty="0" err="1">
                <a:solidFill>
                  <a:schemeClr val="tx1"/>
                </a:solidFill>
                <a:effectLst/>
                <a:ea typeface="ＭＳ Ｐゴシック" charset="0"/>
              </a:rPr>
              <a:t>新译本</a:t>
            </a:r>
            <a:r>
              <a:rPr lang="en-US" sz="3200" b="1" kern="1200" dirty="0">
                <a:solidFill>
                  <a:schemeClr val="tx1"/>
                </a:solidFill>
                <a:effectLst/>
                <a:ea typeface="ＭＳ Ｐゴシック" charset="0"/>
              </a:rPr>
              <a:t>).</a:t>
            </a:r>
          </a:p>
        </p:txBody>
      </p:sp>
    </p:spTree>
    <p:extLst>
      <p:ext uri="{BB962C8B-B14F-4D97-AF65-F5344CB8AC3E}">
        <p14:creationId xmlns:p14="http://schemas.microsoft.com/office/powerpoint/2010/main" val="1013114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4.10 Lake of 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2080770" name="Rectangle 2"/>
          <p:cNvSpPr>
            <a:spLocks noGrp="1" noChangeArrowheads="1"/>
          </p:cNvSpPr>
          <p:nvPr>
            <p:ph type="title"/>
          </p:nvPr>
        </p:nvSpPr>
        <p:spPr>
          <a:xfrm>
            <a:off x="0" y="-1"/>
            <a:ext cx="8229599" cy="4305906"/>
          </a:xfrm>
        </p:spPr>
        <p:txBody>
          <a:bodyPr anchor="t">
            <a:normAutofit/>
          </a:bodyPr>
          <a:lstStyle/>
          <a:p>
            <a:pPr eaLnBrk="1" hangingPunct="1">
              <a:lnSpc>
                <a:spcPct val="95000"/>
              </a:lnSpc>
              <a:defRPr/>
            </a:pPr>
            <a:r>
              <a:rPr lang="en-US" sz="3200" b="1" dirty="0">
                <a:solidFill>
                  <a:srgbClr val="FFFFFF"/>
                </a:solidFill>
                <a:effectLst>
                  <a:glow rad="254000">
                    <a:srgbClr val="000000">
                      <a:alpha val="75000"/>
                    </a:srgbClr>
                  </a:glow>
                </a:effectLst>
                <a:latin typeface="Arial" charset="0"/>
                <a:cs typeface="Arial" charset="0"/>
              </a:rPr>
              <a:t>又有第三位天使接着他们大声说： “如果有人拜兽和兽像， 又在自己的额上或手上受了记号， </a:t>
            </a:r>
            <a:r>
              <a:rPr lang="en-US" sz="3200" b="1" baseline="30000" dirty="0">
                <a:solidFill>
                  <a:srgbClr val="FFFFFF"/>
                </a:solidFill>
                <a:effectLst>
                  <a:glow rad="254000">
                    <a:srgbClr val="000000">
                      <a:alpha val="75000"/>
                    </a:srgbClr>
                  </a:glow>
                </a:effectLst>
                <a:latin typeface="Arial" charset="0"/>
                <a:cs typeface="Arial" charset="0"/>
              </a:rPr>
              <a:t>10</a:t>
            </a:r>
            <a:r>
              <a:rPr lang="en-US" sz="3200" b="1" dirty="0">
                <a:solidFill>
                  <a:srgbClr val="FFFFFF"/>
                </a:solidFill>
                <a:effectLst>
                  <a:glow rad="254000">
                    <a:srgbClr val="000000">
                      <a:alpha val="75000"/>
                    </a:srgbClr>
                  </a:glow>
                </a:effectLst>
                <a:latin typeface="Arial" charset="0"/>
                <a:cs typeface="Arial" charset="0"/>
              </a:rPr>
              <a:t>他就必定喝 神烈怒的酒： 这酒是斟在 神震怒的杯中， 纯一不杂的。 他必定在众天使和羊羔面前， 在火与硫磺之中受痛苦。 </a:t>
            </a:r>
            <a:r>
              <a:rPr lang="en-US" sz="3200" b="1" baseline="30000" dirty="0">
                <a:solidFill>
                  <a:srgbClr val="FFFFFF"/>
                </a:solidFill>
                <a:effectLst>
                  <a:glow rad="254000">
                    <a:srgbClr val="000000">
                      <a:alpha val="75000"/>
                    </a:srgbClr>
                  </a:glow>
                </a:effectLst>
                <a:latin typeface="Arial" charset="0"/>
                <a:cs typeface="Arial" charset="0"/>
              </a:rPr>
              <a:t>11</a:t>
            </a:r>
            <a:r>
              <a:rPr lang="en-US" sz="3200" b="1" dirty="0">
                <a:solidFill>
                  <a:srgbClr val="FFFFFF"/>
                </a:solidFill>
                <a:effectLst>
                  <a:glow rad="254000">
                    <a:srgbClr val="000000">
                      <a:alpha val="75000"/>
                    </a:srgbClr>
                  </a:glow>
                </a:effectLst>
                <a:latin typeface="Arial" charset="0"/>
                <a:cs typeface="Arial" charset="0"/>
              </a:rPr>
              <a:t>他们受痛苦的烟往上冒， 直到永永远远。 那些拜兽和兽像的， 以及接受牠名字的记号的人， 日夜得不到安息” (14:9-11)</a:t>
            </a:r>
          </a:p>
        </p:txBody>
      </p:sp>
    </p:spTree>
    <p:extLst>
      <p:ext uri="{BB962C8B-B14F-4D97-AF65-F5344CB8AC3E}">
        <p14:creationId xmlns:p14="http://schemas.microsoft.com/office/powerpoint/2010/main" val="520746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019524" y="374945"/>
            <a:ext cx="4124476" cy="6186397"/>
          </a:xfrm>
        </p:spPr>
        <p:txBody>
          <a:bodyPr/>
          <a:lstStyle/>
          <a:p>
            <a:r>
              <a:rPr lang="en-US" sz="3600" dirty="0">
                <a:solidFill>
                  <a:srgbClr val="000000"/>
                </a:solidFill>
              </a:rPr>
              <a:t>我</a:t>
            </a:r>
            <a:r>
              <a:rPr lang="en-US" sz="3600" b="1" dirty="0">
                <a:latin typeface="Arial" charset="0"/>
                <a:ea typeface="ＭＳ Ｐゴシック" charset="0"/>
              </a:rPr>
              <a:t>听见从天上有声音说： “你要写下来！ 从今以后， 那在主里死去的人有福了！” 圣灵说： “是的， 他们脱离自己的劳苦， 得享安息了， 他们的作为也随着他们。”</a:t>
            </a:r>
            <a:br>
              <a:rPr lang="en-US" sz="3600" b="1" dirty="0">
                <a:latin typeface="Arial" charset="0"/>
                <a:ea typeface="ＭＳ Ｐゴシック" charset="0"/>
              </a:rPr>
            </a:br>
            <a:r>
              <a:rPr lang="en-US" sz="3600" b="1" dirty="0">
                <a:latin typeface="Arial" charset="0"/>
                <a:ea typeface="ＭＳ Ｐゴシック" charset="0"/>
              </a:rPr>
              <a:t>(14:13)</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 sealed taken to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89"/>
            <a:ext cx="5019524" cy="6783141"/>
          </a:xfrm>
          <a:prstGeom prst="rect">
            <a:avLst/>
          </a:prstGeom>
        </p:spPr>
      </p:pic>
    </p:spTree>
    <p:extLst>
      <p:ext uri="{BB962C8B-B14F-4D97-AF65-F5344CB8AC3E}">
        <p14:creationId xmlns:p14="http://schemas.microsoft.com/office/powerpoint/2010/main" val="4043464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2098" y="4440085"/>
            <a:ext cx="9150396" cy="2134492"/>
          </a:xfrm>
        </p:spPr>
        <p:txBody>
          <a:bodyPr/>
          <a:lstStyle/>
          <a:p>
            <a:r>
              <a:rPr lang="en-US" b="1" dirty="0">
                <a:latin typeface="Arial" charset="0"/>
                <a:ea typeface="ＭＳ Ｐゴシック" charset="0"/>
              </a:rPr>
              <a:t>我又观看， 见有一片白云， 云上坐着一位好像人子的， 头上戴着金冠， </a:t>
            </a:r>
            <a:br>
              <a:rPr lang="en-US" b="1" dirty="0">
                <a:latin typeface="Arial" charset="0"/>
                <a:ea typeface="ＭＳ Ｐゴシック" charset="0"/>
              </a:rPr>
            </a:br>
            <a:r>
              <a:rPr lang="en-US" b="1" dirty="0">
                <a:latin typeface="Arial" charset="0"/>
                <a:ea typeface="ＭＳ Ｐゴシック" charset="0"/>
              </a:rPr>
              <a:t>手里拿着锋利的镰刀 (14:14)</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14 clou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141" y="0"/>
            <a:ext cx="5007429" cy="3755572"/>
          </a:xfrm>
          <a:prstGeom prst="rect">
            <a:avLst/>
          </a:prstGeom>
        </p:spPr>
      </p:pic>
      <p:pic>
        <p:nvPicPr>
          <p:cNvPr id="5" name="Picture 4" descr="REv 14.14 Gold Cr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095"/>
            <a:ext cx="3176509" cy="2258182"/>
          </a:xfrm>
          <a:prstGeom prst="rect">
            <a:avLst/>
          </a:prstGeom>
        </p:spPr>
      </p:pic>
      <p:pic>
        <p:nvPicPr>
          <p:cNvPr id="6" name="Picture 5" descr="REv 14.14 sickl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048" y="1790095"/>
            <a:ext cx="3168952" cy="2242033"/>
          </a:xfrm>
          <a:prstGeom prst="rect">
            <a:avLst/>
          </a:prstGeom>
        </p:spPr>
      </p:pic>
    </p:spTree>
    <p:extLst>
      <p:ext uri="{BB962C8B-B14F-4D97-AF65-F5344CB8AC3E}">
        <p14:creationId xmlns:p14="http://schemas.microsoft.com/office/powerpoint/2010/main" val="397251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668177" y="1003209"/>
            <a:ext cx="3276600" cy="5183188"/>
          </a:xfrm>
        </p:spPr>
        <p:txBody>
          <a:bodyPr/>
          <a:lstStyle/>
          <a:p>
            <a:r>
              <a:rPr lang="zh-CN" altLang="en-US" sz="3600" b="1" dirty="0">
                <a:latin typeface="Arial" charset="0"/>
                <a:ea typeface="ＭＳ Ｐゴシック" charset="0"/>
              </a:rPr>
              <a:t>最终的审判通过三位天使在酒醡中践踏葡萄的意象进行预示（启示录 </a:t>
            </a:r>
            <a:r>
              <a:rPr lang="en-US" altLang="zh-CN" sz="3600" b="1" dirty="0">
                <a:latin typeface="Arial" charset="0"/>
                <a:ea typeface="ＭＳ Ｐゴシック" charset="0"/>
              </a:rPr>
              <a:t>14:14-20</a:t>
            </a:r>
            <a:r>
              <a:rPr lang="zh-CN" altLang="en-US" sz="3600" b="1" dirty="0">
                <a:latin typeface="Arial" charset="0"/>
                <a:ea typeface="ＭＳ Ｐゴシック" charset="0"/>
              </a:rPr>
              <a:t>）。</a:t>
            </a:r>
            <a:br>
              <a:rPr lang="zh-CN" altLang="en-US" sz="3600" b="1" dirty="0">
                <a:latin typeface="Arial" charset="0"/>
                <a:ea typeface="ＭＳ Ｐゴシック" charset="0"/>
              </a:rPr>
            </a:br>
            <a:endParaRPr lang="en-US" sz="3600" b="1" dirty="0">
              <a:latin typeface="Arial" charset="0"/>
              <a:ea typeface="ＭＳ Ｐゴシック" charset="0"/>
            </a:endParaRPr>
          </a:p>
        </p:txBody>
      </p:sp>
      <p:pic>
        <p:nvPicPr>
          <p:cNvPr id="2" name="Picture 1" descr="rev 14 winepress of wrath angel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003209"/>
            <a:ext cx="5482060" cy="5325255"/>
          </a:xfrm>
          <a:prstGeom prst="rect">
            <a:avLst/>
          </a:prstGeom>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145471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800" b="1" dirty="0">
                <a:latin typeface="Arial" charset="0"/>
                <a:ea typeface="ＭＳ Ｐゴシック" charset="0"/>
              </a:rPr>
              <a:t>又有另一位天使从天上的圣所出来， 他也拿着一把锋利的镰刀。 18 接着， 又有一位天使从祭坛那里出来， 是有权柄掌管火的； 他向那拿着锋利镰刀的天使大声说： “伸出你锋利的镰刀来， 收取地上葡萄树累累的果子吧！ 因为葡萄已经熟透了。</a:t>
            </a:r>
            <a:r>
              <a:rPr lang="en-US" sz="2800" dirty="0">
                <a:solidFill>
                  <a:srgbClr val="000000"/>
                </a:solidFill>
              </a:rPr>
              <a:t>”</a:t>
            </a:r>
            <a:r>
              <a:rPr lang="en-US" sz="2800" b="1" dirty="0">
                <a:latin typeface="Arial" charset="0"/>
                <a:ea typeface="ＭＳ Ｐゴシック" charset="0"/>
              </a:rPr>
              <a:t>(14:17-18)</a:t>
            </a:r>
          </a:p>
        </p:txBody>
      </p:sp>
      <p:pic>
        <p:nvPicPr>
          <p:cNvPr id="2" name="Picture 1" descr="REv 14.10 Angels on balco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30" y="2482408"/>
            <a:ext cx="8133322" cy="4119994"/>
          </a:xfrm>
          <a:prstGeom prst="rect">
            <a:avLst/>
          </a:prstGeom>
        </p:spPr>
      </p:pic>
    </p:spTree>
    <p:extLst>
      <p:ext uri="{BB962C8B-B14F-4D97-AF65-F5344CB8AC3E}">
        <p14:creationId xmlns:p14="http://schemas.microsoft.com/office/powerpoint/2010/main" val="431736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a:latin typeface="Arial" charset="0"/>
                <a:ea typeface="ＭＳ Ｐゴシック" charset="0"/>
              </a:rPr>
              <a:t>Grapes</a:t>
            </a:r>
          </a:p>
        </p:txBody>
      </p:sp>
      <p:pic>
        <p:nvPicPr>
          <p:cNvPr id="5" name="Picture 4" descr="rev 14 grape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2095" y="12097"/>
            <a:ext cx="9156395" cy="6845903"/>
          </a:xfrm>
          <a:prstGeom prst="rect">
            <a:avLst/>
          </a:prstGeom>
        </p:spPr>
      </p:pic>
      <p:pic>
        <p:nvPicPr>
          <p:cNvPr id="7" name="Picture 6" descr="rev 14 Sick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47" y="3998987"/>
            <a:ext cx="3907530" cy="2774346"/>
          </a:xfrm>
          <a:prstGeom prst="rect">
            <a:avLst/>
          </a:prstGeom>
        </p:spPr>
      </p:pic>
    </p:spTree>
    <p:extLst>
      <p:ext uri="{BB962C8B-B14F-4D97-AF65-F5344CB8AC3E}">
        <p14:creationId xmlns:p14="http://schemas.microsoft.com/office/powerpoint/2010/main" val="40792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5" name="Picture 4" descr="rev 14 gods wrath agai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27" y="-1"/>
            <a:ext cx="6079873" cy="4559905"/>
          </a:xfrm>
          <a:prstGeom prst="rect">
            <a:avLst/>
          </a:prstGeom>
        </p:spPr>
      </p:pic>
      <p:sp>
        <p:nvSpPr>
          <p:cNvPr id="998401" name="Title 1"/>
          <p:cNvSpPr>
            <a:spLocks noGrp="1"/>
          </p:cNvSpPr>
          <p:nvPr>
            <p:ph type="title"/>
          </p:nvPr>
        </p:nvSpPr>
        <p:spPr>
          <a:xfrm>
            <a:off x="0" y="0"/>
            <a:ext cx="3362476" cy="6858000"/>
          </a:xfrm>
        </p:spPr>
        <p:txBody>
          <a:bodyPr/>
          <a:lstStyle/>
          <a:p>
            <a:r>
              <a:rPr lang="en-US" sz="2800" b="1" dirty="0">
                <a:latin typeface="Arial" charset="0"/>
                <a:ea typeface="ＭＳ Ｐゴシック" charset="0"/>
              </a:rPr>
              <a:t>"是， 那天使向地上挥动镰刀， 收取了地上的葡萄， 把葡萄扔在 神烈怒的大压酒池里。 20 那压酒池在城外被踹踏， 就有血从压酒池流出来， 涨到马的嚼环那么高， 流到三百公里（“三百公里” </a:t>
            </a:r>
            <a:r>
              <a:rPr lang="en-US" sz="2800" b="1" dirty="0" err="1">
                <a:latin typeface="Arial" charset="0"/>
                <a:ea typeface="ＭＳ Ｐゴシック" charset="0"/>
              </a:rPr>
              <a:t>原文作“一千六百司他町</a:t>
            </a:r>
            <a:r>
              <a:rPr lang="en-US" sz="2800" b="1" dirty="0">
                <a:latin typeface="Arial" charset="0"/>
                <a:ea typeface="ＭＳ Ｐゴシック" charset="0"/>
              </a:rPr>
              <a:t>”） 那么远" (14:19-20)</a:t>
            </a:r>
          </a:p>
        </p:txBody>
      </p:sp>
      <p:pic>
        <p:nvPicPr>
          <p:cNvPr id="3" name="Picture 2" descr="rev 14 grapes_and_blood_by_hisue995-d32r0qm-269x3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275" y="2818195"/>
            <a:ext cx="3416300" cy="3810000"/>
          </a:xfrm>
          <a:prstGeom prst="rect">
            <a:avLst/>
          </a:prstGeom>
          <a:ln w="76200" cmpd="sng">
            <a:solidFill>
              <a:schemeClr val="bg1"/>
            </a:solidFill>
          </a:ln>
        </p:spPr>
      </p:pic>
    </p:spTree>
    <p:extLst>
      <p:ext uri="{BB962C8B-B14F-4D97-AF65-F5344CB8AC3E}">
        <p14:creationId xmlns:p14="http://schemas.microsoft.com/office/powerpoint/2010/main" val="7730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CN" altLang="en-US" sz="4800" dirty="0">
                <a:solidFill>
                  <a:schemeClr val="bg1"/>
                </a:solidFill>
                <a:latin typeface="Comic Sans MS" charset="0"/>
              </a:rPr>
              <a:t>启示录的时间顺序</a:t>
            </a:r>
            <a:endParaRPr lang="en-US" sz="4800" dirty="0">
              <a:solidFill>
                <a:schemeClr val="bg1"/>
              </a:solidFill>
              <a:latin typeface="Comic Sans MS"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32" name="Rectangle 31" descr="Purple mesh">
            <a:extLst>
              <a:ext uri="{FF2B5EF4-FFF2-40B4-BE49-F238E27FC236}">
                <a16:creationId xmlns:a16="http://schemas.microsoft.com/office/drawing/2014/main" id="{609F7078-BFE2-1B4F-B43E-499A14886229}"/>
              </a:ext>
            </a:extLst>
          </p:cNvPr>
          <p:cNvSpPr txBox="1">
            <a:spLocks noChangeArrowheads="1"/>
          </p:cNvSpPr>
          <p:nvPr/>
        </p:nvSpPr>
        <p:spPr bwMode="auto">
          <a:xfrm>
            <a:off x="165326" y="2080680"/>
            <a:ext cx="8677731" cy="833178"/>
          </a:xfrm>
          <a:prstGeom prst="rect">
            <a:avLst/>
          </a:prstGeom>
          <a:blipFill dpi="0" rotWithShape="0">
            <a:blip r:embed="rId3"/>
            <a:srcRect/>
            <a:tile tx="0" ty="0" sx="100000" sy="100000" flip="none" algn="tl"/>
          </a:blipFill>
          <a:ln w="28575" cap="flat">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a:lstStyle>
          <a:p>
            <a:pPr marL="587375" indent="-587375" algn="l">
              <a:defRPr/>
            </a:pPr>
            <a:r>
              <a:rPr kumimoji="0" lang="en-US" sz="4800" b="0" i="0" u="none" strike="noStrike" kern="0" cap="none" spc="0" normalizeH="0" baseline="0" noProof="0" dirty="0">
                <a:ln>
                  <a:noFill/>
                </a:ln>
                <a:solidFill>
                  <a:srgbClr val="FFFFFF"/>
                </a:solidFill>
                <a:effectLst/>
                <a:uLnTx/>
                <a:uFillTx/>
                <a:latin typeface="Comic Sans MS" charset="0"/>
                <a:ea typeface="ＭＳ Ｐゴシック" charset="0"/>
              </a:rPr>
              <a:t>1. </a:t>
            </a:r>
            <a:r>
              <a:rPr kumimoji="0" lang="zh-CN" altLang="en-US" sz="4800" b="0" i="0" u="none" strike="noStrike" kern="0" cap="none" spc="0" normalizeH="0" baseline="0" noProof="0" dirty="0">
                <a:ln>
                  <a:noFill/>
                </a:ln>
                <a:solidFill>
                  <a:srgbClr val="FFFFFF"/>
                </a:solidFill>
                <a:effectLst/>
                <a:uLnTx/>
                <a:uFillTx/>
                <a:latin typeface="Comic Sans MS" charset="0"/>
                <a:ea typeface="ＭＳ Ｐゴシック" charset="0"/>
              </a:rPr>
              <a:t>这本书的基本结构是什么？</a:t>
            </a:r>
          </a:p>
        </p:txBody>
      </p:sp>
      <p:sp>
        <p:nvSpPr>
          <p:cNvPr id="33" name="Rectangle 31" descr="Purple mesh">
            <a:extLst>
              <a:ext uri="{FF2B5EF4-FFF2-40B4-BE49-F238E27FC236}">
                <a16:creationId xmlns:a16="http://schemas.microsoft.com/office/drawing/2014/main" id="{EB695FBD-7E36-7846-AD16-D15EA8CCA703}"/>
              </a:ext>
            </a:extLst>
          </p:cNvPr>
          <p:cNvSpPr txBox="1">
            <a:spLocks noChangeArrowheads="1"/>
          </p:cNvSpPr>
          <p:nvPr/>
        </p:nvSpPr>
        <p:spPr bwMode="auto">
          <a:xfrm>
            <a:off x="165327" y="3944142"/>
            <a:ext cx="8962294" cy="1571842"/>
          </a:xfrm>
          <a:prstGeom prst="rect">
            <a:avLst/>
          </a:prstGeom>
          <a:blipFill dpi="0" rotWithShape="0">
            <a:blip r:embed="rId3"/>
            <a:srcRect/>
            <a:tile tx="0" ty="0" sx="100000" sy="100000" flip="none" algn="tl"/>
          </a:blipFill>
          <a:ln w="28575" cap="flat">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a:lstStyle>
          <a:p>
            <a:pPr marL="587375" indent="-587375" algn="l">
              <a:defRPr/>
            </a:pPr>
            <a:r>
              <a:rPr kumimoji="0" lang="en-US" sz="4800" b="0" i="0" u="none" strike="noStrike" kern="0" cap="none" spc="0" normalizeH="0" baseline="0" noProof="0" dirty="0">
                <a:ln>
                  <a:noFill/>
                </a:ln>
                <a:solidFill>
                  <a:srgbClr val="FFFFFF"/>
                </a:solidFill>
                <a:effectLst/>
                <a:uLnTx/>
                <a:uFillTx/>
                <a:latin typeface="Comic Sans MS" charset="0"/>
                <a:ea typeface="ＭＳ Ｐゴシック" charset="0"/>
              </a:rPr>
              <a:t>2.</a:t>
            </a:r>
            <a:r>
              <a:rPr kumimoji="0" lang="zh-CN" altLang="en-US" sz="4800" b="0" i="0" u="none" strike="noStrike" kern="0" cap="none" spc="0" normalizeH="0" baseline="0" noProof="0" dirty="0">
                <a:ln>
                  <a:noFill/>
                </a:ln>
                <a:solidFill>
                  <a:srgbClr val="FFFFFF"/>
                </a:solidFill>
                <a:effectLst/>
                <a:uLnTx/>
                <a:uFillTx/>
                <a:latin typeface="Comic Sans MS" charset="0"/>
                <a:ea typeface="ＭＳ Ｐゴシック" charset="0"/>
              </a:rPr>
              <a:t>理解第三部分时间顺序的关键是什么？</a:t>
            </a:r>
          </a:p>
        </p:txBody>
      </p:sp>
    </p:spTree>
    <p:extLst>
      <p:ext uri="{BB962C8B-B14F-4D97-AF65-F5344CB8AC3E}">
        <p14:creationId xmlns:p14="http://schemas.microsoft.com/office/powerpoint/2010/main" val="279845916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被</a:t>
            </a:r>
            <a:r>
              <a:rPr kumimoji="0" lang="ja-JP"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提</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Arial"/>
                <a:ea typeface="MS PGothic" pitchFamily="34" charset="-128"/>
                <a:cs typeface="Arial"/>
              </a:rPr>
              <a:t>教会揭露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r>
              <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你看到什么</a:t>
            </a: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endPar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(1:19</a:t>
            </a:r>
            <a:r>
              <a:rPr kumimoji="0" 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第 </a:t>
            </a:r>
            <a:r>
              <a:rPr kumimoji="0" 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1 </a:t>
            </a: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现在是什么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(1:19b)</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第 </a:t>
            </a:r>
            <a:r>
              <a:rPr kumimoji="0" lang="en-US" altLang="zh-TW" sz="1600" b="1" i="0" u="none" strike="noStrike" kern="1200" cap="none" spc="0" normalizeH="0" baseline="0" noProof="0" dirty="0">
                <a:ln>
                  <a:noFill/>
                </a:ln>
                <a:solidFill>
                  <a:srgbClr val="000000"/>
                </a:solidFill>
                <a:effectLst/>
                <a:uLnTx/>
                <a:uFillTx/>
                <a:latin typeface="Arial"/>
                <a:ea typeface="MS PGothic" pitchFamily="34" charset="-128"/>
                <a:cs typeface="Arial"/>
              </a:rPr>
              <a:t>2–3 </a:t>
            </a: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以后会发生什么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第 </a:t>
            </a: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4–22 </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章</a:t>
            </a:r>
            <a:endParaRPr kumimoji="0" lang="en-US" altLang="zh-CN"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基督揭露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下半年</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苦难</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第二</a:t>
            </a:r>
            <a:br>
              <a:rPr kumimoji="0" lang="en-US" altLang="zh-CN" sz="1400" b="1" i="0" u="none" strike="noStrike" kern="1200" cap="none" spc="0" normalizeH="0" baseline="0" noProof="0" dirty="0">
                <a:ln>
                  <a:noFill/>
                </a:ln>
                <a:solidFill>
                  <a:srgbClr val="000000"/>
                </a:solidFill>
                <a:effectLst/>
                <a:uLnTx/>
                <a:uFillTx/>
                <a:latin typeface="Arial"/>
                <a:ea typeface="SimSun" pitchFamily="2" charset="-122"/>
                <a:cs typeface="Arial"/>
              </a:rPr>
            </a:b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次来</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千禧年</a:t>
            </a:r>
            <a:endParaRPr kumimoji="0" lang="en-US" altLang="ja-JP" sz="14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永恒的状态</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Comic Sans MS" charset="0"/>
                <a:ea typeface="ＭＳ Ｐゴシック" charset="0"/>
              </a:rPr>
              <a:t>白色的大宝座的审判</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上半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61491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zh-CN" alt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神恩的三个证据</a:t>
            </a:r>
            <a:r>
              <a:rPr kumimoji="1" lang="en-US" altLang="zh-CN"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见证人</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撒旦</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5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追随者</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3" name="文本框 2">
            <a:extLst>
              <a:ext uri="{FF2B5EF4-FFF2-40B4-BE49-F238E27FC236}">
                <a16:creationId xmlns:a16="http://schemas.microsoft.com/office/drawing/2014/main" id="{03423A4F-20E5-61BF-95ED-8CAABC4538B8}"/>
              </a:ext>
            </a:extLst>
          </p:cNvPr>
          <p:cNvSpPr txBox="1"/>
          <p:nvPr/>
        </p:nvSpPr>
        <p:spPr>
          <a:xfrm>
            <a:off x="6991350" y="2626244"/>
            <a:ext cx="1595309" cy="135421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C00000"/>
                </a:solidFill>
                <a:effectLst>
                  <a:glow rad="139700">
                    <a:srgbClr val="000000"/>
                  </a:glow>
                  <a:outerShdw blurRad="38100" dist="38100" dir="2700000" algn="tl">
                    <a:srgbClr val="000000">
                      <a:alpha val="43137"/>
                    </a:srgbClr>
                  </a:outerShdw>
                </a:effectLst>
                <a:uLnTx/>
                <a:uFillTx/>
                <a:latin typeface="Arial"/>
                <a:ea typeface="ＭＳ Ｐゴシック" charset="-128"/>
              </a:rPr>
              <a:t>上帝的</a:t>
            </a:r>
            <a:endParaRPr kumimoji="1" lang="en-US" altLang="zh-CN" sz="2800" b="1" i="0" u="none" strike="noStrike" kern="1200" cap="none" spc="0" normalizeH="0" baseline="0" noProof="0" dirty="0">
              <a:ln>
                <a:noFill/>
              </a:ln>
              <a:solidFill>
                <a:srgbClr val="C00000"/>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C00000"/>
                </a:solidFill>
                <a:effectLst>
                  <a:glow rad="139700">
                    <a:srgbClr val="000000"/>
                  </a:glow>
                  <a:outerShdw blurRad="38100" dist="38100" dir="2700000" algn="tl">
                    <a:srgbClr val="000000">
                      <a:alpha val="43137"/>
                    </a:srgbClr>
                  </a:outerShdw>
                </a:effectLst>
                <a:uLnTx/>
                <a:uFillTx/>
                <a:latin typeface="Arial"/>
                <a:ea typeface="ＭＳ Ｐゴシック" charset="-128"/>
              </a:rPr>
              <a:t>恩典</a:t>
            </a:r>
            <a:endParaRPr kumimoji="1" lang="zh-CN" altLang="en-US" sz="5400" b="0" i="0" u="none" strike="noStrike" kern="1200" cap="none" spc="0" normalizeH="0" baseline="0" noProof="0" dirty="0">
              <a:ln>
                <a:noFill/>
              </a:ln>
              <a:solidFill>
                <a:srgbClr val="C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77812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7262"/>
            <a:ext cx="8350250" cy="1323439"/>
          </a:xfrm>
          <a:noFill/>
          <a:ln>
            <a:noFill/>
          </a:ln>
          <a:effectLst/>
        </p:spPr>
        <p:txBody>
          <a:bodyPr wrap="square">
            <a:spAutoFit/>
          </a:bodyPr>
          <a:lstStyle/>
          <a:p>
            <a:r>
              <a:rPr lang="zh-TW" altLang="en-US" sz="4000" b="1" kern="1200" dirty="0">
                <a:effectLst>
                  <a:glow rad="127000">
                    <a:schemeClr val="tx1">
                      <a:alpha val="90000"/>
                    </a:schemeClr>
                  </a:glow>
                </a:effectLst>
                <a:latin typeface="Arial" charset="0"/>
                <a:ea typeface="ＭＳ Ｐゴシック" charset="0"/>
                <a:cs typeface="Arial" charset="0"/>
              </a:rPr>
              <a:t>启示录</a:t>
            </a:r>
            <a:r>
              <a:rPr lang="en-US" altLang="zh-TW" sz="4000" b="1" kern="1200" dirty="0">
                <a:effectLst>
                  <a:glow rad="127000">
                    <a:schemeClr val="tx1">
                      <a:alpha val="90000"/>
                    </a:schemeClr>
                  </a:glow>
                </a:effectLst>
                <a:latin typeface="Arial" charset="0"/>
                <a:ea typeface="ＭＳ Ｐゴシック" charset="0"/>
                <a:cs typeface="Arial" charset="0"/>
              </a:rPr>
              <a:t>13</a:t>
            </a:r>
            <a:r>
              <a:rPr lang="zh-TW" altLang="en-US" sz="4000" b="1" kern="1200" dirty="0">
                <a:effectLst>
                  <a:glow rad="127000">
                    <a:schemeClr val="tx1">
                      <a:alpha val="90000"/>
                    </a:schemeClr>
                  </a:glow>
                </a:effectLst>
                <a:latin typeface="Arial" charset="0"/>
                <a:ea typeface="ＭＳ Ｐゴシック" charset="0"/>
                <a:cs typeface="Arial" charset="0"/>
              </a:rPr>
              <a:t>章提到的就是但以理书</a:t>
            </a:r>
            <a:r>
              <a:rPr lang="en-US" altLang="zh-TW" sz="4000" b="1" kern="1200" dirty="0">
                <a:effectLst>
                  <a:glow rad="127000">
                    <a:schemeClr val="tx1">
                      <a:alpha val="90000"/>
                    </a:schemeClr>
                  </a:glow>
                </a:effectLst>
                <a:latin typeface="Arial" charset="0"/>
                <a:ea typeface="ＭＳ Ｐゴシック" charset="0"/>
                <a:cs typeface="Arial" charset="0"/>
              </a:rPr>
              <a:t>7</a:t>
            </a:r>
            <a:r>
              <a:rPr lang="zh-TW" altLang="en-US" sz="4000" b="1" kern="1200" dirty="0">
                <a:effectLst>
                  <a:glow rad="127000">
                    <a:schemeClr val="tx1">
                      <a:alpha val="90000"/>
                    </a:schemeClr>
                  </a:glow>
                </a:effectLst>
                <a:latin typeface="Arial" charset="0"/>
                <a:ea typeface="ＭＳ Ｐゴシック" charset="0"/>
                <a:cs typeface="Arial" charset="0"/>
              </a:rPr>
              <a:t>章中的国家</a:t>
            </a:r>
            <a:endParaRPr lang="en-US" sz="4000" b="1" kern="1200" dirty="0">
              <a:solidFill>
                <a:schemeClr val="bg1"/>
              </a:solidFill>
              <a:effectLst>
                <a:glow rad="127000">
                  <a:schemeClr val="tx1">
                    <a:alpha val="90000"/>
                  </a:schemeClr>
                </a:glow>
              </a:effectLst>
              <a:latin typeface="Arial" charset="0"/>
              <a:ea typeface="ＭＳ Ｐゴシック" charset="0"/>
              <a:cs typeface="Arial" charset="0"/>
            </a:endParaRP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effectLst>
                  <a:glow rad="127000">
                    <a:srgbClr val="000000">
                      <a:alpha val="90000"/>
                    </a:srgbClr>
                  </a:glow>
                </a:effectLst>
                <a:latin typeface="Arial" charset="0"/>
                <a:cs typeface="Arial" charset="0"/>
              </a:rPr>
              <a:t>331</a:t>
            </a:r>
          </a:p>
        </p:txBody>
      </p:sp>
      <p:pic>
        <p:nvPicPr>
          <p:cNvPr id="3" name="Picture 2"/>
          <p:cNvPicPr>
            <a:picLocks noChangeAspect="1"/>
          </p:cNvPicPr>
          <p:nvPr/>
        </p:nvPicPr>
        <p:blipFill>
          <a:blip r:embed="rId4"/>
          <a:stretch>
            <a:fillRect/>
          </a:stretch>
        </p:blipFill>
        <p:spPr>
          <a:xfrm>
            <a:off x="152400" y="1727200"/>
            <a:ext cx="8534400" cy="4724400"/>
          </a:xfrm>
          <a:prstGeom prst="rect">
            <a:avLst/>
          </a:prstGeom>
        </p:spPr>
      </p:pic>
    </p:spTree>
    <p:extLst>
      <p:ext uri="{BB962C8B-B14F-4D97-AF65-F5344CB8AC3E}">
        <p14:creationId xmlns:p14="http://schemas.microsoft.com/office/powerpoint/2010/main" val="227848538"/>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5390495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78651" y="146094"/>
            <a:ext cx="8349132" cy="817350"/>
          </a:xfrm>
        </p:spPr>
        <p:txBody>
          <a:bodyPr/>
          <a:lstStyle/>
          <a:p>
            <a:r>
              <a:rPr lang="zh-TW" altLang="en-US" b="1" dirty="0">
                <a:latin typeface="Arial" charset="0"/>
                <a:ea typeface="ＭＳ Ｐゴシック" charset="0"/>
              </a:rPr>
              <a:t>金碗的审判 </a:t>
            </a:r>
            <a:r>
              <a:rPr lang="en-US" altLang="zh-TW" b="1" dirty="0">
                <a:latin typeface="Arial" charset="0"/>
                <a:ea typeface="ＭＳ Ｐゴシック" charset="0"/>
              </a:rPr>
              <a:t>(</a:t>
            </a:r>
            <a:r>
              <a:rPr lang="zh-TW" altLang="en-US" b="1" dirty="0">
                <a:latin typeface="Arial" charset="0"/>
                <a:ea typeface="ＭＳ Ｐゴシック" charset="0"/>
              </a:rPr>
              <a:t>启示录 </a:t>
            </a:r>
            <a:r>
              <a:rPr lang="en-US" altLang="zh-TW" b="1" dirty="0">
                <a:latin typeface="Arial" charset="0"/>
                <a:ea typeface="ＭＳ Ｐゴシック" charset="0"/>
              </a:rPr>
              <a:t>15–16)</a:t>
            </a:r>
            <a:endParaRPr lang="en-US"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6 Goldfish_Jump_Out_Of_Bowl_2_-_expect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7772"/>
            <a:ext cx="9144000" cy="5680228"/>
          </a:xfrm>
          <a:prstGeom prst="rect">
            <a:avLst/>
          </a:prstGeom>
        </p:spPr>
      </p:pic>
      <p:sp>
        <p:nvSpPr>
          <p:cNvPr id="5" name="TextBox 4"/>
          <p:cNvSpPr txBox="1"/>
          <p:nvPr/>
        </p:nvSpPr>
        <p:spPr>
          <a:xfrm>
            <a:off x="2168757" y="1266097"/>
            <a:ext cx="797169" cy="461665"/>
          </a:xfrm>
          <a:prstGeom prst="rect">
            <a:avLst/>
          </a:prstGeom>
          <a:noFill/>
        </p:spPr>
        <p:txBody>
          <a:bodyPr wrap="square" rtlCol="0">
            <a:spAutoFit/>
          </a:bodyPr>
          <a:lstStyle/>
          <a:p>
            <a:r>
              <a:rPr lang="zh-CN" altLang="en-US" dirty="0">
                <a:solidFill>
                  <a:schemeClr val="bg1"/>
                </a:solidFill>
              </a:rPr>
              <a:t>期望</a:t>
            </a:r>
            <a:endParaRPr lang="en-US" dirty="0">
              <a:solidFill>
                <a:schemeClr val="bg1"/>
              </a:solidFill>
            </a:endParaRPr>
          </a:p>
        </p:txBody>
      </p:sp>
    </p:spTree>
    <p:extLst>
      <p:ext uri="{BB962C8B-B14F-4D97-AF65-F5344CB8AC3E}">
        <p14:creationId xmlns:p14="http://schemas.microsoft.com/office/powerpoint/2010/main" val="1502156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2 song on the s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33" y="985459"/>
            <a:ext cx="6156473" cy="4053852"/>
          </a:xfrm>
          <a:prstGeom prst="rect">
            <a:avLst/>
          </a:prstGeom>
        </p:spPr>
      </p:pic>
      <p:sp>
        <p:nvSpPr>
          <p:cNvPr id="998401" name="Title 1"/>
          <p:cNvSpPr>
            <a:spLocks noGrp="1"/>
          </p:cNvSpPr>
          <p:nvPr>
            <p:ph type="title"/>
          </p:nvPr>
        </p:nvSpPr>
        <p:spPr>
          <a:xfrm>
            <a:off x="78651" y="146094"/>
            <a:ext cx="8349132" cy="817350"/>
          </a:xfrm>
        </p:spPr>
        <p:txBody>
          <a:bodyPr/>
          <a:lstStyle/>
          <a:p>
            <a:pPr algn="r"/>
            <a:r>
              <a:rPr lang="zh-CN" altLang="en-US" sz="3600" b="1" dirty="0">
                <a:latin typeface="Arial" charset="0"/>
                <a:ea typeface="ＭＳ Ｐゴシック" charset="0"/>
              </a:rPr>
              <a:t>叙述引进金碗（</a:t>
            </a:r>
            <a:r>
              <a:rPr lang="en-US" altLang="zh-CN" sz="3600" b="1" dirty="0">
                <a:latin typeface="Arial" charset="0"/>
                <a:ea typeface="ＭＳ Ｐゴシック" charset="0"/>
              </a:rPr>
              <a:t>15</a:t>
            </a:r>
            <a:r>
              <a:rPr lang="zh-CN" altLang="en-US" sz="3600" b="1" dirty="0">
                <a:latin typeface="Arial" charset="0"/>
                <a:ea typeface="ＭＳ Ｐゴシック" charset="0"/>
              </a:rPr>
              <a:t>：</a:t>
            </a:r>
            <a:r>
              <a:rPr lang="en-US" altLang="zh-CN" sz="3600" b="1" dirty="0">
                <a:latin typeface="Arial" charset="0"/>
                <a:ea typeface="ＭＳ Ｐゴシック" charset="0"/>
              </a:rPr>
              <a:t>2</a:t>
            </a:r>
            <a:r>
              <a:rPr lang="zh-CN" altLang="en-US" sz="3600" b="1" dirty="0">
                <a:latin typeface="Arial" charset="0"/>
                <a:ea typeface="ＭＳ Ｐゴシック" charset="0"/>
              </a:rPr>
              <a:t>）</a:t>
            </a:r>
            <a:endParaRPr lang="en-US" sz="36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0" y="0"/>
            <a:ext cx="292704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latin typeface="Arial" charset="0"/>
                <a:ea typeface="ＭＳ Ｐゴシック" charset="0"/>
              </a:rPr>
              <a:t>"我又看见好像有一个搀杂着火的玻璃海； 也看见那些胜过了兽、 兽像， 以及兽名的数字的人。 他们都站在玻璃海上， 拿着 神的琴" </a:t>
            </a:r>
            <a:br>
              <a:rPr lang="en-US" sz="3600" b="1" dirty="0">
                <a:latin typeface="Arial" charset="0"/>
                <a:ea typeface="ＭＳ Ｐゴシック" charset="0"/>
              </a:rPr>
            </a:br>
            <a:r>
              <a:rPr lang="en-US" sz="3600" b="1" dirty="0">
                <a:latin typeface="Arial" charset="0"/>
                <a:ea typeface="ＭＳ Ｐゴシック" charset="0"/>
              </a:rPr>
              <a:t>(15:2).</a:t>
            </a:r>
          </a:p>
        </p:txBody>
      </p:sp>
    </p:spTree>
    <p:extLst>
      <p:ext uri="{BB962C8B-B14F-4D97-AF65-F5344CB8AC3E}">
        <p14:creationId xmlns:p14="http://schemas.microsoft.com/office/powerpoint/2010/main" val="1386156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praising-hands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6700"/>
            <a:ext cx="5397500" cy="4051300"/>
          </a:xfrm>
          <a:prstGeom prst="rect">
            <a:avLst/>
          </a:prstGeom>
        </p:spPr>
      </p:pic>
      <p:sp>
        <p:nvSpPr>
          <p:cNvPr id="998401" name="Title 1"/>
          <p:cNvSpPr>
            <a:spLocks noGrp="1"/>
          </p:cNvSpPr>
          <p:nvPr>
            <p:ph type="title"/>
          </p:nvPr>
        </p:nvSpPr>
        <p:spPr>
          <a:xfrm>
            <a:off x="0" y="0"/>
            <a:ext cx="9144000" cy="6177992"/>
          </a:xfrm>
        </p:spPr>
        <p:txBody>
          <a:bodyPr anchor="t"/>
          <a:lstStyle/>
          <a:p>
            <a:r>
              <a:rPr lang="en-US" sz="3200" b="1" dirty="0">
                <a:latin typeface="Arial" charset="0"/>
                <a:ea typeface="ＭＳ Ｐゴシック" charset="0"/>
              </a:rPr>
              <a:t>他们唱着 神仆人摩西的歌和羊羔的歌， 说： </a:t>
            </a:r>
            <a:br>
              <a:rPr lang="en-US" sz="3200" b="1" dirty="0">
                <a:latin typeface="Arial" charset="0"/>
                <a:ea typeface="ＭＳ Ｐゴシック" charset="0"/>
              </a:rPr>
            </a:br>
            <a:r>
              <a:rPr lang="en-US" sz="3200" b="1" dirty="0">
                <a:latin typeface="Arial" charset="0"/>
                <a:ea typeface="ＭＳ Ｐゴシック" charset="0"/>
              </a:rPr>
              <a:t>“主啊！ 全能的 神， </a:t>
            </a:r>
            <a:br>
              <a:rPr lang="en-US" sz="3200" b="1" dirty="0">
                <a:latin typeface="Arial" charset="0"/>
                <a:ea typeface="ＭＳ Ｐゴシック" charset="0"/>
              </a:rPr>
            </a:br>
            <a:r>
              <a:rPr lang="en-US" sz="3200" b="1" dirty="0">
                <a:latin typeface="Arial" charset="0"/>
                <a:ea typeface="ＭＳ Ｐゴシック" charset="0"/>
              </a:rPr>
              <a:t>	你的作为又伟大又奇妙！ </a:t>
            </a:r>
            <a:br>
              <a:rPr lang="en-US" sz="3200" b="1" dirty="0">
                <a:latin typeface="Arial" charset="0"/>
                <a:ea typeface="ＭＳ Ｐゴシック" charset="0"/>
              </a:rPr>
            </a:br>
            <a:r>
              <a:rPr lang="en-US" sz="3200" b="1" dirty="0">
                <a:latin typeface="Arial" charset="0"/>
                <a:ea typeface="ＭＳ Ｐゴシック" charset="0"/>
              </a:rPr>
              <a:t>	万国的王啊， </a:t>
            </a:r>
            <a:br>
              <a:rPr lang="en-US" sz="3200" b="1" dirty="0">
                <a:latin typeface="Arial" charset="0"/>
                <a:ea typeface="ＭＳ Ｐゴシック" charset="0"/>
              </a:rPr>
            </a:br>
            <a:r>
              <a:rPr lang="en-US" sz="3200" b="1" dirty="0">
                <a:latin typeface="Arial" charset="0"/>
                <a:ea typeface="ＭＳ Ｐゴシック" charset="0"/>
              </a:rPr>
              <a:t>	你的道路又公义又真实！ </a:t>
            </a:r>
            <a:br>
              <a:rPr lang="en-US" sz="3200" b="1" dirty="0">
                <a:latin typeface="Arial" charset="0"/>
                <a:ea typeface="ＭＳ Ｐゴシック" charset="0"/>
              </a:rPr>
            </a:br>
            <a:r>
              <a:rPr lang="en-US" sz="3200" b="1" baseline="30000" dirty="0">
                <a:latin typeface="Arial" charset="0"/>
                <a:ea typeface="ＭＳ Ｐゴシック" charset="0"/>
              </a:rPr>
              <a:t>4</a:t>
            </a:r>
            <a:r>
              <a:rPr lang="en-US" sz="3200" b="1" dirty="0">
                <a:latin typeface="Arial" charset="0"/>
                <a:ea typeface="ＭＳ Ｐゴシック" charset="0"/>
              </a:rPr>
              <a:t>主啊！ 谁敢不敬畏你， 不荣耀你的名呢？ </a:t>
            </a:r>
            <a:br>
              <a:rPr lang="en-US" sz="3200" b="1" dirty="0">
                <a:latin typeface="Arial" charset="0"/>
                <a:ea typeface="ＭＳ Ｐゴシック" charset="0"/>
              </a:rPr>
            </a:br>
            <a:r>
              <a:rPr lang="en-US" sz="3200" b="1" dirty="0">
                <a:latin typeface="Arial" charset="0"/>
                <a:ea typeface="ＭＳ Ｐゴシック" charset="0"/>
              </a:rPr>
              <a:t>	因为只有你是神圣的， </a:t>
            </a:r>
            <a:br>
              <a:rPr lang="en-US" sz="3200" b="1" dirty="0">
                <a:latin typeface="Arial" charset="0"/>
                <a:ea typeface="ＭＳ Ｐゴシック" charset="0"/>
              </a:rPr>
            </a:br>
            <a:r>
              <a:rPr lang="en-US" sz="3200" b="1" dirty="0">
                <a:latin typeface="Arial" charset="0"/>
                <a:ea typeface="ＭＳ Ｐゴシック" charset="0"/>
              </a:rPr>
              <a:t>	万国都要来， </a:t>
            </a:r>
            <a:br>
              <a:rPr lang="en-US" sz="3200" b="1" dirty="0">
                <a:latin typeface="Arial" charset="0"/>
                <a:ea typeface="ＭＳ Ｐゴシック" charset="0"/>
              </a:rPr>
            </a:br>
            <a:r>
              <a:rPr lang="en-US" sz="3200" b="1" dirty="0">
                <a:latin typeface="Arial" charset="0"/>
                <a:ea typeface="ＭＳ Ｐゴシック" charset="0"/>
              </a:rPr>
              <a:t>	在你面前下拜， </a:t>
            </a:r>
            <a:br>
              <a:rPr lang="en-US" sz="3200" b="1" dirty="0">
                <a:latin typeface="Arial" charset="0"/>
                <a:ea typeface="ＭＳ Ｐゴシック" charset="0"/>
              </a:rPr>
            </a:br>
            <a:r>
              <a:rPr lang="en-US" sz="3200" b="1" dirty="0">
                <a:latin typeface="Arial" charset="0"/>
                <a:ea typeface="ＭＳ Ｐゴシック" charset="0"/>
              </a:rPr>
              <a:t>	因为你公义的作为已经显明出来了” (15:3-4).</a:t>
            </a:r>
          </a:p>
        </p:txBody>
      </p:sp>
    </p:spTree>
    <p:extLst>
      <p:ext uri="{BB962C8B-B14F-4D97-AF65-F5344CB8AC3E}">
        <p14:creationId xmlns:p14="http://schemas.microsoft.com/office/powerpoint/2010/main" val="1172744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heav-sanc.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14885"/>
            <a:ext cx="9144000" cy="6843116"/>
          </a:xfrm>
          <a:prstGeom prst="rect">
            <a:avLst/>
          </a:prstGeom>
        </p:spPr>
      </p:pic>
      <p:sp>
        <p:nvSpPr>
          <p:cNvPr id="998401" name="Title 1"/>
          <p:cNvSpPr>
            <a:spLocks noGrp="1"/>
          </p:cNvSpPr>
          <p:nvPr>
            <p:ph type="title"/>
          </p:nvPr>
        </p:nvSpPr>
        <p:spPr>
          <a:xfrm>
            <a:off x="5698373" y="-1"/>
            <a:ext cx="3445627" cy="4015619"/>
          </a:xfrm>
        </p:spPr>
        <p:txBody>
          <a:bodyPr anchor="t"/>
          <a:lstStyle/>
          <a:p>
            <a:r>
              <a:rPr lang="en-US" sz="3600" b="1" dirty="0">
                <a:solidFill>
                  <a:srgbClr val="FFFFFF"/>
                </a:solidFill>
                <a:effectLst>
                  <a:glow rad="139700">
                    <a:schemeClr val="tx1">
                      <a:alpha val="80000"/>
                    </a:schemeClr>
                  </a:glow>
                </a:effectLst>
              </a:rPr>
              <a:t>"</a:t>
            </a:r>
            <a:r>
              <a:rPr lang="en-US" sz="3600" dirty="0">
                <a:solidFill>
                  <a:srgbClr val="FFFFFF"/>
                </a:solidFill>
              </a:rPr>
              <a:t>这些事以后， 我观看， 见天上安放约柜（“约柜” 原文作 “见证的柜”） 的帐幕的圣所开了</a:t>
            </a:r>
            <a:r>
              <a:rPr lang="en-US" sz="3600" b="1" dirty="0">
                <a:solidFill>
                  <a:srgbClr val="FFFFFF"/>
                </a:solidFill>
                <a:effectLst>
                  <a:glow rad="139700">
                    <a:schemeClr val="tx1">
                      <a:alpha val="80000"/>
                    </a:schemeClr>
                  </a:glow>
                </a:effectLst>
              </a:rPr>
              <a:t>" </a:t>
            </a:r>
            <a:br>
              <a:rPr lang="en-US" sz="3600" b="1" dirty="0">
                <a:solidFill>
                  <a:srgbClr val="FFFFFF"/>
                </a:solidFill>
                <a:effectLst>
                  <a:glow rad="139700">
                    <a:schemeClr val="tx1">
                      <a:alpha val="80000"/>
                    </a:schemeClr>
                  </a:glow>
                </a:effectLst>
              </a:rPr>
            </a:br>
            <a:r>
              <a:rPr lang="en-US" sz="3600" b="1" dirty="0">
                <a:solidFill>
                  <a:srgbClr val="FFFFFF"/>
                </a:solidFill>
                <a:effectLst>
                  <a:glow rad="139700">
                    <a:schemeClr val="tx1">
                      <a:alpha val="80000"/>
                    </a:schemeClr>
                  </a:glow>
                </a:effectLst>
              </a:rPr>
              <a:t>(15:5).</a:t>
            </a:r>
            <a:endParaRPr lang="en-US" sz="3600" b="1" dirty="0">
              <a:solidFill>
                <a:srgbClr val="FFFFFF"/>
              </a:solidFill>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2062908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3592286" cy="6858000"/>
          </a:xfrm>
          <a:no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effectLst>
                  <a:glow rad="139700">
                    <a:schemeClr val="tx1">
                      <a:alpha val="80000"/>
                    </a:schemeClr>
                  </a:glow>
                </a:effectLst>
              </a:rPr>
              <a:t>"那掌管着末后七灾的七位天使， 从圣所出来， 穿着清洁明亮的细麻衣， 胸间束着金带" </a:t>
            </a:r>
            <a:br>
              <a:rPr lang="en-US" sz="4000" b="1" dirty="0">
                <a:solidFill>
                  <a:srgbClr val="FFFFFF"/>
                </a:solidFill>
                <a:effectLst>
                  <a:glow rad="139700">
                    <a:schemeClr val="tx1">
                      <a:alpha val="80000"/>
                    </a:schemeClr>
                  </a:glow>
                </a:effectLst>
              </a:rPr>
            </a:br>
            <a:r>
              <a:rPr lang="en-US" sz="4000" b="1" dirty="0">
                <a:solidFill>
                  <a:srgbClr val="FFFFFF"/>
                </a:solidFill>
                <a:effectLst>
                  <a:glow rad="139700">
                    <a:schemeClr val="tx1">
                      <a:alpha val="80000"/>
                    </a:schemeClr>
                  </a:glow>
                </a:effectLst>
              </a:rPr>
              <a:t>(15:6).</a:t>
            </a:r>
          </a:p>
        </p:txBody>
      </p:sp>
      <p:pic>
        <p:nvPicPr>
          <p:cNvPr id="4" name="Picture 3" descr="rev 15 ang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952" y="3807"/>
            <a:ext cx="5213048" cy="6854193"/>
          </a:xfrm>
          <a:prstGeom prst="rect">
            <a:avLst/>
          </a:prstGeom>
        </p:spPr>
      </p:pic>
    </p:spTree>
    <p:extLst>
      <p:ext uri="{BB962C8B-B14F-4D97-AF65-F5344CB8AC3E}">
        <p14:creationId xmlns:p14="http://schemas.microsoft.com/office/powerpoint/2010/main" val="875589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5 angels-given-bowl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2255"/>
            <a:ext cx="9144000" cy="6835745"/>
          </a:xfrm>
          <a:prstGeom prst="rect">
            <a:avLst/>
          </a:prstGeom>
        </p:spPr>
      </p:pic>
      <p:sp>
        <p:nvSpPr>
          <p:cNvPr id="998401" name="Title 1"/>
          <p:cNvSpPr>
            <a:spLocks noGrp="1"/>
          </p:cNvSpPr>
          <p:nvPr>
            <p:ph type="title"/>
          </p:nvPr>
        </p:nvSpPr>
        <p:spPr>
          <a:xfrm>
            <a:off x="0" y="1"/>
            <a:ext cx="9144000" cy="1681238"/>
          </a:xfrm>
        </p:spPr>
        <p:txBody>
          <a:bodyPr anchor="t"/>
          <a:lstStyle/>
          <a:p>
            <a:r>
              <a:rPr lang="en-US" sz="4000" b="1" dirty="0">
                <a:solidFill>
                  <a:schemeClr val="tx1"/>
                </a:solidFill>
                <a:effectLst>
                  <a:glow rad="190500">
                    <a:schemeClr val="bg1">
                      <a:alpha val="92000"/>
                    </a:schemeClr>
                  </a:glow>
                </a:effectLst>
              </a:rPr>
              <a:t>"四个活物中有一个， 把盛满了活到永永远远之 神的烈怒的七个金碗， 交给了那七位天使" (15:7).</a:t>
            </a:r>
            <a:endParaRPr lang="en-US" sz="4000" b="1" dirty="0">
              <a:solidFill>
                <a:schemeClr val="tx1"/>
              </a:solidFill>
              <a:effectLst>
                <a:glow rad="190500">
                  <a:schemeClr val="bg1">
                    <a:alpha val="92000"/>
                  </a:schemeClr>
                </a:glow>
              </a:effectLst>
              <a:latin typeface="Arial" charset="0"/>
              <a:ea typeface="ＭＳ Ｐゴシック" charset="0"/>
            </a:endParaRPr>
          </a:p>
        </p:txBody>
      </p:sp>
    </p:spTree>
    <p:extLst>
      <p:ext uri="{BB962C8B-B14F-4D97-AF65-F5344CB8AC3E}">
        <p14:creationId xmlns:p14="http://schemas.microsoft.com/office/powerpoint/2010/main" val="1266956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15 cloud-incense-prayer.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661" y="0"/>
            <a:ext cx="9170662" cy="6845896"/>
          </a:xfrm>
          <a:prstGeom prst="rect">
            <a:avLst/>
          </a:prstGeom>
        </p:spPr>
      </p:pic>
      <p:sp>
        <p:nvSpPr>
          <p:cNvPr id="998401" name="Title 1"/>
          <p:cNvSpPr>
            <a:spLocks noGrp="1"/>
          </p:cNvSpPr>
          <p:nvPr>
            <p:ph type="title"/>
          </p:nvPr>
        </p:nvSpPr>
        <p:spPr>
          <a:xfrm>
            <a:off x="0" y="0"/>
            <a:ext cx="2648857" cy="6858000"/>
          </a:xfrm>
        </p:spPr>
        <p:txBody>
          <a:bodyPr anchor="t"/>
          <a:lstStyle/>
          <a:p>
            <a:r>
              <a:rPr lang="en-US" sz="4000" b="1" dirty="0">
                <a:solidFill>
                  <a:srgbClr val="FFFFFF"/>
                </a:solidFill>
                <a:effectLst>
                  <a:glow rad="139700">
                    <a:schemeClr val="tx1">
                      <a:alpha val="80000"/>
                    </a:schemeClr>
                  </a:glow>
                </a:effectLst>
              </a:rPr>
              <a:t>"</a:t>
            </a:r>
            <a:r>
              <a:rPr lang="en-US" sz="4000" dirty="0">
                <a:solidFill>
                  <a:srgbClr val="FFFFFF"/>
                </a:solidFill>
                <a:effectLst>
                  <a:glow rad="139700">
                    <a:schemeClr val="tx1"/>
                  </a:glow>
                </a:effectLst>
              </a:rPr>
              <a:t>因着 神的荣耀和大能， 圣所中充满了烟， 在那七位天使降完七灾以前， 没有人能进入圣所</a:t>
            </a:r>
            <a:r>
              <a:rPr lang="en-US" sz="4000" b="1" dirty="0">
                <a:solidFill>
                  <a:srgbClr val="FFFFFF"/>
                </a:solidFill>
                <a:effectLst>
                  <a:glow rad="139700">
                    <a:schemeClr val="tx1">
                      <a:alpha val="80000"/>
                    </a:schemeClr>
                  </a:glow>
                </a:effectLst>
              </a:rPr>
              <a:t>" </a:t>
            </a:r>
            <a:br>
              <a:rPr lang="en-US" sz="4000" b="1" dirty="0">
                <a:solidFill>
                  <a:srgbClr val="FFFFFF"/>
                </a:solidFill>
                <a:effectLst>
                  <a:glow rad="139700">
                    <a:schemeClr val="tx1">
                      <a:alpha val="80000"/>
                    </a:schemeClr>
                  </a:glow>
                </a:effectLst>
              </a:rPr>
            </a:br>
            <a:r>
              <a:rPr lang="en-US" sz="4000" b="1" dirty="0">
                <a:solidFill>
                  <a:srgbClr val="FFFFFF"/>
                </a:solidFill>
                <a:effectLst>
                  <a:glow rad="139700">
                    <a:schemeClr val="tx1">
                      <a:alpha val="80000"/>
                    </a:schemeClr>
                  </a:glow>
                </a:effectLst>
              </a:rPr>
              <a:t>(15:8).</a:t>
            </a:r>
            <a:endParaRPr lang="en-US" sz="4000" b="1" dirty="0">
              <a:solidFill>
                <a:srgbClr val="FFFFFF"/>
              </a:solidFill>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3203643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539049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35000">
                <a:schemeClr val="tx2"/>
              </a:gs>
              <a:gs pos="100000">
                <a:srgbClr val="FF0000"/>
              </a:gs>
            </a:gsLst>
            <a:lin ang="5400000" scaled="0"/>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 name="Picture 1" descr="rev 16 Revelation-Revolution-PT2-slide-4_bowls-details.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531610"/>
            <a:ext cx="9156700" cy="659961"/>
          </a:xfrm>
          <a:prstGeom prst="rect">
            <a:avLst/>
          </a:prstGeom>
        </p:spPr>
      </p:pic>
      <p:sp>
        <p:nvSpPr>
          <p:cNvPr id="998401" name="Title 1"/>
          <p:cNvSpPr>
            <a:spLocks noGrp="1"/>
          </p:cNvSpPr>
          <p:nvPr>
            <p:ph type="title"/>
          </p:nvPr>
        </p:nvSpPr>
        <p:spPr>
          <a:xfrm>
            <a:off x="78651" y="34026"/>
            <a:ext cx="8349132" cy="817350"/>
          </a:xfrm>
        </p:spPr>
        <p:txBody>
          <a:bodyPr/>
          <a:lstStyle/>
          <a:p>
            <a:pPr algn="l"/>
            <a:r>
              <a:rPr lang="zh-TW" altLang="en-US" sz="3600" b="1" dirty="0">
                <a:effectLst>
                  <a:glow rad="101600">
                    <a:schemeClr val="tx1">
                      <a:alpha val="75000"/>
                    </a:schemeClr>
                  </a:glow>
                </a:effectLst>
                <a:latin typeface="Arial" charset="0"/>
                <a:ea typeface="ＭＳ Ｐゴシック" charset="0"/>
              </a:rPr>
              <a:t>金碗的审判 </a:t>
            </a:r>
            <a:r>
              <a:rPr lang="en-US" altLang="zh-TW" sz="3600" b="1" dirty="0">
                <a:effectLst>
                  <a:glow rad="101600">
                    <a:schemeClr val="tx1">
                      <a:alpha val="75000"/>
                    </a:schemeClr>
                  </a:glow>
                </a:effectLst>
                <a:latin typeface="Arial" charset="0"/>
                <a:ea typeface="ＭＳ Ｐゴシック" charset="0"/>
              </a:rPr>
              <a:t>(</a:t>
            </a:r>
            <a:r>
              <a:rPr lang="zh-TW" altLang="en-US" sz="3600" b="1" dirty="0">
                <a:effectLst>
                  <a:glow rad="101600">
                    <a:schemeClr val="tx1">
                      <a:alpha val="75000"/>
                    </a:schemeClr>
                  </a:glow>
                </a:effectLst>
                <a:latin typeface="Arial" charset="0"/>
                <a:ea typeface="ＭＳ Ｐゴシック" charset="0"/>
              </a:rPr>
              <a:t>启示录 </a:t>
            </a:r>
            <a:r>
              <a:rPr lang="en-US" altLang="zh-TW" sz="3600" b="1" dirty="0">
                <a:effectLst>
                  <a:glow rad="101600">
                    <a:schemeClr val="tx1">
                      <a:alpha val="75000"/>
                    </a:schemeClr>
                  </a:glow>
                </a:effectLst>
                <a:latin typeface="Arial" charset="0"/>
                <a:ea typeface="ＭＳ Ｐゴシック" charset="0"/>
              </a:rPr>
              <a:t>15–16)</a:t>
            </a:r>
            <a:endParaRPr lang="en-US" sz="3600" b="1" dirty="0">
              <a:effectLst>
                <a:glow rad="101600">
                  <a:schemeClr val="tx1">
                    <a:alpha val="75000"/>
                  </a:schemeClr>
                </a:glow>
              </a:effectLst>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103548"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有恶而且毒的疮生在那些有兽印记的人身上</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2</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6" name="Title 1"/>
          <p:cNvSpPr txBox="1">
            <a:spLocks/>
          </p:cNvSpPr>
          <p:nvPr/>
        </p:nvSpPr>
        <p:spPr bwMode="auto">
          <a:xfrm>
            <a:off x="1350299" y="2250495"/>
            <a:ext cx="1306096"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海变成血；所有海里的生物都死亡</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3</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7" name="Title 1"/>
          <p:cNvSpPr txBox="1">
            <a:spLocks/>
          </p:cNvSpPr>
          <p:nvPr/>
        </p:nvSpPr>
        <p:spPr bwMode="auto">
          <a:xfrm>
            <a:off x="2699303"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江河变成血</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4-7</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8" name="Title 1"/>
          <p:cNvSpPr txBox="1">
            <a:spLocks/>
          </p:cNvSpPr>
          <p:nvPr/>
        </p:nvSpPr>
        <p:spPr bwMode="auto">
          <a:xfrm>
            <a:off x="3946054" y="2250495"/>
            <a:ext cx="1203843"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人类被日头火烤，亵渎神</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8-9</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9" name="Title 1"/>
          <p:cNvSpPr txBox="1">
            <a:spLocks/>
          </p:cNvSpPr>
          <p:nvPr/>
        </p:nvSpPr>
        <p:spPr bwMode="auto">
          <a:xfrm>
            <a:off x="5192805" y="2250495"/>
            <a:ext cx="1239949"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兽所掌座的国遭受苦难</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10-11</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11" name="Title 1"/>
          <p:cNvSpPr txBox="1">
            <a:spLocks/>
          </p:cNvSpPr>
          <p:nvPr/>
        </p:nvSpPr>
        <p:spPr bwMode="auto">
          <a:xfrm>
            <a:off x="7844384" y="2250495"/>
            <a:ext cx="1299616" cy="2456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全地彻底的震动</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17-21</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10" name="Title 1"/>
          <p:cNvSpPr txBox="1">
            <a:spLocks/>
          </p:cNvSpPr>
          <p:nvPr/>
        </p:nvSpPr>
        <p:spPr bwMode="auto">
          <a:xfrm>
            <a:off x="6475662" y="2250495"/>
            <a:ext cx="1325814" cy="270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幼发拉底河干涸；普世的军队聚集在哈米吉多顿</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12-16</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12" name="Title 1"/>
          <p:cNvSpPr txBox="1">
            <a:spLocks/>
          </p:cNvSpPr>
          <p:nvPr/>
        </p:nvSpPr>
        <p:spPr bwMode="auto">
          <a:xfrm>
            <a:off x="103548" y="1179625"/>
            <a:ext cx="1203843" cy="364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第一个</a:t>
            </a:r>
            <a:endParaRPr lang="en-US" sz="1600" b="1" dirty="0">
              <a:effectLst>
                <a:glow rad="101600">
                  <a:schemeClr val="tx1">
                    <a:alpha val="75000"/>
                  </a:schemeClr>
                </a:glow>
              </a:effectLst>
              <a:latin typeface="Arial" charset="0"/>
              <a:ea typeface="ＭＳ Ｐゴシック" charset="0"/>
            </a:endParaRPr>
          </a:p>
        </p:txBody>
      </p:sp>
      <p:sp>
        <p:nvSpPr>
          <p:cNvPr id="13" name="Title 1"/>
          <p:cNvSpPr txBox="1">
            <a:spLocks/>
          </p:cNvSpPr>
          <p:nvPr/>
        </p:nvSpPr>
        <p:spPr bwMode="auto">
          <a:xfrm>
            <a:off x="1350299" y="1179625"/>
            <a:ext cx="1306096" cy="35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第二个</a:t>
            </a:r>
            <a:endParaRPr lang="en-US" sz="1600" b="1" dirty="0">
              <a:effectLst>
                <a:glow rad="101600">
                  <a:schemeClr val="tx1">
                    <a:alpha val="75000"/>
                  </a:schemeClr>
                </a:glow>
              </a:effectLst>
              <a:latin typeface="Arial" charset="0"/>
              <a:ea typeface="ＭＳ Ｐゴシック" charset="0"/>
            </a:endParaRPr>
          </a:p>
        </p:txBody>
      </p:sp>
      <p:sp>
        <p:nvSpPr>
          <p:cNvPr id="14" name="Title 1"/>
          <p:cNvSpPr txBox="1">
            <a:spLocks/>
          </p:cNvSpPr>
          <p:nvPr/>
        </p:nvSpPr>
        <p:spPr bwMode="auto">
          <a:xfrm>
            <a:off x="2699303" y="1179625"/>
            <a:ext cx="1203843" cy="35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第三个</a:t>
            </a:r>
            <a:endParaRPr lang="en-US" sz="1600" b="1" dirty="0">
              <a:effectLst>
                <a:glow rad="101600">
                  <a:schemeClr val="tx1">
                    <a:alpha val="75000"/>
                  </a:schemeClr>
                </a:glow>
              </a:effectLst>
              <a:latin typeface="Arial" charset="0"/>
              <a:ea typeface="ＭＳ Ｐゴシック" charset="0"/>
            </a:endParaRPr>
          </a:p>
        </p:txBody>
      </p:sp>
      <p:sp>
        <p:nvSpPr>
          <p:cNvPr id="15" name="Title 1"/>
          <p:cNvSpPr txBox="1">
            <a:spLocks/>
          </p:cNvSpPr>
          <p:nvPr/>
        </p:nvSpPr>
        <p:spPr bwMode="auto">
          <a:xfrm>
            <a:off x="3946054" y="1179625"/>
            <a:ext cx="1203843" cy="40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第四个</a:t>
            </a:r>
            <a:endParaRPr lang="en-US" sz="1600" b="1" dirty="0">
              <a:effectLst>
                <a:glow rad="101600">
                  <a:schemeClr val="tx1">
                    <a:alpha val="75000"/>
                  </a:schemeClr>
                </a:glow>
              </a:effectLst>
              <a:latin typeface="Arial" charset="0"/>
              <a:ea typeface="ＭＳ Ｐゴシック" charset="0"/>
            </a:endParaRPr>
          </a:p>
        </p:txBody>
      </p:sp>
      <p:sp>
        <p:nvSpPr>
          <p:cNvPr id="16" name="Title 1"/>
          <p:cNvSpPr txBox="1">
            <a:spLocks/>
          </p:cNvSpPr>
          <p:nvPr/>
        </p:nvSpPr>
        <p:spPr bwMode="auto">
          <a:xfrm>
            <a:off x="5192805" y="1179625"/>
            <a:ext cx="1239949" cy="426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第五个</a:t>
            </a:r>
            <a:endParaRPr lang="en-US" sz="1600" b="1" dirty="0">
              <a:effectLst>
                <a:glow rad="101600">
                  <a:schemeClr val="tx1">
                    <a:alpha val="75000"/>
                  </a:schemeClr>
                </a:glow>
              </a:effectLst>
              <a:latin typeface="Arial" charset="0"/>
              <a:ea typeface="ＭＳ Ｐゴシック" charset="0"/>
            </a:endParaRPr>
          </a:p>
        </p:txBody>
      </p:sp>
      <p:sp>
        <p:nvSpPr>
          <p:cNvPr id="17" name="Title 1"/>
          <p:cNvSpPr txBox="1">
            <a:spLocks/>
          </p:cNvSpPr>
          <p:nvPr/>
        </p:nvSpPr>
        <p:spPr bwMode="auto">
          <a:xfrm>
            <a:off x="7844384" y="1179625"/>
            <a:ext cx="1299616"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第七个</a:t>
            </a:r>
            <a:endParaRPr lang="en-US" sz="1600" b="1" dirty="0">
              <a:effectLst>
                <a:glow rad="101600">
                  <a:schemeClr val="tx1">
                    <a:alpha val="75000"/>
                  </a:schemeClr>
                </a:glow>
              </a:effectLst>
              <a:latin typeface="Arial" charset="0"/>
              <a:ea typeface="ＭＳ Ｐゴシック" charset="0"/>
            </a:endParaRPr>
          </a:p>
        </p:txBody>
      </p:sp>
      <p:sp>
        <p:nvSpPr>
          <p:cNvPr id="18" name="Title 1"/>
          <p:cNvSpPr txBox="1">
            <a:spLocks/>
          </p:cNvSpPr>
          <p:nvPr/>
        </p:nvSpPr>
        <p:spPr bwMode="auto">
          <a:xfrm>
            <a:off x="6475662" y="1179625"/>
            <a:ext cx="1325814" cy="41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第六个</a:t>
            </a:r>
            <a:endParaRPr lang="en-US" sz="1600" b="1" dirty="0">
              <a:effectLst>
                <a:glow rad="101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07510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2A8E239-2EF5-6CEE-9D61-AFEA91DE066B}"/>
              </a:ext>
            </a:extLst>
          </p:cNvPr>
          <p:cNvPicPr>
            <a:picLocks noChangeAspect="1"/>
          </p:cNvPicPr>
          <p:nvPr/>
        </p:nvPicPr>
        <p:blipFill>
          <a:blip r:embed="rId3"/>
          <a:stretch>
            <a:fillRect/>
          </a:stretch>
        </p:blipFill>
        <p:spPr>
          <a:xfrm>
            <a:off x="-1" y="65315"/>
            <a:ext cx="9144000" cy="5869887"/>
          </a:xfrm>
          <a:prstGeom prst="rect">
            <a:avLst/>
          </a:prstGeom>
        </p:spPr>
      </p:pic>
      <p:sp>
        <p:nvSpPr>
          <p:cNvPr id="3" name="Rectangle 1">
            <a:extLst>
              <a:ext uri="{FF2B5EF4-FFF2-40B4-BE49-F238E27FC236}">
                <a16:creationId xmlns:a16="http://schemas.microsoft.com/office/drawing/2014/main" id="{4271AC80-EC61-E744-6FDE-8920D191C9D8}"/>
              </a:ext>
            </a:extLst>
          </p:cNvPr>
          <p:cNvSpPr>
            <a:spLocks noChangeArrowheads="1"/>
          </p:cNvSpPr>
          <p:nvPr/>
        </p:nvSpPr>
        <p:spPr bwMode="auto">
          <a:xfrm>
            <a:off x="51885" y="135397"/>
            <a:ext cx="9040228" cy="120032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800" b="1" i="0" u="none" strike="noStrike" cap="none" normalizeH="0" baseline="0" dirty="0">
                <a:ln>
                  <a:noFill/>
                </a:ln>
                <a:solidFill>
                  <a:schemeClr val="tx1"/>
                </a:solidFill>
                <a:effectLst/>
                <a:latin typeface="Arial" panose="020B0604020202020204" pitchFamily="34" charset="0"/>
              </a:rPr>
              <a:t>启示录 13 章与但以理书的比较！</a:t>
            </a:r>
            <a:endParaRPr kumimoji="0" lang="zh-CN" altLang="zh-CN"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chemeClr val="tx1"/>
                </a:solidFill>
                <a:effectLst/>
                <a:latin typeface="Arial" panose="020B0604020202020204" pitchFamily="34" charset="0"/>
              </a:rPr>
              <a:t>by RevelationScriptures.com</a:t>
            </a:r>
            <a:br>
              <a:rPr kumimoji="0" lang="zh-CN" altLang="zh-CN" sz="1800" b="0" i="0" u="none" strike="noStrike" cap="none" normalizeH="0" baseline="0" dirty="0">
                <a:ln>
                  <a:noFill/>
                </a:ln>
                <a:solidFill>
                  <a:schemeClr val="tx1"/>
                </a:solidFill>
                <a:effectLst/>
                <a:latin typeface="Arial" panose="020B0604020202020204" pitchFamily="34" charset="0"/>
              </a:rPr>
            </a:br>
            <a:endParaRPr kumimoji="0" lang="zh-CN" altLang="zh-CN"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800" b="1" i="0" u="none" strike="noStrike" cap="none" normalizeH="0" baseline="0" dirty="0">
                <a:ln>
                  <a:noFill/>
                </a:ln>
                <a:solidFill>
                  <a:schemeClr val="tx1"/>
                </a:solidFill>
                <a:effectLst/>
                <a:latin typeface="Arial" panose="020B0604020202020204" pitchFamily="34" charset="0"/>
              </a:rPr>
              <a:t>启示录 13 章有一半引用自但以理书！</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graphicFrame>
        <p:nvGraphicFramePr>
          <p:cNvPr id="2" name="表格 1">
            <a:extLst>
              <a:ext uri="{FF2B5EF4-FFF2-40B4-BE49-F238E27FC236}">
                <a16:creationId xmlns:a16="http://schemas.microsoft.com/office/drawing/2014/main" id="{F0A50816-EBDE-314A-C276-475BC530F36A}"/>
              </a:ext>
            </a:extLst>
          </p:cNvPr>
          <p:cNvGraphicFramePr>
            <a:graphicFrameLocks noGrp="1"/>
          </p:cNvGraphicFramePr>
          <p:nvPr>
            <p:extLst>
              <p:ext uri="{D42A27DB-BD31-4B8C-83A1-F6EECF244321}">
                <p14:modId xmlns:p14="http://schemas.microsoft.com/office/powerpoint/2010/main" val="3437064345"/>
              </p:ext>
            </p:extLst>
          </p:nvPr>
        </p:nvGraphicFramePr>
        <p:xfrm>
          <a:off x="77829" y="1335726"/>
          <a:ext cx="9040227" cy="4455735"/>
        </p:xfrm>
        <a:graphic>
          <a:graphicData uri="http://schemas.openxmlformats.org/drawingml/2006/table">
            <a:tbl>
              <a:tblPr>
                <a:tableStyleId>{5940675A-B579-460E-94D1-54222C63F5DA}</a:tableStyleId>
              </a:tblPr>
              <a:tblGrid>
                <a:gridCol w="3013409">
                  <a:extLst>
                    <a:ext uri="{9D8B030D-6E8A-4147-A177-3AD203B41FA5}">
                      <a16:colId xmlns:a16="http://schemas.microsoft.com/office/drawing/2014/main" val="3176462964"/>
                    </a:ext>
                  </a:extLst>
                </a:gridCol>
                <a:gridCol w="3013409">
                  <a:extLst>
                    <a:ext uri="{9D8B030D-6E8A-4147-A177-3AD203B41FA5}">
                      <a16:colId xmlns:a16="http://schemas.microsoft.com/office/drawing/2014/main" val="3799710650"/>
                    </a:ext>
                  </a:extLst>
                </a:gridCol>
                <a:gridCol w="3013409">
                  <a:extLst>
                    <a:ext uri="{9D8B030D-6E8A-4147-A177-3AD203B41FA5}">
                      <a16:colId xmlns:a16="http://schemas.microsoft.com/office/drawing/2014/main" val="4100985546"/>
                    </a:ext>
                  </a:extLst>
                </a:gridCol>
              </a:tblGrid>
              <a:tr h="314731">
                <a:tc>
                  <a:txBody>
                    <a:bodyPr/>
                    <a:lstStyle/>
                    <a:p>
                      <a:r>
                        <a:rPr lang="zh-CN" altLang="en-US" sz="1400" b="1" dirty="0"/>
                        <a:t>启示录 </a:t>
                      </a:r>
                      <a:r>
                        <a:rPr lang="en-US" altLang="zh-CN" sz="1400" b="1" dirty="0"/>
                        <a:t>13 </a:t>
                      </a:r>
                      <a:r>
                        <a:rPr lang="zh-CN" altLang="en-US" sz="1400" b="1" dirty="0"/>
                        <a:t>章</a:t>
                      </a:r>
                      <a:endParaRPr lang="zh-CN" altLang="en-US" sz="1400" dirty="0"/>
                    </a:p>
                  </a:txBody>
                  <a:tcPr marL="72189" marR="72189" marT="36095" marB="36095" anchor="ctr">
                    <a:solidFill>
                      <a:schemeClr val="bg1"/>
                    </a:solidFill>
                  </a:tcPr>
                </a:tc>
                <a:tc>
                  <a:txBody>
                    <a:bodyPr/>
                    <a:lstStyle/>
                    <a:p>
                      <a:r>
                        <a:rPr lang="zh-CN" altLang="en-US" sz="1400" b="1" dirty="0"/>
                        <a:t>但以理书</a:t>
                      </a:r>
                      <a:endParaRPr lang="zh-CN" altLang="en-US" sz="1400" dirty="0"/>
                    </a:p>
                  </a:txBody>
                  <a:tcPr marL="72189" marR="72189" marT="36095" marB="36095" anchor="ctr">
                    <a:solidFill>
                      <a:schemeClr val="bg1"/>
                    </a:solidFill>
                  </a:tcPr>
                </a:tc>
                <a:tc>
                  <a:txBody>
                    <a:bodyPr/>
                    <a:lstStyle/>
                    <a:p>
                      <a:r>
                        <a:rPr lang="zh-CN" altLang="en-US" sz="1400" b="1" dirty="0"/>
                        <a:t>主题</a:t>
                      </a:r>
                      <a:endParaRPr lang="zh-CN" altLang="en-US" sz="1400" dirty="0"/>
                    </a:p>
                  </a:txBody>
                  <a:tcPr marL="72189" marR="72189" marT="36095" marB="36095" anchor="ctr">
                    <a:solidFill>
                      <a:schemeClr val="bg1"/>
                    </a:solidFill>
                  </a:tcPr>
                </a:tc>
                <a:extLst>
                  <a:ext uri="{0D108BD9-81ED-4DB2-BD59-A6C34878D82A}">
                    <a16:rowId xmlns:a16="http://schemas.microsoft.com/office/drawing/2014/main" val="3117426446"/>
                  </a:ext>
                </a:extLst>
              </a:tr>
              <a:tr h="314731">
                <a:tc>
                  <a:txBody>
                    <a:bodyPr/>
                    <a:lstStyle/>
                    <a:p>
                      <a:r>
                        <a:rPr lang="zh-CN" altLang="en-US" sz="1400"/>
                        <a:t>启示录 </a:t>
                      </a:r>
                      <a:r>
                        <a:rPr lang="en-US" altLang="zh-CN" sz="1400"/>
                        <a:t>13:1</a:t>
                      </a:r>
                    </a:p>
                  </a:txBody>
                  <a:tcPr marL="72189" marR="72189" marT="36095" marB="36095" anchor="ctr">
                    <a:solidFill>
                      <a:schemeClr val="bg1"/>
                    </a:solidFill>
                  </a:tcPr>
                </a:tc>
                <a:tc>
                  <a:txBody>
                    <a:bodyPr/>
                    <a:lstStyle/>
                    <a:p>
                      <a:r>
                        <a:rPr lang="zh-CN" altLang="en-US" sz="1400"/>
                        <a:t>但以理 </a:t>
                      </a:r>
                      <a:r>
                        <a:rPr lang="en-US" altLang="zh-CN" sz="1400"/>
                        <a:t>7:2-3</a:t>
                      </a:r>
                    </a:p>
                  </a:txBody>
                  <a:tcPr marL="72189" marR="72189" marT="36095" marB="36095" anchor="ctr">
                    <a:solidFill>
                      <a:schemeClr val="bg1"/>
                    </a:solidFill>
                  </a:tcPr>
                </a:tc>
                <a:tc>
                  <a:txBody>
                    <a:bodyPr/>
                    <a:lstStyle/>
                    <a:p>
                      <a:r>
                        <a:rPr lang="zh-CN" altLang="en-US" sz="1400"/>
                        <a:t>“从海中上来的兽”</a:t>
                      </a:r>
                    </a:p>
                  </a:txBody>
                  <a:tcPr marL="72189" marR="72189" marT="36095" marB="36095" anchor="ctr">
                    <a:solidFill>
                      <a:schemeClr val="bg1"/>
                    </a:solidFill>
                  </a:tcPr>
                </a:tc>
                <a:extLst>
                  <a:ext uri="{0D108BD9-81ED-4DB2-BD59-A6C34878D82A}">
                    <a16:rowId xmlns:a16="http://schemas.microsoft.com/office/drawing/2014/main" val="1089262857"/>
                  </a:ext>
                </a:extLst>
              </a:tr>
              <a:tr h="314731">
                <a:tc>
                  <a:txBody>
                    <a:bodyPr/>
                    <a:lstStyle/>
                    <a:p>
                      <a:r>
                        <a:rPr lang="zh-CN" altLang="en-US" sz="1400"/>
                        <a:t>启示录 </a:t>
                      </a:r>
                      <a:r>
                        <a:rPr lang="en-US" altLang="zh-CN" sz="1400"/>
                        <a:t>13:1</a:t>
                      </a:r>
                    </a:p>
                  </a:txBody>
                  <a:tcPr marL="72189" marR="72189" marT="36095" marB="36095" anchor="ctr">
                    <a:solidFill>
                      <a:schemeClr val="bg1"/>
                    </a:solidFill>
                  </a:tcPr>
                </a:tc>
                <a:tc>
                  <a:txBody>
                    <a:bodyPr/>
                    <a:lstStyle/>
                    <a:p>
                      <a:r>
                        <a:rPr lang="zh-CN" altLang="en-US" sz="1400"/>
                        <a:t>但以理 </a:t>
                      </a:r>
                      <a:r>
                        <a:rPr lang="en-US" altLang="zh-CN" sz="1400"/>
                        <a:t>7:7-8, 20, 24</a:t>
                      </a:r>
                    </a:p>
                  </a:txBody>
                  <a:tcPr marL="72189" marR="72189" marT="36095" marB="36095" anchor="ctr">
                    <a:solidFill>
                      <a:schemeClr val="bg1"/>
                    </a:solidFill>
                  </a:tcPr>
                </a:tc>
                <a:tc>
                  <a:txBody>
                    <a:bodyPr/>
                    <a:lstStyle/>
                    <a:p>
                      <a:r>
                        <a:rPr lang="zh-CN" altLang="en-US" sz="1400"/>
                        <a:t>“十角”</a:t>
                      </a:r>
                    </a:p>
                  </a:txBody>
                  <a:tcPr marL="72189" marR="72189" marT="36095" marB="36095" anchor="ctr">
                    <a:solidFill>
                      <a:schemeClr val="bg1"/>
                    </a:solidFill>
                  </a:tcPr>
                </a:tc>
                <a:extLst>
                  <a:ext uri="{0D108BD9-81ED-4DB2-BD59-A6C34878D82A}">
                    <a16:rowId xmlns:a16="http://schemas.microsoft.com/office/drawing/2014/main" val="3500455789"/>
                  </a:ext>
                </a:extLst>
              </a:tr>
              <a:tr h="550779">
                <a:tc>
                  <a:txBody>
                    <a:bodyPr/>
                    <a:lstStyle/>
                    <a:p>
                      <a:r>
                        <a:rPr lang="zh-CN" altLang="en-US" sz="1400"/>
                        <a:t>启示录 </a:t>
                      </a:r>
                      <a:r>
                        <a:rPr lang="en-US" altLang="zh-CN" sz="1400"/>
                        <a:t>13:1</a:t>
                      </a:r>
                    </a:p>
                  </a:txBody>
                  <a:tcPr marL="72189" marR="72189" marT="36095" marB="36095" anchor="ctr">
                    <a:solidFill>
                      <a:schemeClr val="bg1"/>
                    </a:solidFill>
                  </a:tcPr>
                </a:tc>
                <a:tc>
                  <a:txBody>
                    <a:bodyPr/>
                    <a:lstStyle/>
                    <a:p>
                      <a:r>
                        <a:rPr lang="zh-CN" altLang="en-US" sz="1400" dirty="0"/>
                        <a:t>但以理 </a:t>
                      </a:r>
                      <a:r>
                        <a:rPr lang="en-US" altLang="zh-CN" sz="1400" dirty="0"/>
                        <a:t>7:8, 11, 20, 25</a:t>
                      </a:r>
                    </a:p>
                  </a:txBody>
                  <a:tcPr marL="72189" marR="72189" marT="36095" marB="36095" anchor="ctr">
                    <a:solidFill>
                      <a:schemeClr val="bg1"/>
                    </a:solidFill>
                  </a:tcPr>
                </a:tc>
                <a:tc rowSpan="2">
                  <a:txBody>
                    <a:bodyPr/>
                    <a:lstStyle/>
                    <a:p>
                      <a:r>
                        <a:rPr lang="zh-CN" altLang="en-US" sz="1400" dirty="0"/>
                        <a:t>“亵渎” </a:t>
                      </a:r>
                      <a:r>
                        <a:rPr lang="en-US" altLang="zh-CN" sz="1400" dirty="0"/>
                        <a:t>&amp; “</a:t>
                      </a:r>
                      <a:r>
                        <a:rPr lang="zh-CN" altLang="en-US" sz="1400" dirty="0"/>
                        <a:t>大放狂言”</a:t>
                      </a:r>
                    </a:p>
                  </a:txBody>
                  <a:tcPr marL="72189" marR="72189" marT="36095" marB="36095" anchor="ctr">
                    <a:solidFill>
                      <a:schemeClr val="bg1"/>
                    </a:solidFill>
                  </a:tcPr>
                </a:tc>
                <a:extLst>
                  <a:ext uri="{0D108BD9-81ED-4DB2-BD59-A6C34878D82A}">
                    <a16:rowId xmlns:a16="http://schemas.microsoft.com/office/drawing/2014/main" val="749676347"/>
                  </a:ext>
                </a:extLst>
              </a:tr>
              <a:tr h="314731">
                <a:tc>
                  <a:txBody>
                    <a:bodyPr/>
                    <a:lstStyle/>
                    <a:p>
                      <a:r>
                        <a:rPr lang="zh-CN" altLang="en-US" sz="1400"/>
                        <a:t>启示录 </a:t>
                      </a:r>
                      <a:r>
                        <a:rPr lang="en-US" altLang="zh-CN" sz="1400"/>
                        <a:t>13:5-6</a:t>
                      </a:r>
                    </a:p>
                  </a:txBody>
                  <a:tcPr marL="72189" marR="72189" marT="36095" marB="36095" anchor="ctr">
                    <a:solidFill>
                      <a:schemeClr val="bg1"/>
                    </a:solidFill>
                  </a:tcPr>
                </a:tc>
                <a:tc>
                  <a:txBody>
                    <a:bodyPr/>
                    <a:lstStyle/>
                    <a:p>
                      <a:r>
                        <a:rPr lang="zh-CN" altLang="en-US" sz="1400"/>
                        <a:t>但以理 </a:t>
                      </a:r>
                      <a:r>
                        <a:rPr lang="en-US" altLang="zh-CN" sz="1400"/>
                        <a:t>11:36</a:t>
                      </a:r>
                    </a:p>
                  </a:txBody>
                  <a:tcPr marL="72189" marR="72189" marT="36095" marB="36095" anchor="ctr">
                    <a:solidFill>
                      <a:schemeClr val="bg1"/>
                    </a:solidFill>
                  </a:tcPr>
                </a:tc>
                <a:tc vMerge="1">
                  <a:txBody>
                    <a:bodyPr/>
                    <a:lstStyle/>
                    <a:p>
                      <a:endParaRPr lang="zh-CN" altLang="en-US" sz="1400" dirty="0"/>
                    </a:p>
                  </a:txBody>
                  <a:tcPr marL="72189" marR="72189" marT="36095" marB="36095" anchor="ctr"/>
                </a:tc>
                <a:extLst>
                  <a:ext uri="{0D108BD9-81ED-4DB2-BD59-A6C34878D82A}">
                    <a16:rowId xmlns:a16="http://schemas.microsoft.com/office/drawing/2014/main" val="2080929432"/>
                  </a:ext>
                </a:extLst>
              </a:tr>
              <a:tr h="314731">
                <a:tc>
                  <a:txBody>
                    <a:bodyPr/>
                    <a:lstStyle/>
                    <a:p>
                      <a:r>
                        <a:rPr lang="zh-CN" altLang="en-US" sz="1400"/>
                        <a:t>启示录 </a:t>
                      </a:r>
                      <a:r>
                        <a:rPr lang="en-US" altLang="zh-CN" sz="1400"/>
                        <a:t>13:2</a:t>
                      </a:r>
                    </a:p>
                  </a:txBody>
                  <a:tcPr marL="72189" marR="72189" marT="36095" marB="36095" anchor="ctr">
                    <a:solidFill>
                      <a:schemeClr val="bg1"/>
                    </a:solidFill>
                  </a:tcPr>
                </a:tc>
                <a:tc>
                  <a:txBody>
                    <a:bodyPr/>
                    <a:lstStyle/>
                    <a:p>
                      <a:r>
                        <a:rPr lang="zh-CN" altLang="en-US" sz="1400"/>
                        <a:t>但以理 </a:t>
                      </a:r>
                      <a:r>
                        <a:rPr lang="en-US" altLang="zh-CN" sz="1400"/>
                        <a:t>7:4-6</a:t>
                      </a:r>
                    </a:p>
                  </a:txBody>
                  <a:tcPr marL="72189" marR="72189" marT="36095" marB="36095" anchor="ctr">
                    <a:solidFill>
                      <a:schemeClr val="bg1"/>
                    </a:solidFill>
                  </a:tcPr>
                </a:tc>
                <a:tc>
                  <a:txBody>
                    <a:bodyPr/>
                    <a:lstStyle/>
                    <a:p>
                      <a:r>
                        <a:rPr lang="zh-CN" altLang="en-US" sz="1400"/>
                        <a:t>“豹” </a:t>
                      </a:r>
                      <a:r>
                        <a:rPr lang="en-US" altLang="zh-CN" sz="1400"/>
                        <a:t>/ “</a:t>
                      </a:r>
                      <a:r>
                        <a:rPr lang="zh-CN" altLang="en-US" sz="1400"/>
                        <a:t>熊” </a:t>
                      </a:r>
                      <a:r>
                        <a:rPr lang="en-US" altLang="zh-CN" sz="1400"/>
                        <a:t>/ “</a:t>
                      </a:r>
                      <a:r>
                        <a:rPr lang="zh-CN" altLang="en-US" sz="1400"/>
                        <a:t>狮子”</a:t>
                      </a:r>
                    </a:p>
                  </a:txBody>
                  <a:tcPr marL="72189" marR="72189" marT="36095" marB="36095" anchor="ctr">
                    <a:solidFill>
                      <a:schemeClr val="bg1"/>
                    </a:solidFill>
                  </a:tcPr>
                </a:tc>
                <a:extLst>
                  <a:ext uri="{0D108BD9-81ED-4DB2-BD59-A6C34878D82A}">
                    <a16:rowId xmlns:a16="http://schemas.microsoft.com/office/drawing/2014/main" val="59198106"/>
                  </a:ext>
                </a:extLst>
              </a:tr>
              <a:tr h="314731">
                <a:tc>
                  <a:txBody>
                    <a:bodyPr/>
                    <a:lstStyle/>
                    <a:p>
                      <a:r>
                        <a:rPr lang="zh-CN" altLang="en-US" sz="1400"/>
                        <a:t>启示录 </a:t>
                      </a:r>
                      <a:r>
                        <a:rPr lang="en-US" altLang="zh-CN" sz="1400"/>
                        <a:t>13:2</a:t>
                      </a:r>
                    </a:p>
                  </a:txBody>
                  <a:tcPr marL="72189" marR="72189" marT="36095" marB="36095" anchor="ctr">
                    <a:solidFill>
                      <a:schemeClr val="bg1"/>
                    </a:solidFill>
                  </a:tcPr>
                </a:tc>
                <a:tc>
                  <a:txBody>
                    <a:bodyPr/>
                    <a:lstStyle/>
                    <a:p>
                      <a:r>
                        <a:rPr lang="zh-CN" altLang="en-US" sz="1400"/>
                        <a:t>但以理 </a:t>
                      </a:r>
                      <a:r>
                        <a:rPr lang="en-US" altLang="zh-CN" sz="1400"/>
                        <a:t>8:24</a:t>
                      </a:r>
                    </a:p>
                  </a:txBody>
                  <a:tcPr marL="72189" marR="72189" marT="36095" marB="36095" anchor="ctr">
                    <a:solidFill>
                      <a:schemeClr val="bg1"/>
                    </a:solidFill>
                  </a:tcPr>
                </a:tc>
                <a:tc>
                  <a:txBody>
                    <a:bodyPr/>
                    <a:lstStyle/>
                    <a:p>
                      <a:r>
                        <a:rPr lang="zh-CN" altLang="en-US" sz="1400"/>
                        <a:t>“大能”（来源）</a:t>
                      </a:r>
                    </a:p>
                  </a:txBody>
                  <a:tcPr marL="72189" marR="72189" marT="36095" marB="36095" anchor="ctr">
                    <a:solidFill>
                      <a:schemeClr val="bg1"/>
                    </a:solidFill>
                  </a:tcPr>
                </a:tc>
                <a:extLst>
                  <a:ext uri="{0D108BD9-81ED-4DB2-BD59-A6C34878D82A}">
                    <a16:rowId xmlns:a16="http://schemas.microsoft.com/office/drawing/2014/main" val="1793790105"/>
                  </a:ext>
                </a:extLst>
              </a:tr>
              <a:tr h="314731">
                <a:tc>
                  <a:txBody>
                    <a:bodyPr/>
                    <a:lstStyle/>
                    <a:p>
                      <a:r>
                        <a:rPr lang="zh-CN" altLang="en-US" sz="1400"/>
                        <a:t>启示录 </a:t>
                      </a:r>
                      <a:r>
                        <a:rPr lang="en-US" altLang="zh-CN" sz="1400"/>
                        <a:t>13:5</a:t>
                      </a:r>
                    </a:p>
                  </a:txBody>
                  <a:tcPr marL="72189" marR="72189" marT="36095" marB="36095" anchor="ctr">
                    <a:solidFill>
                      <a:schemeClr val="bg1"/>
                    </a:solidFill>
                  </a:tcPr>
                </a:tc>
                <a:tc>
                  <a:txBody>
                    <a:bodyPr/>
                    <a:lstStyle/>
                    <a:p>
                      <a:r>
                        <a:rPr lang="zh-CN" altLang="en-US" sz="1400"/>
                        <a:t>但以理 </a:t>
                      </a:r>
                      <a:r>
                        <a:rPr lang="en-US" altLang="zh-CN" sz="1400"/>
                        <a:t>7:25, 11:7</a:t>
                      </a:r>
                    </a:p>
                  </a:txBody>
                  <a:tcPr marL="72189" marR="72189" marT="36095" marB="36095" anchor="ctr">
                    <a:solidFill>
                      <a:schemeClr val="bg1"/>
                    </a:solidFill>
                  </a:tcPr>
                </a:tc>
                <a:tc>
                  <a:txBody>
                    <a:bodyPr/>
                    <a:lstStyle/>
                    <a:p>
                      <a:r>
                        <a:rPr lang="zh-CN" altLang="en-US" sz="1400"/>
                        <a:t>“四十二个月”或“</a:t>
                      </a:r>
                      <a:r>
                        <a:rPr lang="en-US" altLang="zh-CN" sz="1400"/>
                        <a:t>3 </a:t>
                      </a:r>
                      <a:r>
                        <a:rPr lang="zh-CN" altLang="en-US" sz="1400"/>
                        <a:t>年半”</a:t>
                      </a:r>
                    </a:p>
                  </a:txBody>
                  <a:tcPr marL="72189" marR="72189" marT="36095" marB="36095" anchor="ctr">
                    <a:solidFill>
                      <a:schemeClr val="bg1"/>
                    </a:solidFill>
                  </a:tcPr>
                </a:tc>
                <a:extLst>
                  <a:ext uri="{0D108BD9-81ED-4DB2-BD59-A6C34878D82A}">
                    <a16:rowId xmlns:a16="http://schemas.microsoft.com/office/drawing/2014/main" val="744257195"/>
                  </a:ext>
                </a:extLst>
              </a:tr>
              <a:tr h="550779">
                <a:tc>
                  <a:txBody>
                    <a:bodyPr/>
                    <a:lstStyle/>
                    <a:p>
                      <a:r>
                        <a:rPr lang="zh-CN" altLang="en-US" sz="1400"/>
                        <a:t>启示录 </a:t>
                      </a:r>
                      <a:r>
                        <a:rPr lang="en-US" altLang="zh-CN" sz="1400"/>
                        <a:t>13:7</a:t>
                      </a:r>
                    </a:p>
                  </a:txBody>
                  <a:tcPr marL="72189" marR="72189" marT="36095" marB="36095" anchor="ctr">
                    <a:solidFill>
                      <a:schemeClr val="bg1"/>
                    </a:solidFill>
                  </a:tcPr>
                </a:tc>
                <a:tc>
                  <a:txBody>
                    <a:bodyPr/>
                    <a:lstStyle/>
                    <a:p>
                      <a:r>
                        <a:rPr lang="zh-CN" altLang="en-US" sz="1400"/>
                        <a:t>但以理 </a:t>
                      </a:r>
                      <a:r>
                        <a:rPr lang="en-US" altLang="zh-CN" sz="1400"/>
                        <a:t>7:21, 25, 8:24</a:t>
                      </a:r>
                    </a:p>
                  </a:txBody>
                  <a:tcPr marL="72189" marR="72189" marT="36095" marB="36095" anchor="ctr">
                    <a:solidFill>
                      <a:schemeClr val="bg1"/>
                    </a:solidFill>
                  </a:tcPr>
                </a:tc>
                <a:tc>
                  <a:txBody>
                    <a:bodyPr/>
                    <a:lstStyle/>
                    <a:p>
                      <a:r>
                        <a:rPr lang="zh-CN" altLang="en-US" sz="1400"/>
                        <a:t>“征服圣徒”</a:t>
                      </a:r>
                    </a:p>
                  </a:txBody>
                  <a:tcPr marL="72189" marR="72189" marT="36095" marB="36095" anchor="ctr">
                    <a:solidFill>
                      <a:schemeClr val="bg1"/>
                    </a:solidFill>
                  </a:tcPr>
                </a:tc>
                <a:extLst>
                  <a:ext uri="{0D108BD9-81ED-4DB2-BD59-A6C34878D82A}">
                    <a16:rowId xmlns:a16="http://schemas.microsoft.com/office/drawing/2014/main" val="1738005463"/>
                  </a:ext>
                </a:extLst>
              </a:tr>
              <a:tr h="314731">
                <a:tc>
                  <a:txBody>
                    <a:bodyPr/>
                    <a:lstStyle/>
                    <a:p>
                      <a:r>
                        <a:rPr lang="zh-CN" altLang="en-US" sz="1400"/>
                        <a:t>启示录 </a:t>
                      </a:r>
                      <a:r>
                        <a:rPr lang="en-US" altLang="zh-CN" sz="1400"/>
                        <a:t>13:7</a:t>
                      </a:r>
                    </a:p>
                  </a:txBody>
                  <a:tcPr marL="72189" marR="72189" marT="36095" marB="36095" anchor="ctr">
                    <a:solidFill>
                      <a:schemeClr val="bg1"/>
                    </a:solidFill>
                  </a:tcPr>
                </a:tc>
                <a:tc>
                  <a:txBody>
                    <a:bodyPr/>
                    <a:lstStyle/>
                    <a:p>
                      <a:r>
                        <a:rPr lang="zh-CN" altLang="en-US" sz="1400"/>
                        <a:t>但以理 </a:t>
                      </a:r>
                      <a:r>
                        <a:rPr lang="en-US" altLang="zh-CN" sz="1400"/>
                        <a:t>7:23</a:t>
                      </a:r>
                    </a:p>
                  </a:txBody>
                  <a:tcPr marL="72189" marR="72189" marT="36095" marB="36095" anchor="ctr">
                    <a:solidFill>
                      <a:schemeClr val="bg1"/>
                    </a:solidFill>
                  </a:tcPr>
                </a:tc>
                <a:tc>
                  <a:txBody>
                    <a:bodyPr/>
                    <a:lstStyle/>
                    <a:p>
                      <a:r>
                        <a:rPr lang="zh-CN" altLang="en-US" sz="1400" b="1"/>
                        <a:t>全球统治与权柄</a:t>
                      </a:r>
                      <a:endParaRPr lang="zh-CN" altLang="en-US" sz="1400"/>
                    </a:p>
                  </a:txBody>
                  <a:tcPr marL="72189" marR="72189" marT="36095" marB="36095" anchor="ctr">
                    <a:solidFill>
                      <a:schemeClr val="bg1"/>
                    </a:solidFill>
                  </a:tcPr>
                </a:tc>
                <a:extLst>
                  <a:ext uri="{0D108BD9-81ED-4DB2-BD59-A6C34878D82A}">
                    <a16:rowId xmlns:a16="http://schemas.microsoft.com/office/drawing/2014/main" val="3884961758"/>
                  </a:ext>
                </a:extLst>
              </a:tr>
              <a:tr h="550779">
                <a:tc>
                  <a:txBody>
                    <a:bodyPr/>
                    <a:lstStyle/>
                    <a:p>
                      <a:r>
                        <a:rPr lang="zh-CN" altLang="en-US" sz="1400"/>
                        <a:t>启示录 </a:t>
                      </a:r>
                      <a:r>
                        <a:rPr lang="en-US" altLang="zh-CN" sz="1400"/>
                        <a:t>13:10</a:t>
                      </a:r>
                    </a:p>
                  </a:txBody>
                  <a:tcPr marL="72189" marR="72189" marT="36095" marB="36095" anchor="ctr">
                    <a:solidFill>
                      <a:schemeClr val="bg1"/>
                    </a:solidFill>
                  </a:tcPr>
                </a:tc>
                <a:tc>
                  <a:txBody>
                    <a:bodyPr/>
                    <a:lstStyle/>
                    <a:p>
                      <a:r>
                        <a:rPr lang="zh-CN" altLang="en-US" sz="1400"/>
                        <a:t>但以理 </a:t>
                      </a:r>
                      <a:r>
                        <a:rPr lang="en-US" altLang="zh-CN" sz="1400"/>
                        <a:t>11:33</a:t>
                      </a:r>
                    </a:p>
                  </a:txBody>
                  <a:tcPr marL="72189" marR="72189" marT="36095" marB="36095" anchor="ctr">
                    <a:solidFill>
                      <a:schemeClr val="bg1"/>
                    </a:solidFill>
                  </a:tcPr>
                </a:tc>
                <a:tc>
                  <a:txBody>
                    <a:bodyPr/>
                    <a:lstStyle/>
                    <a:p>
                      <a:r>
                        <a:rPr lang="zh-CN" altLang="en-US" sz="1400"/>
                        <a:t>“被掳”“刀剑”“火焰”“抢掠”</a:t>
                      </a:r>
                    </a:p>
                  </a:txBody>
                  <a:tcPr marL="72189" marR="72189" marT="36095" marB="36095" anchor="ctr">
                    <a:solidFill>
                      <a:schemeClr val="bg1"/>
                    </a:solidFill>
                  </a:tcPr>
                </a:tc>
                <a:extLst>
                  <a:ext uri="{0D108BD9-81ED-4DB2-BD59-A6C34878D82A}">
                    <a16:rowId xmlns:a16="http://schemas.microsoft.com/office/drawing/2014/main" val="996894305"/>
                  </a:ext>
                </a:extLst>
              </a:tr>
              <a:tr h="109458">
                <a:tc>
                  <a:txBody>
                    <a:bodyPr/>
                    <a:lstStyle/>
                    <a:p>
                      <a:r>
                        <a:rPr lang="zh-CN" altLang="en-US" sz="1400"/>
                        <a:t>启示录 </a:t>
                      </a:r>
                      <a:r>
                        <a:rPr lang="en-US" altLang="zh-CN" sz="1400"/>
                        <a:t>13:15</a:t>
                      </a:r>
                    </a:p>
                  </a:txBody>
                  <a:tcPr marL="72189" marR="72189" marT="36095" marB="36095" anchor="ctr">
                    <a:solidFill>
                      <a:schemeClr val="bg1"/>
                    </a:solidFill>
                  </a:tcPr>
                </a:tc>
                <a:tc>
                  <a:txBody>
                    <a:bodyPr/>
                    <a:lstStyle/>
                    <a:p>
                      <a:r>
                        <a:rPr lang="zh-CN" altLang="en-US" sz="1400"/>
                        <a:t>但以理 </a:t>
                      </a:r>
                      <a:r>
                        <a:rPr lang="en-US" altLang="zh-CN" sz="1400"/>
                        <a:t>3:6, 15</a:t>
                      </a:r>
                    </a:p>
                  </a:txBody>
                  <a:tcPr marL="72189" marR="72189" marT="36095" marB="36095" anchor="ctr">
                    <a:solidFill>
                      <a:schemeClr val="bg1"/>
                    </a:solidFill>
                  </a:tcPr>
                </a:tc>
                <a:tc>
                  <a:txBody>
                    <a:bodyPr/>
                    <a:lstStyle/>
                    <a:p>
                      <a:r>
                        <a:rPr lang="zh-CN" altLang="en-US" sz="1400" dirty="0"/>
                        <a:t>“敬拜”“偶像”或“死亡”</a:t>
                      </a:r>
                    </a:p>
                  </a:txBody>
                  <a:tcPr marL="72189" marR="72189" marT="36095" marB="36095" anchor="ctr">
                    <a:solidFill>
                      <a:schemeClr val="bg1"/>
                    </a:solidFill>
                  </a:tcPr>
                </a:tc>
                <a:extLst>
                  <a:ext uri="{0D108BD9-81ED-4DB2-BD59-A6C34878D82A}">
                    <a16:rowId xmlns:a16="http://schemas.microsoft.com/office/drawing/2014/main" val="1609410899"/>
                  </a:ext>
                </a:extLst>
              </a:tr>
            </a:tbl>
          </a:graphicData>
        </a:graphic>
      </p:graphicFrame>
    </p:spTree>
    <p:extLst>
      <p:ext uri="{BB962C8B-B14F-4D97-AF65-F5344CB8AC3E}">
        <p14:creationId xmlns:p14="http://schemas.microsoft.com/office/powerpoint/2010/main" val="1702213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6 elephant judgment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015988"/>
            <a:ext cx="9144000" cy="5795818"/>
          </a:xfrm>
          <a:prstGeom prst="rect">
            <a:avLst/>
          </a:prstGeom>
        </p:spPr>
      </p:pic>
      <p:sp>
        <p:nvSpPr>
          <p:cNvPr id="2" name="Title 1"/>
          <p:cNvSpPr>
            <a:spLocks noGrp="1"/>
          </p:cNvSpPr>
          <p:nvPr>
            <p:ph type="title"/>
          </p:nvPr>
        </p:nvSpPr>
        <p:spPr>
          <a:xfrm>
            <a:off x="0" y="0"/>
            <a:ext cx="9144000" cy="958273"/>
          </a:xfrm>
          <a:solidFill>
            <a:srgbClr val="660066"/>
          </a:solidFill>
        </p:spPr>
        <p:txBody>
          <a:bodyPr/>
          <a:lstStyle/>
          <a:p>
            <a:r>
              <a:rPr lang="zh-CN" altLang="en-US" sz="4000" dirty="0"/>
              <a:t>分辨号和金碗</a:t>
            </a:r>
            <a:endParaRPr lang="en-US" sz="4000" dirty="0"/>
          </a:p>
        </p:txBody>
      </p:sp>
    </p:spTree>
    <p:extLst>
      <p:ext uri="{BB962C8B-B14F-4D97-AF65-F5344CB8AC3E}">
        <p14:creationId xmlns:p14="http://schemas.microsoft.com/office/powerpoint/2010/main" val="4216152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8273"/>
          </a:xfrm>
          <a:solidFill>
            <a:srgbClr val="800000"/>
          </a:solidFill>
        </p:spPr>
        <p:txBody>
          <a:bodyPr/>
          <a:lstStyle/>
          <a:p>
            <a:r>
              <a:rPr lang="en-US" sz="4000" dirty="0"/>
              <a:t>Beale, 808, </a:t>
            </a:r>
            <a:r>
              <a:rPr lang="zh-CN" altLang="en-US" sz="4000" dirty="0"/>
              <a:t>有关号和金碗</a:t>
            </a:r>
            <a:endParaRPr lang="en-US" sz="4000" dirty="0"/>
          </a:p>
        </p:txBody>
      </p:sp>
      <p:sp>
        <p:nvSpPr>
          <p:cNvPr id="3" name="Title 1"/>
          <p:cNvSpPr txBox="1">
            <a:spLocks/>
          </p:cNvSpPr>
          <p:nvPr/>
        </p:nvSpPr>
        <p:spPr bwMode="auto">
          <a:xfrm>
            <a:off x="565739" y="981366"/>
            <a:ext cx="8266545" cy="5818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sz="3200" dirty="0">
                <a:solidFill>
                  <a:srgbClr val="FFFFFF"/>
                </a:solidFill>
              </a:rPr>
              <a:t>“号和金碗以同样的顺序呈现所代表的灾害；灾害击打</a:t>
            </a:r>
            <a:endParaRPr lang="en-US" sz="3200" dirty="0">
              <a:solidFill>
                <a:srgbClr val="FFFFFF"/>
              </a:solidFill>
            </a:endParaRPr>
          </a:p>
          <a:p>
            <a:pPr marL="514350" indent="-514350" algn="l">
              <a:buFontTx/>
              <a:buAutoNum type="arabicParenBoth"/>
            </a:pPr>
            <a:r>
              <a:rPr lang="zh-CN" altLang="en-US" sz="3200" dirty="0">
                <a:solidFill>
                  <a:srgbClr val="FFFFFF"/>
                </a:solidFill>
              </a:rPr>
              <a:t> 地，</a:t>
            </a:r>
            <a:r>
              <a:rPr lang="en-US" sz="3200" dirty="0">
                <a:solidFill>
                  <a:srgbClr val="FFFFFF"/>
                </a:solidFill>
              </a:rPr>
              <a:t> </a:t>
            </a:r>
          </a:p>
          <a:p>
            <a:pPr algn="l"/>
            <a:r>
              <a:rPr lang="en-US" sz="3200" dirty="0">
                <a:solidFill>
                  <a:srgbClr val="FFFFFF"/>
                </a:solidFill>
              </a:rPr>
              <a:t>(2) </a:t>
            </a:r>
            <a:r>
              <a:rPr lang="zh-CN" altLang="en-US" sz="3200" dirty="0">
                <a:solidFill>
                  <a:srgbClr val="FFFFFF"/>
                </a:solidFill>
              </a:rPr>
              <a:t>海，</a:t>
            </a:r>
            <a:r>
              <a:rPr lang="en-US" sz="3200" dirty="0">
                <a:solidFill>
                  <a:srgbClr val="FFFFFF"/>
                </a:solidFill>
              </a:rPr>
              <a:t> </a:t>
            </a:r>
          </a:p>
          <a:p>
            <a:pPr algn="l"/>
            <a:r>
              <a:rPr lang="en-US" sz="3200" dirty="0">
                <a:solidFill>
                  <a:srgbClr val="FFFFFF"/>
                </a:solidFill>
              </a:rPr>
              <a:t>(3) </a:t>
            </a:r>
            <a:r>
              <a:rPr lang="zh-CN" altLang="en-US" sz="3200" dirty="0">
                <a:solidFill>
                  <a:srgbClr val="FFFFFF"/>
                </a:solidFill>
              </a:rPr>
              <a:t>江河，</a:t>
            </a:r>
            <a:r>
              <a:rPr lang="en-US" sz="3200" dirty="0">
                <a:solidFill>
                  <a:srgbClr val="FFFFFF"/>
                </a:solidFill>
              </a:rPr>
              <a:t> </a:t>
            </a:r>
          </a:p>
          <a:p>
            <a:pPr algn="l"/>
            <a:r>
              <a:rPr lang="en-US" sz="3200" dirty="0">
                <a:solidFill>
                  <a:srgbClr val="FFFFFF"/>
                </a:solidFill>
              </a:rPr>
              <a:t>(4) </a:t>
            </a:r>
            <a:r>
              <a:rPr lang="zh-CN" altLang="en-US" sz="3200" dirty="0">
                <a:solidFill>
                  <a:srgbClr val="FFFFFF"/>
                </a:solidFill>
              </a:rPr>
              <a:t>日头，</a:t>
            </a:r>
            <a:r>
              <a:rPr lang="en-US" sz="3200" dirty="0">
                <a:solidFill>
                  <a:srgbClr val="FFFFFF"/>
                </a:solidFill>
              </a:rPr>
              <a:t> </a:t>
            </a:r>
          </a:p>
          <a:p>
            <a:pPr algn="l"/>
            <a:r>
              <a:rPr lang="en-US" sz="3200" dirty="0">
                <a:solidFill>
                  <a:srgbClr val="FFFFFF"/>
                </a:solidFill>
              </a:rPr>
              <a:t>(5) </a:t>
            </a:r>
            <a:r>
              <a:rPr lang="zh-CN" altLang="en-US" sz="3200" dirty="0">
                <a:solidFill>
                  <a:srgbClr val="FFFFFF"/>
                </a:solidFill>
              </a:rPr>
              <a:t>恶者的地域（使用黑暗），</a:t>
            </a:r>
            <a:endParaRPr lang="en-US" sz="3200" dirty="0">
              <a:solidFill>
                <a:srgbClr val="FFFFFF"/>
              </a:solidFill>
            </a:endParaRPr>
          </a:p>
          <a:p>
            <a:pPr algn="l"/>
            <a:r>
              <a:rPr lang="en-US" sz="3200" dirty="0">
                <a:solidFill>
                  <a:srgbClr val="FFFFFF"/>
                </a:solidFill>
              </a:rPr>
              <a:t>(6) </a:t>
            </a:r>
            <a:r>
              <a:rPr lang="zh-CN" altLang="en-US" sz="3200" dirty="0">
                <a:solidFill>
                  <a:srgbClr val="FFFFFF"/>
                </a:solidFill>
              </a:rPr>
              <a:t>幼发拉底河（及一同影响恶者的邪灵），</a:t>
            </a:r>
            <a:endParaRPr lang="en-US" sz="3200" dirty="0">
              <a:solidFill>
                <a:srgbClr val="FFFFFF"/>
              </a:solidFill>
            </a:endParaRPr>
          </a:p>
          <a:p>
            <a:pPr algn="l"/>
            <a:r>
              <a:rPr lang="en-US" sz="3200" dirty="0">
                <a:solidFill>
                  <a:srgbClr val="FFFFFF"/>
                </a:solidFill>
              </a:rPr>
              <a:t>(7) </a:t>
            </a:r>
            <a:r>
              <a:rPr lang="zh-CN" altLang="en-US" sz="3200" dirty="0">
                <a:solidFill>
                  <a:srgbClr val="FFFFFF"/>
                </a:solidFill>
              </a:rPr>
              <a:t>世界（使用最后的审判）（同样使用“闪电，声音，雷轰，和大地震”与“大雹子”为代表的形象）</a:t>
            </a:r>
            <a:endParaRPr lang="en-US" sz="3200" dirty="0">
              <a:solidFill>
                <a:srgbClr val="FFFFFF"/>
              </a:solidFill>
            </a:endParaRPr>
          </a:p>
        </p:txBody>
      </p:sp>
      <p:pic>
        <p:nvPicPr>
          <p:cNvPr id="4" name="Picture 3" descr="rev 16 elephant judgmen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090" y="2020455"/>
            <a:ext cx="2755181" cy="1921739"/>
          </a:xfrm>
          <a:prstGeom prst="rect">
            <a:avLst/>
          </a:prstGeom>
        </p:spPr>
      </p:pic>
    </p:spTree>
    <p:extLst>
      <p:ext uri="{BB962C8B-B14F-4D97-AF65-F5344CB8AC3E}">
        <p14:creationId xmlns:p14="http://schemas.microsoft.com/office/powerpoint/2010/main" val="3135884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zh-CN" altLang="en-US" dirty="0"/>
              <a:t>审判的内容</a:t>
            </a:r>
            <a:endParaRPr lang="en-US" dirty="0"/>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印记</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号角</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金碗</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0000"/>
                          </a:solidFill>
                          <a:effectLst/>
                          <a:latin typeface="Arial"/>
                          <a:ea typeface="Osaka" charset="-128"/>
                          <a:cs typeface="Arial"/>
                        </a:rPr>
                        <a:t>白色</a:t>
                      </a:r>
                      <a:r>
                        <a:rPr kumimoji="0" lang="en-US" sz="1800" b="1" i="0" u="none" strike="noStrike" cap="none" normalizeH="0" baseline="0" dirty="0">
                          <a:ln>
                            <a:noFill/>
                          </a:ln>
                          <a:solidFill>
                            <a:srgbClr val="FF0000"/>
                          </a:solidFill>
                          <a:effectLst/>
                          <a:latin typeface="Arial"/>
                          <a:ea typeface="Osaka" charset="-128"/>
                          <a:cs typeface="Arial"/>
                        </a:rPr>
                        <a:t>: </a:t>
                      </a:r>
                      <a:r>
                        <a:rPr kumimoji="0" lang="zh-CN" altLang="en-US" sz="1800" b="1" i="0" u="none" strike="noStrike" cap="none" normalizeH="0" baseline="0" dirty="0">
                          <a:ln>
                            <a:noFill/>
                          </a:ln>
                          <a:solidFill>
                            <a:srgbClr val="FF0000"/>
                          </a:solidFill>
                          <a:effectLst/>
                          <a:latin typeface="Arial"/>
                          <a:ea typeface="Osaka" charset="-128"/>
                          <a:cs typeface="Arial"/>
                        </a:rPr>
                        <a:t>征服者</a:t>
                      </a:r>
                      <a:endParaRPr kumimoji="0" lang="en-US" sz="1800" b="1" i="0" u="none" strike="noStrike" cap="none" normalizeH="0" baseline="0" dirty="0">
                        <a:ln>
                          <a:noFill/>
                        </a:ln>
                        <a:solidFill>
                          <a:srgbClr val="FF0000"/>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冰雹</a:t>
                      </a:r>
                      <a:r>
                        <a:rPr kumimoji="0" lang="en-US" sz="1800" b="1" i="0" u="none" strike="noStrike" cap="none" normalizeH="0" baseline="0" dirty="0">
                          <a:ln>
                            <a:noFill/>
                          </a:ln>
                          <a:solidFill>
                            <a:schemeClr val="tx1"/>
                          </a:solidFill>
                          <a:effectLst/>
                          <a:latin typeface="Arial"/>
                          <a:ea typeface="Osaka" charset="-128"/>
                          <a:cs typeface="Arial"/>
                        </a:rPr>
                        <a:t>&amp;</a:t>
                      </a:r>
                      <a:r>
                        <a:rPr kumimoji="0" lang="zh-CN" altLang="en-US" sz="1800" b="1" i="0" u="none" strike="noStrike" cap="none" normalizeH="0" baseline="0" dirty="0">
                          <a:ln>
                            <a:noFill/>
                          </a:ln>
                          <a:solidFill>
                            <a:schemeClr val="tx1"/>
                          </a:solidFill>
                          <a:effectLst/>
                          <a:latin typeface="Arial"/>
                          <a:ea typeface="Osaka" charset="-128"/>
                          <a:cs typeface="Arial"/>
                        </a:rPr>
                        <a:t>火</a:t>
                      </a:r>
                      <a:r>
                        <a:rPr kumimoji="0" lang="en-US" sz="1800" b="1" i="0" u="none" strike="noStrike" cap="none" normalizeH="0" baseline="0" dirty="0">
                          <a:ln>
                            <a:noFill/>
                          </a:ln>
                          <a:solidFill>
                            <a:schemeClr val="tx1"/>
                          </a:solidFill>
                          <a:effectLst/>
                          <a:latin typeface="Arial"/>
                          <a:ea typeface="Osaka" charset="-128"/>
                          <a:cs typeface="Arial"/>
                        </a:rPr>
                        <a:t>: 1/3 </a:t>
                      </a:r>
                      <a:r>
                        <a:rPr kumimoji="0" lang="zh-CN" altLang="en-US" sz="1800" b="1" i="0" u="none" strike="noStrike" cap="none" normalizeH="0" baseline="0" dirty="0">
                          <a:ln>
                            <a:noFill/>
                          </a:ln>
                          <a:solidFill>
                            <a:schemeClr val="tx1"/>
                          </a:solidFill>
                          <a:effectLst/>
                          <a:latin typeface="Arial"/>
                          <a:ea typeface="Osaka" charset="-128"/>
                          <a:cs typeface="Arial"/>
                        </a:rPr>
                        <a:t>植物</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褥疮</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红色</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战争</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CCFF"/>
                          </a:solidFill>
                          <a:effectLst/>
                          <a:latin typeface="Arial"/>
                          <a:ea typeface="Osaka" charset="-128"/>
                          <a:cs typeface="Arial"/>
                        </a:rPr>
                        <a:t>火</a:t>
                      </a:r>
                      <a:r>
                        <a:rPr kumimoji="0" lang="en-US" sz="1800" b="1" i="0" u="none" strike="noStrike" cap="none" normalizeH="0" baseline="0" dirty="0">
                          <a:ln>
                            <a:noFill/>
                          </a:ln>
                          <a:solidFill>
                            <a:srgbClr val="FFCCFF"/>
                          </a:solidFill>
                          <a:effectLst/>
                          <a:latin typeface="Arial"/>
                          <a:ea typeface="Osaka" charset="-128"/>
                          <a:cs typeface="Arial"/>
                        </a:rPr>
                        <a:t>: 1/3 </a:t>
                      </a:r>
                      <a:r>
                        <a:rPr kumimoji="0" lang="zh-CN" altLang="en-US" sz="1800" b="1" i="0" u="none" strike="noStrike" cap="none" normalizeH="0" baseline="0" dirty="0">
                          <a:ln>
                            <a:noFill/>
                          </a:ln>
                          <a:solidFill>
                            <a:srgbClr val="FFCCFF"/>
                          </a:solidFill>
                          <a:effectLst/>
                          <a:latin typeface="Arial"/>
                          <a:ea typeface="Osaka" charset="-128"/>
                          <a:cs typeface="Arial"/>
                        </a:rPr>
                        <a:t>海物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CCFF"/>
                          </a:solidFill>
                          <a:effectLst/>
                          <a:latin typeface="Arial"/>
                          <a:ea typeface="Osaka" charset="-128"/>
                          <a:cs typeface="Arial"/>
                        </a:rPr>
                        <a:t>海水变成血</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黑色</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饥荒</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星星</a:t>
                      </a:r>
                      <a:r>
                        <a:rPr kumimoji="0" lang="en-US" sz="1800" b="1" i="0" u="none" strike="noStrike" cap="none" normalizeH="0" baseline="0" dirty="0">
                          <a:ln>
                            <a:noFill/>
                          </a:ln>
                          <a:solidFill>
                            <a:srgbClr val="000013"/>
                          </a:solidFill>
                          <a:effectLst/>
                          <a:latin typeface="Arial"/>
                          <a:ea typeface="Osaka" charset="-128"/>
                          <a:cs typeface="Arial"/>
                        </a:rPr>
                        <a:t>: 1/3 </a:t>
                      </a:r>
                      <a:r>
                        <a:rPr kumimoji="0" lang="zh-CN" altLang="en-US" sz="1800" b="1" i="0" u="none" strike="noStrike" cap="none" normalizeH="0" baseline="0" dirty="0">
                          <a:ln>
                            <a:noFill/>
                          </a:ln>
                          <a:solidFill>
                            <a:srgbClr val="000013"/>
                          </a:solidFill>
                          <a:effectLst/>
                          <a:latin typeface="Arial"/>
                          <a:ea typeface="Osaka" charset="-128"/>
                          <a:cs typeface="Arial"/>
                        </a:rPr>
                        <a:t>鲜水</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鲜水变成血</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苍白</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死亡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DFFEE"/>
                          </a:solidFill>
                          <a:effectLst/>
                          <a:latin typeface="Arial"/>
                          <a:ea typeface="Osaka" charset="-128"/>
                          <a:cs typeface="Arial"/>
                        </a:rPr>
                        <a:t>黑暗</a:t>
                      </a:r>
                      <a:r>
                        <a:rPr kumimoji="0" lang="en-US" sz="1800" b="1" i="0" u="none" strike="noStrike" cap="none" normalizeH="0" baseline="0" dirty="0">
                          <a:ln>
                            <a:noFill/>
                          </a:ln>
                          <a:solidFill>
                            <a:srgbClr val="FDFFEE"/>
                          </a:solidFill>
                          <a:effectLst/>
                          <a:latin typeface="Arial"/>
                          <a:ea typeface="Osaka" charset="-128"/>
                          <a:cs typeface="Arial"/>
                        </a:rPr>
                        <a:t>: 1/3 </a:t>
                      </a:r>
                      <a:r>
                        <a:rPr kumimoji="0" lang="zh-CN" altLang="en-US" sz="1800" b="1" i="0" u="none" strike="noStrike" cap="none" normalizeH="0" baseline="0" dirty="0">
                          <a:ln>
                            <a:noFill/>
                          </a:ln>
                          <a:solidFill>
                            <a:srgbClr val="FDFFEE"/>
                          </a:solidFill>
                          <a:effectLst/>
                          <a:latin typeface="Arial"/>
                          <a:ea typeface="Osaka" charset="-128"/>
                          <a:cs typeface="Arial"/>
                        </a:rPr>
                        <a:t>太阳</a:t>
                      </a:r>
                      <a:r>
                        <a:rPr kumimoji="0" lang="en-US" sz="1800" b="1" i="0" u="none" strike="noStrike" cap="none" normalizeH="0" baseline="0" dirty="0">
                          <a:ln>
                            <a:noFill/>
                          </a:ln>
                          <a:solidFill>
                            <a:srgbClr val="FDFFEE"/>
                          </a:solidFill>
                          <a:effectLst/>
                          <a:latin typeface="Arial"/>
                          <a:ea typeface="Osaka" charset="-128"/>
                          <a:cs typeface="Arial"/>
                        </a:rPr>
                        <a:t>, </a:t>
                      </a:r>
                      <a:r>
                        <a:rPr kumimoji="0" lang="zh-CN" altLang="en-US" sz="1800" b="1" i="0" u="none" strike="noStrike" cap="none" normalizeH="0" baseline="0" dirty="0">
                          <a:ln>
                            <a:noFill/>
                          </a:ln>
                          <a:solidFill>
                            <a:srgbClr val="FDFFEE"/>
                          </a:solidFill>
                          <a:effectLst/>
                          <a:latin typeface="Arial"/>
                          <a:ea typeface="Osaka" charset="-128"/>
                          <a:cs typeface="Arial"/>
                        </a:rPr>
                        <a:t>月亮</a:t>
                      </a:r>
                      <a:r>
                        <a:rPr kumimoji="0" lang="en-US" sz="1800" b="1" i="0" u="none" strike="noStrike" cap="none" normalizeH="0" baseline="0" dirty="0">
                          <a:ln>
                            <a:noFill/>
                          </a:ln>
                          <a:solidFill>
                            <a:srgbClr val="FDFFEE"/>
                          </a:solidFill>
                          <a:effectLst/>
                          <a:latin typeface="Arial"/>
                          <a:ea typeface="Osaka" charset="-128"/>
                          <a:cs typeface="Arial"/>
                        </a:rPr>
                        <a:t>, </a:t>
                      </a:r>
                      <a:r>
                        <a:rPr kumimoji="0" lang="zh-CN" altLang="en-US" sz="1800" b="1" i="0" u="none" strike="noStrike" cap="none" normalizeH="0" baseline="0" dirty="0">
                          <a:ln>
                            <a:noFill/>
                          </a:ln>
                          <a:solidFill>
                            <a:srgbClr val="FDFFEE"/>
                          </a:solidFill>
                          <a:effectLst/>
                          <a:latin typeface="Arial"/>
                          <a:ea typeface="Osaka" charset="-128"/>
                          <a:cs typeface="Arial"/>
                        </a:rPr>
                        <a:t>星星</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DFFEE"/>
                          </a:solidFill>
                          <a:effectLst/>
                          <a:latin typeface="Arial"/>
                          <a:ea typeface="Osaka" charset="-128"/>
                          <a:cs typeface="Arial"/>
                        </a:rPr>
                        <a:t>日头用火烤人</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a:t>
                      </a:r>
                      <a:r>
                        <a:rPr kumimoji="0" lang="zh-CN" altLang="en-US" sz="1800" b="1" i="0" u="none" strike="noStrike" cap="none" normalizeH="0" baseline="0" dirty="0">
                          <a:ln>
                            <a:noFill/>
                          </a:ln>
                          <a:solidFill>
                            <a:schemeClr val="tx1"/>
                          </a:solidFill>
                          <a:effectLst/>
                          <a:latin typeface="Arial"/>
                          <a:ea typeface="Osaka" charset="-128"/>
                          <a:cs typeface="Arial"/>
                        </a:rPr>
                        <a:t>号角</a:t>
                      </a:r>
                      <a:r>
                        <a:rPr kumimoji="0" lang="en-US" altLang="zh-CN" sz="1800" b="1" i="0" u="none" strike="noStrike" cap="none" normalizeH="0" baseline="0" dirty="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5-7</a:t>
                      </a:r>
                      <a:r>
                        <a:rPr kumimoji="0" lang="zh-CN" altLang="en-US" sz="1800" b="1" i="0" u="none" strike="noStrike" cap="none" normalizeH="0" baseline="0" dirty="0">
                          <a:ln>
                            <a:noFill/>
                          </a:ln>
                          <a:solidFill>
                            <a:schemeClr val="tx1"/>
                          </a:solidFill>
                          <a:effectLst/>
                          <a:latin typeface="Arial"/>
                          <a:ea typeface="Osaka" charset="-128"/>
                          <a:cs typeface="Arial"/>
                        </a:rPr>
                        <a:t>是灾祸</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圣徒被安慰</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灾祸</a:t>
                      </a:r>
                      <a:r>
                        <a:rPr kumimoji="0" lang="en-US" sz="1800" b="1" i="0" u="none" strike="noStrike" cap="none" normalizeH="0" baseline="0" dirty="0">
                          <a:ln>
                            <a:noFill/>
                          </a:ln>
                          <a:solidFill>
                            <a:schemeClr val="tx1"/>
                          </a:solidFill>
                          <a:effectLst/>
                          <a:latin typeface="Arial"/>
                          <a:ea typeface="Osaka" charset="-128"/>
                          <a:cs typeface="Arial"/>
                        </a:rPr>
                        <a:t>#1: </a:t>
                      </a:r>
                      <a:r>
                        <a:rPr kumimoji="0" lang="zh-CN" altLang="en-US" sz="1800" b="1" i="0" u="none" strike="noStrike" cap="none" normalizeH="0" baseline="0" dirty="0">
                          <a:ln>
                            <a:noFill/>
                          </a:ln>
                          <a:solidFill>
                            <a:schemeClr val="tx1"/>
                          </a:solidFill>
                          <a:effectLst/>
                          <a:latin typeface="Arial"/>
                          <a:ea typeface="Osaka" charset="-128"/>
                          <a:cs typeface="Arial"/>
                        </a:rPr>
                        <a:t>蝗虫</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兽的皇国被暗</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烈怒</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地震</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记号</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灾祸</a:t>
                      </a:r>
                      <a:r>
                        <a:rPr kumimoji="0" lang="en-US" sz="1800" b="1" i="0" u="none" strike="noStrike" cap="none" normalizeH="0" baseline="0" dirty="0">
                          <a:ln>
                            <a:noFill/>
                          </a:ln>
                          <a:solidFill>
                            <a:srgbClr val="000013"/>
                          </a:solidFill>
                          <a:effectLst/>
                          <a:latin typeface="Arial"/>
                          <a:ea typeface="Osaka" charset="-128"/>
                          <a:cs typeface="Arial"/>
                        </a:rPr>
                        <a:t>#2: </a:t>
                      </a:r>
                      <a:r>
                        <a:rPr kumimoji="0" lang="zh-CN" altLang="en-US" sz="1800" b="1" i="0" u="none" strike="noStrike" cap="none" normalizeH="0" baseline="0" dirty="0">
                          <a:ln>
                            <a:noFill/>
                          </a:ln>
                          <a:solidFill>
                            <a:srgbClr val="000013"/>
                          </a:solidFill>
                          <a:effectLst/>
                          <a:latin typeface="Arial"/>
                          <a:ea typeface="Osaka" charset="-128"/>
                          <a:cs typeface="Arial"/>
                        </a:rPr>
                        <a:t>伯拉河预备</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伯拉干了</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(144,000 </a:t>
                      </a:r>
                      <a:r>
                        <a:rPr kumimoji="0" lang="zh-CN" altLang="en-US" sz="1800" b="1" i="0" u="none" strike="noStrike" cap="none" normalizeH="0" baseline="0" dirty="0">
                          <a:ln>
                            <a:noFill/>
                          </a:ln>
                          <a:solidFill>
                            <a:schemeClr val="tx1"/>
                          </a:solidFill>
                          <a:effectLst/>
                          <a:latin typeface="Arial"/>
                          <a:ea typeface="Osaka" charset="-128"/>
                          <a:cs typeface="Arial"/>
                        </a:rPr>
                        <a:t>被印</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a:t>
                      </a:r>
                      <a:r>
                        <a:rPr kumimoji="0" lang="zh-CN" altLang="en-US" sz="1800" b="1" i="0" u="none" strike="noStrike" cap="none" normalizeH="0" baseline="0" dirty="0">
                          <a:ln>
                            <a:noFill/>
                          </a:ln>
                          <a:solidFill>
                            <a:schemeClr val="tx1"/>
                          </a:solidFill>
                          <a:effectLst/>
                          <a:latin typeface="Arial"/>
                          <a:ea typeface="Osaka" charset="-128"/>
                          <a:cs typeface="Arial"/>
                        </a:rPr>
                        <a:t>号角</a:t>
                      </a:r>
                      <a:r>
                        <a:rPr kumimoji="0" lang="en-US" sz="1800" b="1" i="0" u="none" strike="noStrike" cap="none" normalizeH="0" baseline="0" dirty="0">
                          <a:ln>
                            <a:noFill/>
                          </a:ln>
                          <a:solidFill>
                            <a:schemeClr val="tx1"/>
                          </a:solidFill>
                          <a:effectLst/>
                          <a:latin typeface="Arial"/>
                          <a:ea typeface="Osaka" charset="-128"/>
                          <a:cs typeface="Arial"/>
                        </a:rPr>
                        <a:t>#7 = </a:t>
                      </a:r>
                      <a:r>
                        <a:rPr kumimoji="0" lang="zh-CN" altLang="en-US" sz="1800" b="1" i="0" u="none" strike="noStrike" cap="none" normalizeH="0" baseline="0" dirty="0">
                          <a:ln>
                            <a:noFill/>
                          </a:ln>
                          <a:solidFill>
                            <a:schemeClr val="tx1"/>
                          </a:solidFill>
                          <a:effectLst/>
                          <a:latin typeface="Arial"/>
                          <a:ea typeface="Osaka" charset="-128"/>
                          <a:cs typeface="Arial"/>
                        </a:rPr>
                        <a:t>神的奥秘</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a:ea typeface="Osaka" charset="-128"/>
                          <a:cs typeface="Arial"/>
                        </a:rPr>
                        <a:t>半小时的</a:t>
                      </a:r>
                      <a:r>
                        <a:rPr lang="en-US" b="0" dirty="0">
                          <a:latin typeface="Osaka"/>
                          <a:ea typeface="Osaka"/>
                          <a:cs typeface="Osaka"/>
                        </a:rPr>
                        <a:t>寂静</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灾祸</a:t>
                      </a:r>
                      <a:r>
                        <a:rPr kumimoji="0" lang="en-US" sz="1800" b="1" i="0" u="none" strike="noStrike" cap="none" normalizeH="0" baseline="0" dirty="0">
                          <a:ln>
                            <a:noFill/>
                          </a:ln>
                          <a:solidFill>
                            <a:schemeClr val="tx1"/>
                          </a:solidFill>
                          <a:effectLst/>
                          <a:latin typeface="Arial"/>
                          <a:ea typeface="Osaka" charset="-128"/>
                          <a:cs typeface="Arial"/>
                        </a:rPr>
                        <a:t>#3: </a:t>
                      </a:r>
                      <a:r>
                        <a:rPr kumimoji="0" lang="zh-CN" altLang="en-US" sz="1800" b="1" i="0" u="none" strike="noStrike" cap="none" normalizeH="0" baseline="0" dirty="0">
                          <a:ln>
                            <a:noFill/>
                          </a:ln>
                          <a:solidFill>
                            <a:schemeClr val="tx1"/>
                          </a:solidFill>
                          <a:effectLst/>
                          <a:latin typeface="Arial"/>
                          <a:ea typeface="Osaka" charset="-128"/>
                          <a:cs typeface="Arial"/>
                        </a:rPr>
                        <a:t>胜利将来临</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地震</a:t>
                      </a:r>
                      <a:r>
                        <a:rPr kumimoji="0" lang="en-US" altLang="zh-CN" sz="1800" b="1" i="0" u="none" strike="noStrike" cap="none" normalizeH="0" baseline="0" dirty="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&amp; </a:t>
                      </a:r>
                      <a:r>
                        <a:rPr kumimoji="0" lang="zh-CN" altLang="en-US" sz="1800" b="1" i="0" u="none" strike="noStrike" cap="none" normalizeH="0" baseline="0" dirty="0">
                          <a:ln>
                            <a:noFill/>
                          </a:ln>
                          <a:solidFill>
                            <a:schemeClr val="tx1"/>
                          </a:solidFill>
                          <a:effectLst/>
                          <a:latin typeface="Arial"/>
                          <a:ea typeface="Osaka" charset="-128"/>
                          <a:cs typeface="Arial"/>
                        </a:rPr>
                        <a:t>冰雹</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25" y="76200"/>
            <a:ext cx="695325"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b="1" dirty="0">
                <a:solidFill>
                  <a:srgbClr val="FFFF66"/>
                </a:solidFill>
                <a:latin typeface="Arial"/>
                <a:ea typeface="Osaka" charset="0"/>
                <a:cs typeface="Arial"/>
              </a:rPr>
              <a:t>339</a:t>
            </a:r>
            <a:endParaRPr lang="en-US" sz="2000" b="1" dirty="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b="1">
                <a:solidFill>
                  <a:srgbClr val="FFCCFF"/>
                </a:solidFill>
                <a:ea typeface="Osaka" charset="0"/>
                <a:cs typeface="Osaka" charset="0"/>
              </a:rPr>
              <a:t>H O R S E S</a:t>
            </a:r>
            <a:endParaRPr lang="en-US">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b="1">
                <a:solidFill>
                  <a:srgbClr val="FFCCFF"/>
                </a:solidFill>
                <a:ea typeface="Osaka" charset="0"/>
                <a:cs typeface="Osaka" charset="0"/>
              </a:rPr>
              <a:t>W  O  E  S</a:t>
            </a:r>
            <a:endParaRPr lang="en-US">
              <a:solidFill>
                <a:srgbClr val="FFFF66"/>
              </a:solidFill>
              <a:ea typeface="Osaka" charset="0"/>
              <a:cs typeface="Osaka" charset="0"/>
            </a:endParaRPr>
          </a:p>
        </p:txBody>
      </p:sp>
    </p:spTree>
    <p:extLst>
      <p:ext uri="{BB962C8B-B14F-4D97-AF65-F5344CB8AC3E}">
        <p14:creationId xmlns:p14="http://schemas.microsoft.com/office/powerpoint/2010/main" val="630332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22 Seven Bowl Plague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6513" y="1"/>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CN" altLang="en-US" b="1" kern="1200" dirty="0">
                <a:effectLst>
                  <a:glow rad="241300">
                    <a:schemeClr val="tx1">
                      <a:alpha val="75000"/>
                    </a:schemeClr>
                  </a:glow>
                </a:effectLst>
                <a:latin typeface="Arial" charset="0"/>
                <a:ea typeface="ＭＳ Ｐゴシック" charset="0"/>
                <a:cs typeface="ＭＳ Ｐゴシック" charset="0"/>
              </a:rPr>
              <a:t>金碗的审判</a:t>
            </a:r>
            <a:r>
              <a:rPr lang="en-US" altLang="zh-CN" b="1" kern="1200" dirty="0">
                <a:effectLst>
                  <a:glow rad="241300">
                    <a:schemeClr val="tx1">
                      <a:alpha val="75000"/>
                    </a:schemeClr>
                  </a:glow>
                </a:effectLst>
                <a:latin typeface="Arial" charset="0"/>
                <a:ea typeface="ＭＳ Ｐゴシック" charset="0"/>
                <a:cs typeface="ＭＳ Ｐゴシック" charset="0"/>
              </a:rPr>
              <a:t> </a:t>
            </a:r>
            <a:r>
              <a:rPr lang="en-US" b="1" kern="1200" dirty="0">
                <a:effectLst>
                  <a:glow rad="241300">
                    <a:schemeClr val="tx1">
                      <a:alpha val="75000"/>
                    </a:schemeClr>
                  </a:glow>
                </a:effectLst>
                <a:latin typeface="Arial" charset="0"/>
                <a:ea typeface="ＭＳ Ｐゴシック" charset="0"/>
                <a:cs typeface="ＭＳ Ｐゴシック" charset="0"/>
              </a:rPr>
              <a:t>(</a:t>
            </a:r>
            <a:r>
              <a:rPr lang="zh-CN" altLang="en-US" b="1" kern="1200" dirty="0">
                <a:effectLst>
                  <a:glow rad="241300">
                    <a:schemeClr val="tx1">
                      <a:alpha val="75000"/>
                    </a:schemeClr>
                  </a:glow>
                </a:effectLst>
                <a:latin typeface="Arial" charset="0"/>
                <a:ea typeface="ＭＳ Ｐゴシック" charset="0"/>
                <a:cs typeface="ＭＳ Ｐゴシック" charset="0"/>
              </a:rPr>
              <a:t>启示录</a:t>
            </a:r>
            <a:r>
              <a:rPr lang="en-US" b="1" kern="1200" dirty="0">
                <a:effectLst>
                  <a:glow rad="241300">
                    <a:schemeClr val="tx1">
                      <a:alpha val="75000"/>
                    </a:schemeClr>
                  </a:glow>
                </a:effectLst>
                <a:latin typeface="Arial" charset="0"/>
                <a:ea typeface="ＭＳ Ｐゴシック" charset="0"/>
                <a:cs typeface="ＭＳ Ｐゴシック" charset="0"/>
              </a:rPr>
              <a:t>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81696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6.4 red wa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787900" y="476250"/>
            <a:ext cx="4183063" cy="2016125"/>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金碗</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#1 &amp; #2</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(16:1-3)</a:t>
            </a:r>
            <a:endParaRPr lang="en-US" dirty="0">
              <a:latin typeface="Times New Roman" charset="0"/>
              <a:ea typeface="ＭＳ Ｐゴシック" charset="0"/>
              <a:cs typeface="ＭＳ Ｐゴシック" charset="0"/>
            </a:endParaRPr>
          </a:p>
        </p:txBody>
      </p:sp>
      <p:pic>
        <p:nvPicPr>
          <p:cNvPr id="4" name="Picture 3" descr="Rev 16.2 Nasir Siddiki  with shingl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2519363" cy="380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16 boils gumma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2463" y="3057525"/>
            <a:ext cx="45212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610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867400" y="333375"/>
            <a:ext cx="3276600" cy="5183188"/>
          </a:xfrm>
        </p:spPr>
        <p:txBody>
          <a:bodyPr/>
          <a:lstStyle/>
          <a:p>
            <a:r>
              <a:rPr lang="zh-CN" altLang="en-US" sz="3600" b="1" dirty="0">
                <a:latin typeface="Arial" charset="0"/>
                <a:ea typeface="ＭＳ Ｐゴシック" charset="0"/>
              </a:rPr>
              <a:t>金碗</a:t>
            </a:r>
            <a:r>
              <a:rPr lang="en-US" sz="3600" b="1" dirty="0">
                <a:latin typeface="Arial" charset="0"/>
                <a:ea typeface="ＭＳ Ｐゴシック" charset="0"/>
              </a:rPr>
              <a:t>#3: </a:t>
            </a:r>
            <a:r>
              <a:rPr lang="zh-CN" altLang="en-US" sz="3600" b="1" dirty="0">
                <a:latin typeface="Arial" charset="0"/>
                <a:ea typeface="ＭＳ Ｐゴシック" charset="0"/>
              </a:rPr>
              <a:t>鲜水变成血</a:t>
            </a:r>
            <a:r>
              <a:rPr lang="en-US" sz="3600" b="1" dirty="0">
                <a:latin typeface="Arial" charset="0"/>
                <a:ea typeface="ＭＳ Ｐゴシック" charset="0"/>
              </a:rPr>
              <a:t> (16:4-7)</a:t>
            </a:r>
          </a:p>
        </p:txBody>
      </p:sp>
      <p:pic>
        <p:nvPicPr>
          <p:cNvPr id="998402" name="Picture 2" descr="rev 16 3rd bowl rtdeadfish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5859462"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59482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Title 1"/>
          <p:cNvSpPr>
            <a:spLocks noGrp="1"/>
          </p:cNvSpPr>
          <p:nvPr>
            <p:ph type="title"/>
          </p:nvPr>
        </p:nvSpPr>
        <p:spPr>
          <a:xfrm>
            <a:off x="5867400" y="333375"/>
            <a:ext cx="3276600" cy="5183188"/>
          </a:xfrm>
        </p:spPr>
        <p:txBody>
          <a:bodyPr/>
          <a:lstStyle/>
          <a:p>
            <a:pPr lvl="0"/>
            <a:r>
              <a:rPr lang="zh-CN" altLang="en-US" sz="3600" b="1" dirty="0">
                <a:latin typeface="Arial" charset="0"/>
                <a:ea typeface="ＭＳ Ｐゴシック" charset="0"/>
              </a:rPr>
              <a:t>金碗</a:t>
            </a:r>
            <a:r>
              <a:rPr lang="en-US" sz="3600" b="1" dirty="0">
                <a:latin typeface="Arial" charset="0"/>
                <a:ea typeface="ＭＳ Ｐゴシック" charset="0"/>
              </a:rPr>
              <a:t>#4:</a:t>
            </a:r>
            <a:r>
              <a:rPr lang="zh-CN" altLang="en-US" sz="3600" b="1" dirty="0">
                <a:solidFill>
                  <a:srgbClr val="FDFFEE"/>
                </a:solidFill>
                <a:ea typeface="Osaka" charset="-128"/>
              </a:rPr>
              <a:t>日头用火烤人</a:t>
            </a:r>
            <a:br>
              <a:rPr lang="en-US" sz="3600" b="1" dirty="0">
                <a:solidFill>
                  <a:srgbClr val="FDFFEE"/>
                </a:solidFill>
                <a:ea typeface="Osaka" charset="-128"/>
              </a:rPr>
            </a:br>
            <a:r>
              <a:rPr lang="en-US" sz="3600" b="1" dirty="0">
                <a:latin typeface="Arial" charset="0"/>
                <a:ea typeface="ＭＳ Ｐゴシック" charset="0"/>
              </a:rPr>
              <a:t>(16:8-9)</a:t>
            </a:r>
          </a:p>
        </p:txBody>
      </p:sp>
      <p:pic>
        <p:nvPicPr>
          <p:cNvPr id="999426" name="Picture 3" descr="Rev 16.8 an-burning ma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5961063"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9227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4" descr="rev 16 darkness bowl 5 artworks-000010981358-905ub2-origina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0450" name="Title 1"/>
          <p:cNvSpPr>
            <a:spLocks noGrp="1"/>
          </p:cNvSpPr>
          <p:nvPr>
            <p:ph type="title"/>
          </p:nvPr>
        </p:nvSpPr>
        <p:spPr>
          <a:xfrm>
            <a:off x="5867400" y="333375"/>
            <a:ext cx="3276600" cy="5183188"/>
          </a:xfrm>
        </p:spPr>
        <p:txBody>
          <a:bodyPr/>
          <a:lstStyle/>
          <a:p>
            <a:r>
              <a:rPr lang="zh-CN" altLang="en-US" sz="3600" b="1" dirty="0">
                <a:latin typeface="Arial" charset="0"/>
                <a:ea typeface="ＭＳ Ｐゴシック" charset="0"/>
              </a:rPr>
              <a:t>金碗</a:t>
            </a:r>
            <a:r>
              <a:rPr lang="en-US" sz="3600" b="1" dirty="0">
                <a:latin typeface="Arial" charset="0"/>
                <a:ea typeface="ＭＳ Ｐゴシック" charset="0"/>
              </a:rPr>
              <a:t>#5: </a:t>
            </a:r>
            <a:br>
              <a:rPr lang="en-US" sz="3600" b="1" dirty="0">
                <a:latin typeface="Arial" charset="0"/>
                <a:ea typeface="ＭＳ Ｐゴシック" charset="0"/>
              </a:rPr>
            </a:br>
            <a:r>
              <a:rPr lang="zh-CN" altLang="en-US" sz="3600" b="1" dirty="0">
                <a:latin typeface="Arial" charset="0"/>
                <a:ea typeface="ＭＳ Ｐゴシック" charset="0"/>
              </a:rPr>
              <a:t>黑暗</a:t>
            </a:r>
            <a:br>
              <a:rPr lang="en-US" altLang="zh-CN" sz="3600" b="1" dirty="0">
                <a:latin typeface="Arial" charset="0"/>
                <a:ea typeface="ＭＳ Ｐゴシック" charset="0"/>
              </a:rPr>
            </a:br>
            <a:r>
              <a:rPr lang="en-US" sz="3600" b="1" dirty="0">
                <a:latin typeface="Arial" charset="0"/>
                <a:ea typeface="ＭＳ Ｐゴシック" charset="0"/>
              </a:rPr>
              <a:t>(16:10-11)</a:t>
            </a:r>
          </a:p>
        </p:txBody>
      </p:sp>
    </p:spTree>
    <p:extLst>
      <p:ext uri="{BB962C8B-B14F-4D97-AF65-F5344CB8AC3E}">
        <p14:creationId xmlns:p14="http://schemas.microsoft.com/office/powerpoint/2010/main" val="1903998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47675"/>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zh-CN" altLang="en-US" sz="2800">
                <a:solidFill>
                  <a:srgbClr val="FFFFFF"/>
                </a:solidFill>
                <a:latin typeface="Times New Roman" pitchFamily="18" charset="0"/>
                <a:ea typeface="SimSun" pitchFamily="2" charset="-122"/>
                <a:cs typeface="+mn-cs"/>
              </a:rPr>
              <a:t>启示录</a:t>
            </a:r>
            <a:r>
              <a:rPr lang="en-US" altLang="ja-JP" sz="2800">
                <a:solidFill>
                  <a:srgbClr val="FFFFFF"/>
                </a:solidFill>
                <a:latin typeface="Times New Roman" pitchFamily="18" charset="0"/>
                <a:ea typeface="MS PGothic" pitchFamily="34" charset="-128"/>
                <a:cs typeface="+mn-cs"/>
              </a:rPr>
              <a:t>16:12   </a:t>
            </a:r>
          </a:p>
          <a:p>
            <a:pPr>
              <a:spcBef>
                <a:spcPct val="20000"/>
              </a:spcBef>
            </a:pPr>
            <a:r>
              <a:rPr lang="zh-CN" altLang="en-US" sz="2800">
                <a:solidFill>
                  <a:srgbClr val="FFFFFF"/>
                </a:solidFill>
                <a:latin typeface="Times New Roman" pitchFamily="18" charset="0"/>
                <a:ea typeface="SimSun" pitchFamily="2" charset="-122"/>
                <a:cs typeface="+mn-cs"/>
              </a:rPr>
              <a:t>第六位天使把碗倒在幼发拉底大河上，河水就干了，为了要给那些从东方来的王预备道路。</a:t>
            </a:r>
            <a:endParaRPr lang="en-US" sz="2800">
              <a:solidFill>
                <a:srgbClr val="FFFFFF"/>
              </a:solidFill>
              <a:latin typeface="Times New Roman" pitchFamily="18" charset="0"/>
              <a:ea typeface="MS PGothic" pitchFamily="34" charset="-128"/>
              <a:cs typeface="+mn-cs"/>
            </a:endParaRPr>
          </a:p>
        </p:txBody>
      </p:sp>
      <p:sp>
        <p:nvSpPr>
          <p:cNvPr id="615430" name="Freeform 6"/>
          <p:cNvSpPr>
            <a:spLocks/>
          </p:cNvSpPr>
          <p:nvPr/>
        </p:nvSpPr>
        <p:spPr bwMode="auto">
          <a:xfrm>
            <a:off x="1066800" y="1905000"/>
            <a:ext cx="2819400" cy="259080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3" name="Text Box 9"/>
          <p:cNvSpPr txBox="1">
            <a:spLocks noChangeArrowheads="1"/>
          </p:cNvSpPr>
          <p:nvPr/>
        </p:nvSpPr>
        <p:spPr bwMode="auto">
          <a:xfrm>
            <a:off x="539750" y="4484688"/>
            <a:ext cx="2220913" cy="5873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3200">
                <a:solidFill>
                  <a:srgbClr val="FFFFFF"/>
                </a:solidFill>
                <a:cs typeface="+mn-cs"/>
              </a:rPr>
              <a:t>100 </a:t>
            </a:r>
            <a:r>
              <a:rPr lang="zh-CN" altLang="en-US" sz="3200" b="1">
                <a:solidFill>
                  <a:srgbClr val="FFFFFF"/>
                </a:solidFill>
                <a:ea typeface="SimSun" pitchFamily="2" charset="-122"/>
                <a:cs typeface="+mn-cs"/>
              </a:rPr>
              <a:t>解经书</a:t>
            </a:r>
          </a:p>
        </p:txBody>
      </p:sp>
      <p:sp>
        <p:nvSpPr>
          <p:cNvPr id="615434" name="Text Box 10"/>
          <p:cNvSpPr txBox="1">
            <a:spLocks noChangeArrowheads="1"/>
          </p:cNvSpPr>
          <p:nvPr/>
        </p:nvSpPr>
        <p:spPr bwMode="auto">
          <a:xfrm>
            <a:off x="539750" y="5084763"/>
            <a:ext cx="1974850" cy="5873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3200">
                <a:solidFill>
                  <a:srgbClr val="FFFFFF"/>
                </a:solidFill>
                <a:cs typeface="+mn-cs"/>
              </a:rPr>
              <a:t> </a:t>
            </a:r>
            <a:r>
              <a:rPr lang="en-US" sz="3200">
                <a:solidFill>
                  <a:srgbClr val="FFFFFF"/>
                </a:solidFill>
                <a:cs typeface="+mn-cs"/>
              </a:rPr>
              <a:t>57 </a:t>
            </a:r>
            <a:r>
              <a:rPr lang="zh-TW" altLang="en-US" sz="3200">
                <a:solidFill>
                  <a:srgbClr val="FFFFFF"/>
                </a:solidFill>
                <a:cs typeface="+mn-cs"/>
              </a:rPr>
              <a:t> </a:t>
            </a:r>
            <a:r>
              <a:rPr lang="zh-CN" altLang="en-US" sz="3200" b="1">
                <a:solidFill>
                  <a:srgbClr val="FFFFFF"/>
                </a:solidFill>
                <a:ea typeface="SimSun" pitchFamily="2" charset="-122"/>
                <a:cs typeface="+mn-cs"/>
              </a:rPr>
              <a:t>解释</a:t>
            </a:r>
          </a:p>
        </p:txBody>
      </p:sp>
      <p:sp>
        <p:nvSpPr>
          <p:cNvPr id="615435" name="Line 11"/>
          <p:cNvSpPr>
            <a:spLocks noChangeShapeType="1"/>
          </p:cNvSpPr>
          <p:nvPr/>
        </p:nvSpPr>
        <p:spPr bwMode="auto">
          <a:xfrm flipH="1">
            <a:off x="990600" y="1773238"/>
            <a:ext cx="125413"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6" name="Freeform 12"/>
          <p:cNvSpPr>
            <a:spLocks/>
          </p:cNvSpPr>
          <p:nvPr/>
        </p:nvSpPr>
        <p:spPr bwMode="auto">
          <a:xfrm>
            <a:off x="381000" y="1447800"/>
            <a:ext cx="701675" cy="528638"/>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742408" name="Rectangle 18"/>
          <p:cNvSpPr>
            <a:spLocks noGrp="1" noChangeArrowheads="1"/>
          </p:cNvSpPr>
          <p:nvPr>
            <p:ph type="title" idx="4294967295"/>
          </p:nvPr>
        </p:nvSpPr>
        <p:spPr>
          <a:xfrm>
            <a:off x="685800" y="457200"/>
            <a:ext cx="7772400" cy="1143000"/>
          </a:xfrm>
          <a:solidFill>
            <a:srgbClr val="000066"/>
          </a:solidFill>
        </p:spPr>
        <p:txBody>
          <a:bodyPr/>
          <a:lstStyle/>
          <a:p>
            <a:r>
              <a:rPr lang="zh-CN" altLang="en-US" sz="4000">
                <a:solidFill>
                  <a:srgbClr val="FFFF66"/>
                </a:solidFill>
                <a:ea typeface="SimSun" pitchFamily="2" charset="-122"/>
              </a:rPr>
              <a:t>若不跟从正常的语法，</a:t>
            </a:r>
            <a:br>
              <a:rPr lang="zh-CN" altLang="en-US" sz="4000">
                <a:solidFill>
                  <a:srgbClr val="FFFF66"/>
                </a:solidFill>
                <a:ea typeface="SimSun" pitchFamily="2" charset="-122"/>
              </a:rPr>
            </a:br>
            <a:r>
              <a:rPr lang="zh-CN" altLang="en-US" sz="4000">
                <a:solidFill>
                  <a:srgbClr val="FFFF66"/>
                </a:solidFill>
                <a:ea typeface="SimSun" pitchFamily="2" charset="-122"/>
              </a:rPr>
              <a:t>将会发生什么事呢？</a:t>
            </a:r>
            <a:endParaRPr lang="en-US" sz="4000">
              <a:solidFill>
                <a:srgbClr val="FFFF66"/>
              </a:solidFill>
            </a:endParaRPr>
          </a:p>
        </p:txBody>
      </p:sp>
    </p:spTree>
    <p:extLst>
      <p:ext uri="{BB962C8B-B14F-4D97-AF65-F5344CB8AC3E}">
        <p14:creationId xmlns:p14="http://schemas.microsoft.com/office/powerpoint/2010/main" val="40477998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5430"/>
                                        </p:tgtEl>
                                        <p:attrNameLst>
                                          <p:attrName>style.visibility</p:attrName>
                                        </p:attrNameLst>
                                      </p:cBhvr>
                                      <p:to>
                                        <p:strVal val="visible"/>
                                      </p:to>
                                    </p:set>
                                    <p:animEffect transition="in" filter="wipe(up)">
                                      <p:cBhvr>
                                        <p:cTn id="11" dur="500"/>
                                        <p:tgtEl>
                                          <p:spTgt spid="615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1" fill="hold" grpId="1" nodeType="clickEffect">
                                  <p:stCondLst>
                                    <p:cond delay="0"/>
                                  </p:stCondLst>
                                  <p:childTnLst>
                                    <p:animEffect transition="out" filter="wipe(up)">
                                      <p:cBhvr>
                                        <p:cTn id="15" dur="500"/>
                                        <p:tgtEl>
                                          <p:spTgt spid="615430"/>
                                        </p:tgtEl>
                                      </p:cBhvr>
                                    </p:animEffect>
                                    <p:set>
                                      <p:cBhvr>
                                        <p:cTn id="16" dur="1" fill="hold">
                                          <p:stCondLst>
                                            <p:cond delay="499"/>
                                          </p:stCondLst>
                                        </p:cTn>
                                        <p:tgtEl>
                                          <p:spTgt spid="6154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543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61543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15435"/>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5436"/>
                                        </p:tgtEl>
                                        <p:attrNameLst>
                                          <p:attrName>style.visibility</p:attrName>
                                        </p:attrNameLst>
                                      </p:cBhvr>
                                      <p:to>
                                        <p:strVal val="visible"/>
                                      </p:to>
                                    </p:set>
                                    <p:animEffect transition="in" filter="wipe(down)">
                                      <p:cBhvr>
                                        <p:cTn id="31"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autoUpdateAnimBg="0"/>
      <p:bldP spid="615430" grpId="0" animBg="1"/>
      <p:bldP spid="615430" grpId="1" animBg="1"/>
      <p:bldP spid="615433" grpId="0" animBg="1" autoUpdateAnimBg="0"/>
      <p:bldP spid="615434" grpId="0" animBg="1" autoUpdateAnimBg="0"/>
      <p:bldP spid="615435" grpId="0" animBg="1"/>
      <p:bldP spid="61543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1" descr="rev 16 chinese ar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0259"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zh-CN" sz="4000" b="1">
                <a:latin typeface="Arial" charset="0"/>
                <a:ea typeface="ＭＳ Ｐゴシック" charset="0"/>
                <a:cs typeface="Arial" charset="0"/>
              </a:rPr>
              <a:t>谁是东方的国王</a:t>
            </a:r>
            <a:r>
              <a:rPr lang="en-US" sz="4000" b="1">
                <a:latin typeface="Arial" charset="0"/>
                <a:ea typeface="ＭＳ Ｐゴシック" charset="0"/>
                <a:cs typeface="Arial" charset="0"/>
              </a:rPr>
              <a:t>?</a:t>
            </a:r>
          </a:p>
        </p:txBody>
      </p:sp>
      <p:sp>
        <p:nvSpPr>
          <p:cNvPr id="480260" name="Text Box 19"/>
          <p:cNvSpPr txBox="1">
            <a:spLocks noChangeArrowheads="1"/>
          </p:cNvSpPr>
          <p:nvPr/>
        </p:nvSpPr>
        <p:spPr bwMode="auto">
          <a:xfrm>
            <a:off x="8448675" y="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394</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51734781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77151"/>
            <a:ext cx="8544235" cy="1323439"/>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TW" altLang="en-US" sz="4000" b="1" kern="1200" dirty="0">
                <a:solidFill>
                  <a:srgbClr val="FFFFFF"/>
                </a:solidFill>
                <a:effectLst>
                  <a:glow rad="292100">
                    <a:srgbClr val="000000">
                      <a:alpha val="75000"/>
                    </a:srgbClr>
                  </a:glow>
                </a:effectLst>
                <a:latin typeface="黑体"/>
                <a:ea typeface="黑体"/>
                <a:cs typeface="黑体"/>
              </a:rPr>
              <a:t>启示录</a:t>
            </a:r>
            <a:r>
              <a:rPr lang="en-US" altLang="zh-TW" sz="4000" b="1" kern="1200" dirty="0">
                <a:solidFill>
                  <a:srgbClr val="FFFFFF"/>
                </a:solidFill>
                <a:effectLst>
                  <a:glow rad="292100">
                    <a:srgbClr val="000000">
                      <a:alpha val="75000"/>
                    </a:srgbClr>
                  </a:glow>
                </a:effectLst>
                <a:latin typeface="黑体"/>
                <a:ea typeface="黑体"/>
                <a:cs typeface="黑体"/>
              </a:rPr>
              <a:t>13</a:t>
            </a:r>
            <a:r>
              <a:rPr lang="zh-TW" altLang="en-US" sz="4000" b="1" kern="1200" dirty="0">
                <a:solidFill>
                  <a:srgbClr val="FFFFFF"/>
                </a:solidFill>
                <a:effectLst>
                  <a:glow rad="292100">
                    <a:srgbClr val="000000">
                      <a:alpha val="75000"/>
                    </a:srgbClr>
                  </a:glow>
                </a:effectLst>
                <a:latin typeface="黑体"/>
                <a:ea typeface="黑体"/>
                <a:cs typeface="黑体"/>
              </a:rPr>
              <a:t>章提到的就是但以理书</a:t>
            </a:r>
            <a:r>
              <a:rPr lang="en-US" altLang="zh-TW" sz="4000" b="1" kern="1200" dirty="0">
                <a:solidFill>
                  <a:srgbClr val="FFFFFF"/>
                </a:solidFill>
                <a:effectLst>
                  <a:glow rad="292100">
                    <a:srgbClr val="000000">
                      <a:alpha val="75000"/>
                    </a:srgbClr>
                  </a:glow>
                </a:effectLst>
                <a:latin typeface="黑体"/>
                <a:ea typeface="黑体"/>
                <a:cs typeface="黑体"/>
              </a:rPr>
              <a:t>7</a:t>
            </a:r>
            <a:r>
              <a:rPr lang="zh-TW" altLang="en-US" sz="4000" b="1" kern="1200" dirty="0">
                <a:solidFill>
                  <a:srgbClr val="FFFFFF"/>
                </a:solidFill>
                <a:effectLst>
                  <a:glow rad="292100">
                    <a:srgbClr val="000000">
                      <a:alpha val="75000"/>
                    </a:srgbClr>
                  </a:glow>
                </a:effectLst>
                <a:latin typeface="黑体"/>
                <a:ea typeface="黑体"/>
                <a:cs typeface="黑体"/>
              </a:rPr>
              <a:t>章中的国家</a:t>
            </a:r>
            <a:endParaRPr lang="en-US" sz="4000" b="1" kern="1200" dirty="0">
              <a:solidFill>
                <a:srgbClr val="FFFFFF"/>
              </a:solidFill>
              <a:effectLst>
                <a:glow rad="292100">
                  <a:srgbClr val="000000">
                    <a:alpha val="75000"/>
                  </a:srgbClr>
                </a:glow>
              </a:effectLst>
              <a:latin typeface="黑体"/>
              <a:ea typeface="黑体"/>
              <a:cs typeface="黑体"/>
            </a:endParaRPr>
          </a:p>
        </p:txBody>
      </p:sp>
      <p:sp>
        <p:nvSpPr>
          <p:cNvPr id="7" name="Title 1"/>
          <p:cNvSpPr txBox="1">
            <a:spLocks/>
          </p:cNvSpPr>
          <p:nvPr/>
        </p:nvSpPr>
        <p:spPr bwMode="auto">
          <a:xfrm>
            <a:off x="588248" y="2363292"/>
            <a:ext cx="296316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TW" altLang="en-US" dirty="0"/>
              <a:t>巴比伦</a:t>
            </a:r>
            <a:endParaRPr lang="en-US" dirty="0"/>
          </a:p>
        </p:txBody>
      </p:sp>
      <p:sp>
        <p:nvSpPr>
          <p:cNvPr id="8" name="Title 1"/>
          <p:cNvSpPr txBox="1">
            <a:spLocks/>
          </p:cNvSpPr>
          <p:nvPr/>
        </p:nvSpPr>
        <p:spPr bwMode="auto">
          <a:xfrm>
            <a:off x="2303150" y="4783056"/>
            <a:ext cx="1210588"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HT" altLang="en-US" dirty="0"/>
              <a:t>波斯</a:t>
            </a:r>
            <a:endParaRPr lang="en-US" dirty="0"/>
          </a:p>
        </p:txBody>
      </p:sp>
      <p:sp>
        <p:nvSpPr>
          <p:cNvPr id="9" name="Title 1"/>
          <p:cNvSpPr txBox="1">
            <a:spLocks/>
          </p:cNvSpPr>
          <p:nvPr/>
        </p:nvSpPr>
        <p:spPr bwMode="auto">
          <a:xfrm>
            <a:off x="3886200" y="2524113"/>
            <a:ext cx="38862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TW" altLang="en-US" dirty="0"/>
              <a:t>希腊</a:t>
            </a:r>
            <a:endParaRPr lang="en-US" dirty="0"/>
          </a:p>
        </p:txBody>
      </p:sp>
      <p:sp>
        <p:nvSpPr>
          <p:cNvPr id="10" name="Title 1"/>
          <p:cNvSpPr txBox="1">
            <a:spLocks/>
          </p:cNvSpPr>
          <p:nvPr/>
        </p:nvSpPr>
        <p:spPr bwMode="auto">
          <a:xfrm>
            <a:off x="4267200" y="4255611"/>
            <a:ext cx="38862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TW" altLang="en-US" dirty="0"/>
              <a:t>罗马</a:t>
            </a:r>
            <a:endParaRPr lang="en-US" dirty="0"/>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effectLst>
                  <a:glow rad="127000">
                    <a:srgbClr val="000000">
                      <a:alpha val="90000"/>
                    </a:srgbClr>
                  </a:glow>
                </a:effectLst>
                <a:latin typeface="Arial" charset="0"/>
                <a:cs typeface="Arial" charset="0"/>
              </a:rPr>
              <a:t>331</a:t>
            </a:r>
          </a:p>
        </p:txBody>
      </p:sp>
    </p:spTree>
    <p:extLst>
      <p:ext uri="{BB962C8B-B14F-4D97-AF65-F5344CB8AC3E}">
        <p14:creationId xmlns:p14="http://schemas.microsoft.com/office/powerpoint/2010/main" val="3891113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a:grpSpLocks/>
          </p:cNvGrpSpPr>
          <p:nvPr/>
        </p:nvGrpSpPr>
        <p:grpSpPr bwMode="auto">
          <a:xfrm>
            <a:off x="6159500" y="4687888"/>
            <a:ext cx="3021013" cy="2270125"/>
            <a:chOff x="3370314" y="2924944"/>
            <a:chExt cx="3020366" cy="2269356"/>
          </a:xfrm>
        </p:grpSpPr>
        <p:pic>
          <p:nvPicPr>
            <p:cNvPr id="1003546" name="Picture 11" descr="rev 16 indian.arm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0314" y="2924944"/>
              <a:ext cx="3020366" cy="2269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7" name="Text Box 9"/>
            <p:cNvSpPr txBox="1">
              <a:spLocks noChangeArrowheads="1"/>
            </p:cNvSpPr>
            <p:nvPr/>
          </p:nvSpPr>
          <p:spPr bwMode="auto">
            <a:xfrm>
              <a:off x="4455918" y="4402212"/>
              <a:ext cx="1104851" cy="46368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印度？</a:t>
              </a:r>
              <a:endParaRPr lang="en-US" dirty="0">
                <a:solidFill>
                  <a:srgbClr val="FFFFFF"/>
                </a:solidFill>
                <a:latin typeface="Arial" charset="0"/>
                <a:cs typeface="Arial" charset="0"/>
              </a:endParaRPr>
            </a:p>
          </p:txBody>
        </p:sp>
      </p:grpSp>
      <p:sp>
        <p:nvSpPr>
          <p:cNvPr id="1003523"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339</a:t>
            </a:r>
            <a:endParaRPr lang="en-US">
              <a:solidFill>
                <a:srgbClr val="FFFFFF"/>
              </a:solidFill>
              <a:latin typeface="Arial" charset="0"/>
              <a:cs typeface="Arial" charset="0"/>
            </a:endParaRPr>
          </a:p>
        </p:txBody>
      </p:sp>
      <p:grpSp>
        <p:nvGrpSpPr>
          <p:cNvPr id="4" name="Group 3"/>
          <p:cNvGrpSpPr>
            <a:grpSpLocks/>
          </p:cNvGrpSpPr>
          <p:nvPr/>
        </p:nvGrpSpPr>
        <p:grpSpPr bwMode="auto">
          <a:xfrm>
            <a:off x="-36513" y="620713"/>
            <a:ext cx="3443288" cy="2160587"/>
            <a:chOff x="107503" y="404664"/>
            <a:chExt cx="3443961" cy="2160240"/>
          </a:xfrm>
        </p:grpSpPr>
        <p:pic>
          <p:nvPicPr>
            <p:cNvPr id="1003544" name="Picture 2" descr="rev 16 russian arm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3" y="404664"/>
              <a:ext cx="3443961"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5" name="Text Box 9"/>
            <p:cNvSpPr txBox="1">
              <a:spLocks noChangeArrowheads="1"/>
            </p:cNvSpPr>
            <p:nvPr/>
          </p:nvSpPr>
          <p:spPr bwMode="auto">
            <a:xfrm>
              <a:off x="1361248" y="1988840"/>
              <a:ext cx="1413140" cy="46377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俄罗斯？</a:t>
              </a:r>
              <a:endParaRPr lang="en-US" dirty="0">
                <a:solidFill>
                  <a:srgbClr val="FFFFFF"/>
                </a:solidFill>
                <a:latin typeface="Arial" charset="0"/>
                <a:cs typeface="Arial" charset="0"/>
              </a:endParaRPr>
            </a:p>
          </p:txBody>
        </p:sp>
      </p:grpSp>
      <p:grpSp>
        <p:nvGrpSpPr>
          <p:cNvPr id="27" name="Group 26"/>
          <p:cNvGrpSpPr>
            <a:grpSpLocks/>
          </p:cNvGrpSpPr>
          <p:nvPr/>
        </p:nvGrpSpPr>
        <p:grpSpPr bwMode="auto">
          <a:xfrm>
            <a:off x="5580063" y="2432050"/>
            <a:ext cx="3179763" cy="2292350"/>
            <a:chOff x="3480562" y="2708920"/>
            <a:chExt cx="3179001" cy="2292549"/>
          </a:xfrm>
        </p:grpSpPr>
        <p:pic>
          <p:nvPicPr>
            <p:cNvPr id="1003542" name="Picture 25" descr="rev 16 south korea arm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0562" y="2708920"/>
              <a:ext cx="3179001" cy="2292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3" name="Text Box 9"/>
            <p:cNvSpPr txBox="1">
              <a:spLocks noChangeArrowheads="1"/>
            </p:cNvSpPr>
            <p:nvPr/>
          </p:nvSpPr>
          <p:spPr bwMode="auto">
            <a:xfrm>
              <a:off x="4123631" y="4333306"/>
              <a:ext cx="1104823" cy="46388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南韩？</a:t>
              </a:r>
              <a:endParaRPr lang="en-US" dirty="0">
                <a:solidFill>
                  <a:srgbClr val="FFFFFF"/>
                </a:solidFill>
                <a:latin typeface="Arial" charset="0"/>
                <a:cs typeface="Arial" charset="0"/>
              </a:endParaRPr>
            </a:p>
          </p:txBody>
        </p:sp>
      </p:grpSp>
      <p:grpSp>
        <p:nvGrpSpPr>
          <p:cNvPr id="29" name="Group 28"/>
          <p:cNvGrpSpPr>
            <a:grpSpLocks/>
          </p:cNvGrpSpPr>
          <p:nvPr/>
        </p:nvGrpSpPr>
        <p:grpSpPr bwMode="auto">
          <a:xfrm>
            <a:off x="5867401" y="622300"/>
            <a:ext cx="3182938" cy="2085975"/>
            <a:chOff x="5960875" y="2852936"/>
            <a:chExt cx="3181648" cy="2087161"/>
          </a:xfrm>
        </p:grpSpPr>
        <p:pic>
          <p:nvPicPr>
            <p:cNvPr id="1003540" name="Picture 27" descr="rev 16 North korea arm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0875" y="2852936"/>
              <a:ext cx="3181648" cy="2087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1" name="Text Box 9"/>
            <p:cNvSpPr txBox="1">
              <a:spLocks noChangeArrowheads="1"/>
            </p:cNvSpPr>
            <p:nvPr/>
          </p:nvSpPr>
          <p:spPr bwMode="auto">
            <a:xfrm>
              <a:off x="6631115" y="4293096"/>
              <a:ext cx="1104640" cy="46411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北韩？</a:t>
              </a:r>
              <a:endParaRPr lang="en-US" dirty="0">
                <a:solidFill>
                  <a:srgbClr val="FFFFFF"/>
                </a:solidFill>
                <a:latin typeface="Arial" charset="0"/>
                <a:cs typeface="Arial" charset="0"/>
              </a:endParaRPr>
            </a:p>
          </p:txBody>
        </p:sp>
      </p:grpSp>
      <p:grpSp>
        <p:nvGrpSpPr>
          <p:cNvPr id="9" name="Group 8"/>
          <p:cNvGrpSpPr>
            <a:grpSpLocks/>
          </p:cNvGrpSpPr>
          <p:nvPr/>
        </p:nvGrpSpPr>
        <p:grpSpPr bwMode="auto">
          <a:xfrm>
            <a:off x="34925" y="4281488"/>
            <a:ext cx="3600450" cy="2243137"/>
            <a:chOff x="755576" y="3512755"/>
            <a:chExt cx="3600400" cy="2244000"/>
          </a:xfrm>
        </p:grpSpPr>
        <p:pic>
          <p:nvPicPr>
            <p:cNvPr id="1003538" name="Picture 7" descr="rev 16 iran army.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576" y="3512755"/>
              <a:ext cx="3600400" cy="22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9" name="Text Box 9"/>
            <p:cNvSpPr txBox="1">
              <a:spLocks noChangeArrowheads="1"/>
            </p:cNvSpPr>
            <p:nvPr/>
          </p:nvSpPr>
          <p:spPr bwMode="auto">
            <a:xfrm>
              <a:off x="2199726" y="5085184"/>
              <a:ext cx="1105073" cy="464024"/>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伊朗？</a:t>
              </a:r>
              <a:endParaRPr lang="en-US" dirty="0">
                <a:solidFill>
                  <a:srgbClr val="FFFFFF"/>
                </a:solidFill>
                <a:latin typeface="Arial" charset="0"/>
                <a:cs typeface="Arial" charset="0"/>
              </a:endParaRPr>
            </a:p>
          </p:txBody>
        </p:sp>
      </p:grpSp>
      <p:grpSp>
        <p:nvGrpSpPr>
          <p:cNvPr id="31" name="Group 30"/>
          <p:cNvGrpSpPr>
            <a:grpSpLocks/>
          </p:cNvGrpSpPr>
          <p:nvPr/>
        </p:nvGrpSpPr>
        <p:grpSpPr bwMode="auto">
          <a:xfrm>
            <a:off x="1476375" y="2589213"/>
            <a:ext cx="3311525" cy="2208212"/>
            <a:chOff x="2699792" y="2589245"/>
            <a:chExt cx="3311860" cy="2207907"/>
          </a:xfrm>
        </p:grpSpPr>
        <p:pic>
          <p:nvPicPr>
            <p:cNvPr id="1003536" name="Picture 29" descr="rev 16 myanmar army.jp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699792" y="2589245"/>
              <a:ext cx="3311860" cy="2207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7" name="Text Box 9"/>
            <p:cNvSpPr txBox="1">
              <a:spLocks noChangeArrowheads="1"/>
            </p:cNvSpPr>
            <p:nvPr/>
          </p:nvSpPr>
          <p:spPr bwMode="auto">
            <a:xfrm>
              <a:off x="3623517" y="3861048"/>
              <a:ext cx="1105200" cy="46378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缅甸？</a:t>
              </a:r>
              <a:endParaRPr lang="en-US" dirty="0">
                <a:solidFill>
                  <a:srgbClr val="FFFFFF"/>
                </a:solidFill>
                <a:latin typeface="Arial" charset="0"/>
                <a:cs typeface="Arial" charset="0"/>
              </a:endParaRPr>
            </a:p>
          </p:txBody>
        </p:sp>
      </p:grpSp>
      <p:grpSp>
        <p:nvGrpSpPr>
          <p:cNvPr id="10" name="Group 9"/>
          <p:cNvGrpSpPr>
            <a:grpSpLocks/>
          </p:cNvGrpSpPr>
          <p:nvPr/>
        </p:nvGrpSpPr>
        <p:grpSpPr bwMode="auto">
          <a:xfrm>
            <a:off x="2987675" y="620713"/>
            <a:ext cx="3114675" cy="2138362"/>
            <a:chOff x="2176950" y="1484784"/>
            <a:chExt cx="3115129" cy="2138745"/>
          </a:xfrm>
        </p:grpSpPr>
        <p:pic>
          <p:nvPicPr>
            <p:cNvPr id="1003534" name="Picture 1" descr="rev 16 chinese.army.jp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176950" y="1484784"/>
              <a:ext cx="3115129" cy="2138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5" name="Text Box 9"/>
            <p:cNvSpPr txBox="1">
              <a:spLocks noChangeArrowheads="1"/>
            </p:cNvSpPr>
            <p:nvPr/>
          </p:nvSpPr>
          <p:spPr bwMode="auto">
            <a:xfrm>
              <a:off x="3241557" y="3015668"/>
              <a:ext cx="1105249" cy="4639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中国？</a:t>
              </a:r>
              <a:endParaRPr lang="en-US" dirty="0">
                <a:solidFill>
                  <a:srgbClr val="FFFFFF"/>
                </a:solidFill>
                <a:latin typeface="Arial" charset="0"/>
                <a:cs typeface="Arial" charset="0"/>
              </a:endParaRPr>
            </a:p>
          </p:txBody>
        </p:sp>
      </p:grpSp>
      <p:grpSp>
        <p:nvGrpSpPr>
          <p:cNvPr id="7" name="Group 6"/>
          <p:cNvGrpSpPr>
            <a:grpSpLocks/>
          </p:cNvGrpSpPr>
          <p:nvPr/>
        </p:nvGrpSpPr>
        <p:grpSpPr bwMode="auto">
          <a:xfrm>
            <a:off x="2774950" y="4429125"/>
            <a:ext cx="3643313" cy="2420938"/>
            <a:chOff x="-1332656" y="2348880"/>
            <a:chExt cx="3643309" cy="2420198"/>
          </a:xfrm>
        </p:grpSpPr>
        <p:pic>
          <p:nvPicPr>
            <p:cNvPr id="1003532" name="Picture 5" descr="rev 16 pakistan army.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32656" y="2348880"/>
              <a:ext cx="3643309" cy="242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33" name="Text Box 9"/>
            <p:cNvSpPr txBox="1">
              <a:spLocks noChangeArrowheads="1"/>
            </p:cNvSpPr>
            <p:nvPr/>
          </p:nvSpPr>
          <p:spPr bwMode="auto">
            <a:xfrm>
              <a:off x="-192111" y="4077072"/>
              <a:ext cx="1720639" cy="463704"/>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巴基斯坦？</a:t>
              </a:r>
              <a:endParaRPr lang="en-US" dirty="0">
                <a:solidFill>
                  <a:srgbClr val="FFFFFF"/>
                </a:solidFill>
                <a:latin typeface="Arial" charset="0"/>
                <a:cs typeface="Arial" charset="0"/>
              </a:endParaRPr>
            </a:p>
          </p:txBody>
        </p:sp>
      </p:grpSp>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zh-CN" altLang="en-US" sz="4000" dirty="0">
                <a:latin typeface="Arial" charset="0"/>
                <a:ea typeface="ＭＳ Ｐゴシック" charset="0"/>
              </a:rPr>
              <a:t>东边的王会是谁呢？</a:t>
            </a:r>
            <a:endParaRPr lang="en-US" sz="4000" dirty="0">
              <a:latin typeface="Arial" charset="0"/>
              <a:ea typeface="ＭＳ Ｐゴシック" charset="0"/>
            </a:endParaRPr>
          </a:p>
        </p:txBody>
      </p:sp>
    </p:spTree>
    <p:extLst>
      <p:ext uri="{BB962C8B-B14F-4D97-AF65-F5344CB8AC3E}">
        <p14:creationId xmlns:p14="http://schemas.microsoft.com/office/powerpoint/2010/main" val="14752001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2" cstate="screen">
            <a:extLst>
              <a:ext uri="{28A0092B-C50C-407E-A947-70E740481C1C}">
                <a14:useLocalDpi xmlns:a14="http://schemas.microsoft.com/office/drawing/2010/main" val="0"/>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zh-CN" altLang="en-US" sz="3600" dirty="0">
                <a:effectLst>
                  <a:glow rad="266700">
                    <a:schemeClr val="tx1">
                      <a:alpha val="75000"/>
                    </a:schemeClr>
                  </a:glow>
                </a:effectLst>
              </a:rPr>
              <a:t>哈 米 吉 多 的征战</a:t>
            </a: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 (16:16)</a:t>
            </a:r>
          </a:p>
        </p:txBody>
      </p:sp>
      <p:sp>
        <p:nvSpPr>
          <p:cNvPr id="3" name="Title 1"/>
          <p:cNvSpPr txBox="1">
            <a:spLocks/>
          </p:cNvSpPr>
          <p:nvPr/>
        </p:nvSpPr>
        <p:spPr bwMode="auto">
          <a:xfrm>
            <a:off x="0" y="4512114"/>
            <a:ext cx="9070776" cy="2084772"/>
          </a:xfrm>
          <a:prstGeom prst="rect">
            <a:avLst/>
          </a:prstGeom>
          <a:noFill/>
          <a:ln>
            <a:noFill/>
          </a:ln>
          <a:effectLst>
            <a:glow rad="266700">
              <a:schemeClr val="tx1">
                <a:alpha val="75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600" b="1" dirty="0">
                <a:solidFill>
                  <a:srgbClr val="FFFFFF"/>
                </a:solidFill>
                <a:effectLst>
                  <a:glow rad="266700">
                    <a:srgbClr val="000000">
                      <a:alpha val="75000"/>
                    </a:srgbClr>
                  </a:glow>
                </a:effectLst>
              </a:rPr>
              <a:t>"</a:t>
            </a:r>
            <a:r>
              <a:rPr lang="zh-CN" altLang="en-US" sz="3600" dirty="0">
                <a:solidFill>
                  <a:srgbClr val="FFFFFF"/>
                </a:solidFill>
                <a:effectLst>
                  <a:glow rad="266700">
                    <a:srgbClr val="000000">
                      <a:alpha val="75000"/>
                    </a:srgbClr>
                  </a:glow>
                </a:effectLst>
              </a:rPr>
              <a:t>那 三 个 鬼 魔 便 叫 众 王 聚 集 在 一 处 ， 希 伯 来 话 叫 作 哈 米 吉 多 </a:t>
            </a:r>
            <a:r>
              <a:rPr lang="zh-CN" altLang="en-US" sz="3600" dirty="0">
                <a:solidFill>
                  <a:srgbClr val="FFFFFF"/>
                </a:solidFill>
              </a:rPr>
              <a:t>顿 。</a:t>
            </a:r>
          </a:p>
          <a:p>
            <a:pPr defTabSz="457200"/>
            <a:r>
              <a:rPr lang="en-US" sz="3600" b="1" dirty="0">
                <a:solidFill>
                  <a:srgbClr val="FFFFFF"/>
                </a:solidFill>
                <a:effectLst>
                  <a:glow rad="266700">
                    <a:srgbClr val="000000">
                      <a:alpha val="75000"/>
                    </a:srgbClr>
                  </a:glow>
                </a:effectLst>
              </a:rPr>
              <a:t>(</a:t>
            </a:r>
            <a:r>
              <a:rPr lang="en-US" sz="3600" b="1" i="1" dirty="0">
                <a:solidFill>
                  <a:srgbClr val="FFFFFF"/>
                </a:solidFill>
                <a:effectLst>
                  <a:glow rad="266700">
                    <a:srgbClr val="000000">
                      <a:alpha val="75000"/>
                    </a:srgbClr>
                  </a:glow>
                </a:effectLst>
              </a:rPr>
              <a:t>Har-magedon </a:t>
            </a:r>
            <a:r>
              <a:rPr lang="en-US" sz="2800" b="1" dirty="0">
                <a:solidFill>
                  <a:srgbClr val="FFFFFF"/>
                </a:solidFill>
                <a:effectLst>
                  <a:glow rad="266700">
                    <a:srgbClr val="000000">
                      <a:alpha val="75000"/>
                    </a:srgbClr>
                  </a:glow>
                </a:effectLst>
              </a:rPr>
              <a:t>NAU</a:t>
            </a:r>
            <a:r>
              <a:rPr lang="en-US" sz="3600" b="1" dirty="0">
                <a:solidFill>
                  <a:srgbClr val="FFFFFF"/>
                </a:solidFill>
                <a:effectLst>
                  <a:glow rad="266700">
                    <a:srgbClr val="000000">
                      <a:alpha val="75000"/>
                    </a:srgbClr>
                  </a:glow>
                </a:effectLst>
              </a:rPr>
              <a:t>)"</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b="1" dirty="0">
                <a:solidFill>
                  <a:srgbClr val="000000"/>
                </a:solidFill>
                <a:latin typeface="Arial" charset="0"/>
                <a:cs typeface="Arial" charset="0"/>
              </a:rPr>
              <a:t>394</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8593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5570" name="Picture 4" descr="Rev 16.19 Cities Destroy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076825" y="-26988"/>
            <a:ext cx="4067175" cy="68849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a:solidFill>
                  <a:srgbClr val="FFFFFF"/>
                </a:solidFill>
              </a:rPr>
              <a:t> 18 又 有 闪 电 、 声 音 、 雷 轰 、 大 地 震 ， 自 从 地 上 有 人 以 来 ， 没 有 这 样 大 、 这 样 利 害 的 地 震 。</a:t>
            </a:r>
          </a:p>
          <a:p>
            <a:pPr>
              <a:defRPr/>
            </a:pPr>
            <a:endParaRPr lang="en-US" sz="3200" dirty="0">
              <a:solidFill>
                <a:srgbClr val="FFFFFF"/>
              </a:solidFill>
            </a:endParaRPr>
          </a:p>
          <a:p>
            <a:pPr>
              <a:defRPr/>
            </a:pPr>
            <a:r>
              <a:rPr lang="en-US" sz="3200" dirty="0">
                <a:solidFill>
                  <a:srgbClr val="FFFFFF"/>
                </a:solidFill>
              </a:rPr>
              <a:t> 19 那 大 城 裂 为 三 段 ， 列 国 的 城 也 都 倒 塌 了 ； 神 也 想 起 巴 比 伦 大 城 来 ， 要 把 那 盛 自 己 烈 怒 的 酒 杯 递 给 他 。</a:t>
            </a:r>
            <a:endParaRPr lang="en-US" sz="3200" dirty="0">
              <a:solidFill>
                <a:srgbClr val="FFFFFF"/>
              </a:solidFill>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4038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金碗</a:t>
            </a:r>
            <a:r>
              <a:rPr lang="en-US" b="1" dirty="0">
                <a:latin typeface="Arial" charset="0"/>
                <a:ea typeface="ＭＳ Ｐゴシック" charset="0"/>
                <a:cs typeface="ＭＳ Ｐゴシック" charset="0"/>
              </a:rPr>
              <a:t>#7 </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zh-CN" altLang="en-US" sz="3600" b="1" dirty="0">
                <a:latin typeface="Arial" charset="0"/>
                <a:ea typeface="ＭＳ Ｐゴシック" charset="0"/>
                <a:cs typeface="ＭＳ Ｐゴシック" charset="0"/>
              </a:rPr>
              <a:t>启示录</a:t>
            </a:r>
            <a:r>
              <a:rPr lang="en-US" sz="3600" b="1" dirty="0">
                <a:latin typeface="Arial" charset="0"/>
                <a:ea typeface="ＭＳ Ｐゴシック" charset="0"/>
                <a:cs typeface="ＭＳ Ｐゴシック" charset="0"/>
              </a:rPr>
              <a:t> 16:18-19a)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12974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Rectangle 2"/>
          <p:cNvSpPr>
            <a:spLocks noGrp="1" noChangeArrowheads="1"/>
          </p:cNvSpPr>
          <p:nvPr>
            <p:ph type="ctrTitle"/>
          </p:nvPr>
        </p:nvSpPr>
        <p:spPr>
          <a:xfrm>
            <a:off x="76200" y="76200"/>
            <a:ext cx="3886200" cy="1371600"/>
          </a:xfrm>
        </p:spPr>
        <p:txBody>
          <a:bodyPr/>
          <a:lstStyle/>
          <a:p>
            <a:r>
              <a:rPr lang="en-US" b="1" dirty="0">
                <a:latin typeface="Arial" charset="0"/>
                <a:ea typeface="ＭＳ Ｐゴシック" charset="0"/>
              </a:rPr>
              <a:t>75</a:t>
            </a:r>
            <a:r>
              <a:rPr lang="zh-CN" altLang="en-US" b="1" dirty="0">
                <a:latin typeface="Arial" charset="0"/>
                <a:ea typeface="ＭＳ Ｐゴシック" charset="0"/>
              </a:rPr>
              <a:t>磅（九十斤）的冰雹</a:t>
            </a:r>
            <a:endParaRPr lang="en-US" b="1" dirty="0">
              <a:latin typeface="Arial" charset="0"/>
              <a:ea typeface="ＭＳ Ｐゴシック" charset="0"/>
            </a:endParaRPr>
          </a:p>
        </p:txBody>
      </p:sp>
      <p:pic>
        <p:nvPicPr>
          <p:cNvPr id="1007618" name="Picture 4" descr="hail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200400" cy="231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zh-CN" altLang="en-US" sz="2800" b="1" dirty="0">
                <a:solidFill>
                  <a:srgbClr val="FFFFFF"/>
                </a:solidFill>
                <a:latin typeface="Arial" charset="0"/>
                <a:cs typeface="Arial" charset="0"/>
              </a:rPr>
              <a:t>启示录</a:t>
            </a:r>
            <a:r>
              <a:rPr lang="en-US" sz="2800" b="1" dirty="0">
                <a:solidFill>
                  <a:srgbClr val="FFFFFF"/>
                </a:solidFill>
                <a:latin typeface="Arial" charset="0"/>
                <a:cs typeface="Arial" charset="0"/>
              </a:rPr>
              <a:t>16:21 (</a:t>
            </a:r>
            <a:r>
              <a:rPr lang="zh-CN" altLang="en-US" sz="2800" b="1" dirty="0">
                <a:solidFill>
                  <a:srgbClr val="FFFFFF"/>
                </a:solidFill>
                <a:latin typeface="Arial" charset="0"/>
                <a:cs typeface="Arial" charset="0"/>
              </a:rPr>
              <a:t>金碗</a:t>
            </a:r>
            <a:r>
              <a:rPr lang="en-US" sz="2800" b="1" dirty="0">
                <a:solidFill>
                  <a:srgbClr val="FFFFFF"/>
                </a:solidFill>
                <a:latin typeface="Arial" charset="0"/>
                <a:cs typeface="Arial" charset="0"/>
              </a:rPr>
              <a:t>#7)</a:t>
            </a:r>
          </a:p>
          <a:p>
            <a:pPr>
              <a:spcBef>
                <a:spcPct val="20000"/>
              </a:spcBef>
            </a:pPr>
            <a:r>
              <a:rPr lang="en-US" sz="2800" b="1" dirty="0">
                <a:solidFill>
                  <a:srgbClr val="FFFFFF"/>
                </a:solidFill>
                <a:latin typeface="Arial" charset="0"/>
                <a:cs typeface="Arial" charset="0"/>
              </a:rPr>
              <a:t>  </a:t>
            </a:r>
          </a:p>
          <a:p>
            <a:r>
              <a:rPr lang="zh-CN" altLang="en-US" b="1" dirty="0">
                <a:solidFill>
                  <a:srgbClr val="FFFFFF"/>
                </a:solidFill>
                <a:latin typeface="Arial" charset="0"/>
                <a:cs typeface="Arial" charset="0"/>
              </a:rPr>
              <a:t>又 有 大 雹 子 从 天 落 在 人 身 上 ， 每 一 个 约 重 一 他 连 得 （ </a:t>
            </a:r>
            <a:r>
              <a:rPr lang="zh-CN" altLang="en-US" b="1" dirty="0">
                <a:solidFill>
                  <a:srgbClr val="FFFF00"/>
                </a:solidFill>
                <a:latin typeface="Arial" charset="0"/>
                <a:cs typeface="Arial" charset="0"/>
              </a:rPr>
              <a:t>一 他 连 得 约 有 九 十 斤 </a:t>
            </a:r>
            <a:r>
              <a:rPr lang="zh-CN" altLang="en-US" b="1" dirty="0">
                <a:solidFill>
                  <a:srgbClr val="FFFFFF"/>
                </a:solidFill>
                <a:latin typeface="Arial" charset="0"/>
                <a:cs typeface="Arial" charset="0"/>
              </a:rPr>
              <a:t>） 。 为 这 雹 子 的 灾 极 大 ， 人 就 亵 渎 神 。</a:t>
            </a:r>
            <a:endParaRPr lang="en-US" b="1" dirty="0">
              <a:solidFill>
                <a:srgbClr val="FFFFFF"/>
              </a:solidFill>
              <a:latin typeface="Arial" charset="0"/>
              <a:cs typeface="Arial" charset="0"/>
            </a:endParaRPr>
          </a:p>
        </p:txBody>
      </p:sp>
      <p:pic>
        <p:nvPicPr>
          <p:cNvPr id="1007620" name="Picture 6" descr="28_Hail_st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7621" name="Picture 7" descr="31_hail_stone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4200" y="2922588"/>
            <a:ext cx="2209800" cy="149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7622"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zh-CN" altLang="en-US" sz="2600" b="1" dirty="0">
                <a:solidFill>
                  <a:srgbClr val="FFFFFF"/>
                </a:solidFill>
                <a:latin typeface="Arial" charset="0"/>
                <a:cs typeface="Arial" charset="0"/>
              </a:rPr>
              <a:t>美国历史最大的冰雹有</a:t>
            </a:r>
            <a:r>
              <a:rPr lang="en-US" altLang="zh-CN" sz="2600" b="1" dirty="0">
                <a:solidFill>
                  <a:srgbClr val="FFFFFF"/>
                </a:solidFill>
                <a:latin typeface="Arial" charset="0"/>
                <a:cs typeface="Arial" charset="0"/>
              </a:rPr>
              <a:t>7”</a:t>
            </a:r>
            <a:r>
              <a:rPr lang="zh-CN" altLang="en-US" sz="2600" b="1" dirty="0">
                <a:solidFill>
                  <a:srgbClr val="FFFFFF"/>
                </a:solidFill>
                <a:latin typeface="Arial" charset="0"/>
                <a:cs typeface="Arial" charset="0"/>
              </a:rPr>
              <a:t>宽，</a:t>
            </a:r>
            <a:r>
              <a:rPr lang="en-US" altLang="zh-CN" sz="2600" b="1" dirty="0">
                <a:solidFill>
                  <a:srgbClr val="FFFFFF"/>
                </a:solidFill>
                <a:latin typeface="Arial" charset="0"/>
                <a:cs typeface="Arial" charset="0"/>
              </a:rPr>
              <a:t>18.75”</a:t>
            </a:r>
            <a:r>
              <a:rPr lang="zh-CN" altLang="en-US" sz="2600" b="1" dirty="0">
                <a:solidFill>
                  <a:srgbClr val="FFFFFF"/>
                </a:solidFill>
                <a:latin typeface="Arial" charset="0"/>
                <a:cs typeface="Arial" charset="0"/>
              </a:rPr>
              <a:t>直径，</a:t>
            </a:r>
            <a:r>
              <a:rPr lang="en-US" altLang="zh-CN" sz="2600" b="1" dirty="0">
                <a:solidFill>
                  <a:srgbClr val="FFFFFF"/>
                </a:solidFill>
                <a:latin typeface="Arial" charset="0"/>
                <a:cs typeface="Arial" charset="0"/>
              </a:rPr>
              <a:t>0.45</a:t>
            </a:r>
            <a:r>
              <a:rPr lang="zh-CN" altLang="en-US" sz="2600" b="1" dirty="0">
                <a:solidFill>
                  <a:srgbClr val="FFFFFF"/>
                </a:solidFill>
                <a:latin typeface="Arial" charset="0"/>
                <a:cs typeface="Arial" charset="0"/>
              </a:rPr>
              <a:t>斤重，</a:t>
            </a:r>
            <a:r>
              <a:rPr lang="en-US" altLang="zh-CN" sz="2600" b="1" dirty="0">
                <a:solidFill>
                  <a:srgbClr val="FFFFFF"/>
                </a:solidFill>
                <a:latin typeface="Arial" charset="0"/>
                <a:cs typeface="Arial" charset="0"/>
              </a:rPr>
              <a:t> </a:t>
            </a:r>
            <a:r>
              <a:rPr lang="zh-CN" altLang="en-US" sz="2600" b="1" dirty="0">
                <a:solidFill>
                  <a:srgbClr val="FFFFFF"/>
                </a:solidFill>
                <a:latin typeface="Arial" charset="0"/>
                <a:cs typeface="Arial" charset="0"/>
              </a:rPr>
              <a:t>就象一个庞大的西瓜循序的从天上掉下来！那冰雹在澳罗拉，内布拉斯加的一个暴风雨时坠落</a:t>
            </a:r>
            <a:r>
              <a:rPr lang="en-US" sz="2600" b="1" dirty="0">
                <a:solidFill>
                  <a:srgbClr val="FFFFFF"/>
                </a:solidFill>
                <a:latin typeface="Arial" charset="0"/>
                <a:cs typeface="Arial" charset="0"/>
              </a:rPr>
              <a:t>. </a:t>
            </a:r>
            <a:r>
              <a:rPr lang="zh-CN" altLang="en-US" sz="2600" b="1" dirty="0">
                <a:solidFill>
                  <a:srgbClr val="FFFFFF"/>
                </a:solidFill>
                <a:latin typeface="Arial" charset="0"/>
                <a:cs typeface="Arial" charset="0"/>
              </a:rPr>
              <a:t>美国最重的冰雹有一斤重，在</a:t>
            </a:r>
            <a:r>
              <a:rPr lang="en-US" altLang="zh-CN" sz="2600" b="1" dirty="0">
                <a:solidFill>
                  <a:srgbClr val="FFFFFF"/>
                </a:solidFill>
                <a:latin typeface="Arial" charset="0"/>
                <a:cs typeface="Arial" charset="0"/>
              </a:rPr>
              <a:t>1970</a:t>
            </a:r>
            <a:r>
              <a:rPr lang="zh-CN" altLang="en-US" sz="2600" b="1" dirty="0">
                <a:solidFill>
                  <a:srgbClr val="FFFFFF"/>
                </a:solidFill>
                <a:latin typeface="Arial" charset="0"/>
                <a:cs typeface="Arial" charset="0"/>
              </a:rPr>
              <a:t>年堪萨斯坠落</a:t>
            </a:r>
            <a:r>
              <a:rPr lang="en-US" sz="2600" b="1" dirty="0">
                <a:solidFill>
                  <a:srgbClr val="FFFFFF"/>
                </a:solidFill>
                <a:latin typeface="Arial" charset="0"/>
                <a:cs typeface="Arial" charset="0"/>
              </a:rPr>
              <a:t>.</a:t>
            </a:r>
          </a:p>
        </p:txBody>
      </p:sp>
    </p:spTree>
    <p:extLst>
      <p:ext uri="{BB962C8B-B14F-4D97-AF65-F5344CB8AC3E}">
        <p14:creationId xmlns:p14="http://schemas.microsoft.com/office/powerpoint/2010/main" val="1455922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1" descr="Rev 19.19 Tanks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63500" y="549275"/>
            <a:ext cx="9037638" cy="5759450"/>
          </a:xfrm>
          <a:noFill/>
          <a:ln>
            <a:noFill/>
          </a:ln>
        </p:spPr>
        <p:txBody>
          <a:bodyPr vert="horz" wrap="square" lIns="91440" tIns="45720" rIns="91440" bIns="45720" numCol="1" anchor="ctr" anchorCtr="0" compatLnSpc="1">
            <a:prstTxWarp prst="textNoShape">
              <a:avLst/>
            </a:prstTxWarp>
          </a:bodyPr>
          <a:lstStyle/>
          <a:p>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备注：</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从我们赞助者的话，</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苦难已经结束。</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endParaRPr 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endParaRPr>
          </a:p>
        </p:txBody>
      </p:sp>
      <p:sp>
        <p:nvSpPr>
          <p:cNvPr id="485380" name="Text Box 19"/>
          <p:cNvSpPr txBox="1">
            <a:spLocks noChangeArrowheads="1"/>
          </p:cNvSpPr>
          <p:nvPr/>
        </p:nvSpPr>
        <p:spPr bwMode="auto">
          <a:xfrm>
            <a:off x="8448675" y="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395</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110671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539049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Times New Roman" charset="0"/>
              <a:cs typeface="+mn-cs"/>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0"/>
            <a:ext cx="6588125" cy="694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34925" y="549275"/>
            <a:ext cx="9037638" cy="5759450"/>
          </a:xfrm>
        </p:spPr>
        <p:txBody>
          <a:bodyPr/>
          <a:lstStyle/>
          <a:p>
            <a:pPr>
              <a:defRPr/>
            </a:pPr>
            <a:r>
              <a:rPr lang="zh-CN" altLang="en-US" sz="13000" b="1" dirty="0">
                <a:solidFill>
                  <a:schemeClr val="bg1"/>
                </a:solidFill>
                <a:effectLst>
                  <a:outerShdw blurRad="38100" dist="38100" dir="2700000" algn="tl">
                    <a:srgbClr val="000000">
                      <a:alpha val="43137"/>
                    </a:srgbClr>
                  </a:outerShdw>
                </a:effectLst>
                <a:cs typeface="+mj-cs"/>
              </a:rPr>
              <a:t>末日巴比伦</a:t>
            </a:r>
            <a:br>
              <a:rPr lang="en-US" sz="10800" b="1" dirty="0">
                <a:solidFill>
                  <a:schemeClr val="bg1"/>
                </a:solidFill>
                <a:effectLst>
                  <a:outerShdw blurRad="38100" dist="38100" dir="2700000" algn="tl">
                    <a:srgbClr val="000000">
                      <a:alpha val="43137"/>
                    </a:srgbClr>
                  </a:outerShdw>
                </a:effectLst>
                <a:cs typeface="+mj-cs"/>
              </a:rPr>
            </a:br>
            <a:r>
              <a:rPr lang="en-US" sz="10800" b="1" dirty="0">
                <a:solidFill>
                  <a:schemeClr val="bg1"/>
                </a:solidFill>
                <a:effectLst>
                  <a:outerShdw blurRad="38100" dist="38100" dir="2700000" algn="tl">
                    <a:srgbClr val="000000">
                      <a:alpha val="43137"/>
                    </a:srgbClr>
                  </a:outerShdw>
                </a:effectLst>
                <a:cs typeface="+mj-cs"/>
              </a:rPr>
              <a:t>(</a:t>
            </a:r>
            <a:r>
              <a:rPr lang="zh-CN" altLang="en-US" sz="10800" b="1" dirty="0">
                <a:solidFill>
                  <a:schemeClr val="bg1"/>
                </a:solidFill>
                <a:effectLst>
                  <a:outerShdw blurRad="38100" dist="38100" dir="2700000" algn="tl">
                    <a:srgbClr val="000000">
                      <a:alpha val="43137"/>
                    </a:srgbClr>
                  </a:outerShdw>
                </a:effectLst>
                <a:cs typeface="+mj-cs"/>
              </a:rPr>
              <a:t>启示录</a:t>
            </a:r>
            <a:r>
              <a:rPr lang="en-US" sz="10800" b="1" dirty="0">
                <a:solidFill>
                  <a:schemeClr val="bg1"/>
                </a:solidFill>
                <a:effectLst>
                  <a:outerShdw blurRad="38100" dist="38100" dir="2700000" algn="tl">
                    <a:srgbClr val="000000">
                      <a:alpha val="43137"/>
                    </a:srgbClr>
                  </a:outerShdw>
                </a:effectLst>
                <a:cs typeface="+mj-cs"/>
              </a:rPr>
              <a:t> </a:t>
            </a:r>
            <a:br>
              <a:rPr lang="en-US" sz="10800" b="1" dirty="0">
                <a:solidFill>
                  <a:schemeClr val="bg1"/>
                </a:solidFill>
                <a:effectLst>
                  <a:outerShdw blurRad="38100" dist="38100" dir="2700000" algn="tl">
                    <a:srgbClr val="000000">
                      <a:alpha val="43137"/>
                    </a:srgbClr>
                  </a:outerShdw>
                </a:effectLst>
                <a:cs typeface="+mj-cs"/>
              </a:rPr>
            </a:br>
            <a:r>
              <a:rPr lang="en-US" sz="10800" b="1" dirty="0">
                <a:solidFill>
                  <a:schemeClr val="bg1"/>
                </a:solidFill>
                <a:effectLst>
                  <a:outerShdw blurRad="38100" dist="38100" dir="2700000" algn="tl">
                    <a:srgbClr val="000000">
                      <a:alpha val="43137"/>
                    </a:srgbClr>
                  </a:outerShdw>
                </a:effectLst>
                <a:cs typeface="+mj-cs"/>
              </a:rPr>
              <a:t>17–18)</a:t>
            </a:r>
            <a:endParaRPr lang="en-US" sz="4000" b="1" dirty="0">
              <a:effectLst>
                <a:outerShdw blurRad="38100" dist="38100" dir="2700000" algn="tl">
                  <a:srgbClr val="000000">
                    <a:alpha val="43137"/>
                  </a:srgbClr>
                </a:outerShdw>
              </a:effectLst>
              <a:cs typeface="+mj-cs"/>
            </a:endParaRPr>
          </a:p>
        </p:txBody>
      </p:sp>
    </p:spTree>
    <p:extLst>
      <p:ext uri="{BB962C8B-B14F-4D97-AF65-F5344CB8AC3E}">
        <p14:creationId xmlns:p14="http://schemas.microsoft.com/office/powerpoint/2010/main" val="35756234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p:spPr>
        <p:txBody>
          <a:bodyPr/>
          <a:lstStyle/>
          <a:p>
            <a:r>
              <a:rPr lang="zh-CN" altLang="en-US" dirty="0">
                <a:latin typeface="Arial" charset="0"/>
                <a:ea typeface="ＭＳ Ｐゴシック" charset="0"/>
              </a:rPr>
              <a:t>大淫妇</a:t>
            </a:r>
            <a:br>
              <a:rPr lang="en-US" altLang="zh-CN" dirty="0">
                <a:latin typeface="Arial" charset="0"/>
                <a:ea typeface="ＭＳ Ｐゴシック" charset="0"/>
              </a:rPr>
            </a:br>
            <a:r>
              <a:rPr lang="en-US" dirty="0">
                <a:latin typeface="Arial" charset="0"/>
                <a:ea typeface="ＭＳ Ｐゴシック" charset="0"/>
              </a:rPr>
              <a:t>(17:1-2)</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1 拿 着 七 碗 的 七 位 天 使 中 ， 有 一 位 前 来 对 我 说 ： 你 到 这 里 来 ， 我 将 坐 在 众 水 上 的 大 淫 妇 所 要 受 的 刑 罚 指 给 你 看 </a:t>
            </a:r>
            <a:r>
              <a:rPr lang="zh-CN" alt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endParaRPr 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7" name="Rectangle 2"/>
          <p:cNvSpPr txBox="1">
            <a:spLocks noChangeArrowheads="1"/>
          </p:cNvSpPr>
          <p:nvPr/>
        </p:nvSpPr>
        <p:spPr bwMode="auto">
          <a:xfrm>
            <a:off x="5940425" y="0"/>
            <a:ext cx="320357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3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2 地 上 的 君 王 与 他 行 淫 ， 住 在 地 上 的 人 喝 醉 了 他 淫 乱 的 酒 。</a:t>
            </a:r>
            <a:endParaRPr lang="en-US" sz="53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699887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4997567"/>
            <a:ext cx="4140200" cy="1784233"/>
          </a:xfrm>
          <a:effectLst>
            <a:outerShdw blurRad="63500" dist="35921" dir="2700000" algn="ctr" rotWithShape="0">
              <a:schemeClr val="tx2">
                <a:alpha val="74998"/>
              </a:schemeClr>
            </a:outerShdw>
          </a:effectLst>
        </p:spPr>
        <p:txBody>
          <a:bodyPr/>
          <a:lstStyle/>
          <a:p>
            <a:pPr>
              <a:defRPr/>
            </a:pPr>
            <a:r>
              <a:rPr lang="zh-CN" altLang="en-US" sz="5000" dirty="0">
                <a:latin typeface="Arial" charset="0"/>
                <a:ea typeface="ＭＳ Ｐゴシック" charset="0"/>
              </a:rPr>
              <a:t>大淫妇</a:t>
            </a:r>
            <a:br>
              <a:rPr lang="en-US" altLang="zh-CN" sz="5000" dirty="0">
                <a:latin typeface="Arial" charset="0"/>
                <a:ea typeface="ＭＳ Ｐゴシック" charset="0"/>
              </a:rPr>
            </a:br>
            <a:r>
              <a:rPr lang="zh-CN" altLang="en-US" sz="5000" b="1" dirty="0">
                <a:latin typeface="Arial" charset="0"/>
                <a:ea typeface="ＭＳ Ｐゴシック" charset="0"/>
                <a:cs typeface="ＭＳ Ｐゴシック" charset="0"/>
              </a:rPr>
              <a:t>与兽</a:t>
            </a:r>
            <a:endParaRPr lang="en-US" sz="50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17463"/>
            <a:ext cx="4140200" cy="66246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900" b="1" dirty="0">
                <a:solidFill>
                  <a:srgbClr val="FFFFFF"/>
                </a:solidFill>
                <a:latin typeface="Arial" charset="0"/>
                <a:ea typeface="ＭＳ Ｐゴシック" charset="0"/>
                <a:cs typeface="ＭＳ Ｐゴシック" charset="0"/>
              </a:rPr>
              <a:t>3 我 被 圣 灵 感 动 ， 天 使 带 我 到 旷 野 去 ， 我 就 看 见 一 个 女 人 骑 在 朱 红 色 的 兽 上 ； 那 兽 有 七 头 十 角 ， 遍 体 有 亵 渎 的 名 号 。</a:t>
            </a:r>
            <a:endParaRPr lang="en-US" sz="39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6447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rPr>
              <a:t>美丽却污秽</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3175" y="0"/>
            <a:ext cx="4140200"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100" b="1" dirty="0">
                <a:solidFill>
                  <a:srgbClr val="FFFFFF"/>
                </a:solidFill>
                <a:latin typeface="Arial" charset="0"/>
                <a:ea typeface="ＭＳ Ｐゴシック" charset="0"/>
                <a:cs typeface="ＭＳ Ｐゴシック" charset="0"/>
              </a:rPr>
              <a:t>4 那 女 人 穿 着 紫 色 和 朱 红 色 的 衣 服 ， 用 金 子 、 宝 石 、 珍 珠 为 妆 饰 ； 手 拿 金 杯 ， 杯 中 盛 满 了 可 憎 之 物 ， 就 是 他 淫 乱 的 污 秽 </a:t>
            </a:r>
            <a:r>
              <a:rPr lang="zh-CN" altLang="en-US" sz="4100" b="1" dirty="0">
                <a:solidFill>
                  <a:srgbClr val="FFFFFF"/>
                </a:solidFill>
                <a:latin typeface="Arial" charset="0"/>
                <a:ea typeface="ＭＳ Ｐゴシック" charset="0"/>
                <a:cs typeface="ＭＳ Ｐゴシック" charset="0"/>
              </a:rPr>
              <a:t>。</a:t>
            </a:r>
            <a:endParaRPr lang="en-US" sz="4100" b="1" dirty="0">
              <a:solidFill>
                <a:srgbClr val="FFFFFF"/>
              </a:solidFill>
              <a:latin typeface="Arial" charset="0"/>
              <a:ea typeface="ＭＳ Ｐゴシック" charset="0"/>
              <a:cs typeface="ＭＳ Ｐゴシック" charset="0"/>
            </a:endParaRPr>
          </a:p>
          <a:p>
            <a:pPr>
              <a:defRPr/>
            </a:pPr>
            <a:r>
              <a:rPr lang="zh-CN" altLang="en-US" sz="4100" b="1" dirty="0">
                <a:solidFill>
                  <a:srgbClr val="FFFFFF"/>
                </a:solidFill>
                <a:latin typeface="Arial" charset="0"/>
                <a:ea typeface="ＭＳ Ｐゴシック" charset="0"/>
                <a:cs typeface="ＭＳ Ｐゴシック" charset="0"/>
              </a:rPr>
              <a:t>（</a:t>
            </a:r>
            <a:r>
              <a:rPr lang="en-US" altLang="zh-CN" sz="4100" b="1" dirty="0">
                <a:solidFill>
                  <a:srgbClr val="FFFFFF"/>
                </a:solidFill>
                <a:latin typeface="Arial" charset="0"/>
                <a:ea typeface="ＭＳ Ｐゴシック" charset="0"/>
                <a:cs typeface="ＭＳ Ｐゴシック" charset="0"/>
              </a:rPr>
              <a:t>17</a:t>
            </a:r>
            <a:r>
              <a:rPr lang="zh-CN" altLang="en-US" sz="4100" b="1" dirty="0">
                <a:solidFill>
                  <a:srgbClr val="FFFFFF"/>
                </a:solidFill>
                <a:latin typeface="Arial" charset="0"/>
                <a:ea typeface="ＭＳ Ｐゴシック" charset="0"/>
                <a:cs typeface="ＭＳ Ｐゴシック" charset="0"/>
              </a:rPr>
              <a:t>：</a:t>
            </a:r>
            <a:r>
              <a:rPr lang="en-US" altLang="zh-CN" sz="4100" b="1" dirty="0">
                <a:solidFill>
                  <a:srgbClr val="FFFFFF"/>
                </a:solidFill>
                <a:latin typeface="Arial" charset="0"/>
                <a:ea typeface="ＭＳ Ｐゴシック" charset="0"/>
                <a:cs typeface="ＭＳ Ｐゴシック" charset="0"/>
              </a:rPr>
              <a:t>4</a:t>
            </a:r>
            <a:r>
              <a:rPr lang="zh-CN" altLang="en-US" sz="4100" b="1" dirty="0">
                <a:solidFill>
                  <a:srgbClr val="FFFFFF"/>
                </a:solidFill>
                <a:latin typeface="Arial" charset="0"/>
                <a:ea typeface="ＭＳ Ｐゴシック" charset="0"/>
                <a:cs typeface="ＭＳ Ｐゴシック" charset="0"/>
              </a:rPr>
              <a:t>）</a:t>
            </a:r>
            <a:endParaRPr lang="en-US" sz="41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972322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47194</TotalTime>
  <Words>20205</Words>
  <Application>Microsoft Macintosh PowerPoint</Application>
  <PresentationFormat>On-screen Show (4:3)</PresentationFormat>
  <Paragraphs>1795</Paragraphs>
  <Slides>212</Slides>
  <Notes>158</Notes>
  <HiddenSlides>0</HiddenSlides>
  <MMClips>0</MMClips>
  <ScaleCrop>false</ScaleCrop>
  <HeadingPairs>
    <vt:vector size="8" baseType="variant">
      <vt:variant>
        <vt:lpstr>Fonts Used</vt:lpstr>
      </vt:variant>
      <vt:variant>
        <vt:i4>47</vt:i4>
      </vt:variant>
      <vt:variant>
        <vt:lpstr>Theme</vt:lpstr>
      </vt:variant>
      <vt:variant>
        <vt:i4>56</vt:i4>
      </vt:variant>
      <vt:variant>
        <vt:lpstr>Embedded OLE Servers</vt:lpstr>
      </vt:variant>
      <vt:variant>
        <vt:i4>1</vt:i4>
      </vt:variant>
      <vt:variant>
        <vt:lpstr>Slide Titles</vt:lpstr>
      </vt:variant>
      <vt:variant>
        <vt:i4>212</vt:i4>
      </vt:variant>
    </vt:vector>
  </HeadingPairs>
  <TitlesOfParts>
    <vt:vector size="316" baseType="lpstr">
      <vt:lpstr>Arail</vt:lpstr>
      <vt:lpstr>Arial-BoldItalicMT</vt:lpstr>
      <vt:lpstr>Arial-BoldMT</vt:lpstr>
      <vt:lpstr>ArialMT</vt:lpstr>
      <vt:lpstr>Cursive-Elegant</vt:lpstr>
      <vt:lpstr>KidTYPEPaint</vt:lpstr>
      <vt:lpstr>Matisse ITC</vt:lpstr>
      <vt:lpstr>Microsoft YaHei</vt:lpstr>
      <vt:lpstr>ＭＳ ゴシック</vt:lpstr>
      <vt:lpstr>MS PGothic</vt:lpstr>
      <vt:lpstr>MS PGothic</vt:lpstr>
      <vt:lpstr>Osaka</vt:lpstr>
      <vt:lpstr>Pegasus</vt:lpstr>
      <vt:lpstr>PMingLiU</vt:lpstr>
      <vt:lpstr>Serpentine</vt:lpstr>
      <vt:lpstr>黑体</vt:lpstr>
      <vt:lpstr>SimSun</vt:lpstr>
      <vt:lpstr>Times</vt:lpstr>
      <vt:lpstr>TimesNewRomanPS-BoldMT</vt:lpstr>
      <vt:lpstr>TimesNewRomanPSMT</vt:lpstr>
      <vt:lpstr>Windsor</vt:lpstr>
      <vt:lpstr>Xerox Serif Wide</vt:lpstr>
      <vt:lpstr>ヒラギノ角ゴ Pro W3</vt:lpstr>
      <vt:lpstr>Arial</vt:lpstr>
      <vt:lpstr>Arial Black</vt:lpstr>
      <vt:lpstr>Arial Narrow</vt:lpstr>
      <vt:lpstr>Bauhaus 93</vt:lpstr>
      <vt:lpstr>Book Antiqua</vt:lpstr>
      <vt:lpstr>Bwgrki</vt:lpstr>
      <vt:lpstr>Calibri</vt:lpstr>
      <vt:lpstr>Comic Sans MS</vt:lpstr>
      <vt:lpstr>Courier</vt:lpstr>
      <vt:lpstr>Futura Md BT</vt:lpstr>
      <vt:lpstr>Garamond</vt:lpstr>
      <vt:lpstr>Geneva</vt:lpstr>
      <vt:lpstr>Helvetica</vt:lpstr>
      <vt:lpstr>Impact</vt:lpstr>
      <vt:lpstr>Monotype Sorts</vt:lpstr>
      <vt:lpstr>Script MT Bold</vt:lpstr>
      <vt:lpstr>Source Serif Pro</vt:lpstr>
      <vt:lpstr>Stencil</vt:lpstr>
      <vt:lpstr>Tahoma</vt:lpstr>
      <vt:lpstr>Tempus Sans ITC</vt:lpstr>
      <vt:lpstr>Times New Roman</vt:lpstr>
      <vt:lpstr>Trebuchet MS</vt:lpstr>
      <vt:lpstr>Verdana</vt:lpstr>
      <vt:lpstr>Wingdings</vt:lpstr>
      <vt:lpstr>Blank Presentation</vt:lpstr>
      <vt:lpstr>9_Blank Presentation</vt:lpstr>
      <vt:lpstr>4_Default Design</vt:lpstr>
      <vt:lpstr>5_Default Design</vt:lpstr>
      <vt:lpstr>12_Blank Presentation</vt:lpstr>
      <vt:lpstr>Pressed Leaves</vt:lpstr>
      <vt:lpstr>Koi</vt:lpstr>
      <vt:lpstr>Gleam</vt:lpstr>
      <vt:lpstr>Refined</vt:lpstr>
      <vt:lpstr>1_Crumple</vt:lpstr>
      <vt:lpstr>6_Default Design</vt:lpstr>
      <vt:lpstr>7_Default Design</vt:lpstr>
      <vt:lpstr>10_Default Design</vt:lpstr>
      <vt:lpstr>8_Default Design</vt:lpstr>
      <vt:lpstr>9_Default Design</vt:lpstr>
      <vt:lpstr>25_Blank Presentation</vt:lpstr>
      <vt:lpstr>80_Blank Presentation</vt:lpstr>
      <vt:lpstr>81_Blank Presentation</vt:lpstr>
      <vt:lpstr>3_Beam</vt:lpstr>
      <vt:lpstr>82_Blank Presentation</vt:lpstr>
      <vt:lpstr>136_Blank Presentation</vt:lpstr>
      <vt:lpstr>1_Design padrão</vt:lpstr>
      <vt:lpstr>Sateen</vt:lpstr>
      <vt:lpstr>Earth</vt:lpstr>
      <vt:lpstr>Skyline</vt:lpstr>
      <vt:lpstr>1_Gleam</vt:lpstr>
      <vt:lpstr>LaVerne</vt:lpstr>
      <vt:lpstr>2_Gleam</vt:lpstr>
      <vt:lpstr>1_Default Design</vt:lpstr>
      <vt:lpstr>4_Blank Presentation</vt:lpstr>
      <vt:lpstr>41_Blank Presentation</vt:lpstr>
      <vt:lpstr>預設簡報設計</vt:lpstr>
      <vt:lpstr>20_Default Design</vt:lpstr>
      <vt:lpstr>34_Blank Presentation</vt:lpstr>
      <vt:lpstr>11_Default Design</vt:lpstr>
      <vt:lpstr>12_Default Design</vt:lpstr>
      <vt:lpstr>13_Default Design</vt:lpstr>
      <vt:lpstr>5_Beam</vt:lpstr>
      <vt:lpstr>1_Blank Presentation</vt:lpstr>
      <vt:lpstr>10_Blank Presentation</vt:lpstr>
      <vt:lpstr>28_Default Design</vt:lpstr>
      <vt:lpstr>4_Beam</vt:lpstr>
      <vt:lpstr>45_Blank Presentation</vt:lpstr>
      <vt:lpstr>Light Fountain</vt:lpstr>
      <vt:lpstr>Mountain</vt:lpstr>
      <vt:lpstr>25_Default Design</vt:lpstr>
      <vt:lpstr>Orbit</vt:lpstr>
      <vt:lpstr>5_Blank Presentation</vt:lpstr>
      <vt:lpstr>2_Default Design</vt:lpstr>
      <vt:lpstr>1_預設簡報設計</vt:lpstr>
      <vt:lpstr>2_Blank Presentation</vt:lpstr>
      <vt:lpstr>21_Blank Presentation</vt:lpstr>
      <vt:lpstr>Design padrão</vt:lpstr>
      <vt:lpstr>3_Blank Presentation</vt:lpstr>
      <vt:lpstr>6_Blank Presentation</vt:lpstr>
      <vt:lpstr>23_Default Design</vt:lpstr>
      <vt:lpstr>Clip</vt:lpstr>
      <vt:lpstr>启 示 录 13 章 的 兽</vt:lpstr>
      <vt:lpstr>PowerPoint Presentation</vt:lpstr>
      <vt:lpstr>Slides on  启示录 13</vt:lpstr>
      <vt:lpstr>兽</vt:lpstr>
      <vt:lpstr>兽</vt:lpstr>
      <vt:lpstr>“兽的七头中有一个似乎受了致命伤，但那致命伤却医好了。全地的人都很惊奇，跟从那兽。”  (启 13:3 新译本).</vt:lpstr>
      <vt:lpstr>启示录13章提到的就是但以理书7章中的国家</vt:lpstr>
      <vt:lpstr>PowerPoint Presentation</vt:lpstr>
      <vt:lpstr>启示录13章提到的就是但以理书7章中的国家</vt:lpstr>
      <vt:lpstr>第一兽：有翅膀的狮子（巴比伦）</vt:lpstr>
      <vt:lpstr>第一兽：熊（波斯）</vt:lpstr>
      <vt:lpstr>第三兽：豹（希腊）</vt:lpstr>
      <vt:lpstr>第四兽： 可怕（罗马）</vt:lpstr>
      <vt:lpstr>第四兽上的小角（敌基督）</vt:lpstr>
      <vt:lpstr> 撒旦的三位一体” </vt:lpstr>
      <vt:lpstr>兽的七头中有一个似乎受了致命伤， 但那致命伤却医好了。 全地的人都很惊奇， 跟从那兽。 4因为龙把权柄交给了兽， 大家就拜龙， 也拜兽， 说： “有谁可以跟这兽相比？ 有谁能与牠作战呢？ (13:3-4).</vt:lpstr>
      <vt:lpstr>世界将拜兽 </vt:lpstr>
      <vt:lpstr>"所有住在地上的人， 名字没有记在创世以来被杀的羊羔之生命册上的， 都要拜牠" (13:8).</vt:lpstr>
      <vt:lpstr>"凡有耳的， 就应当听！ 10如果人应该被俘掳， 就必被俘掳"  (13:9-10). </vt:lpstr>
      <vt:lpstr>"我又看见另一只兽从地里上来。牠有两个角，好象羊羔，说话好象龙。"  (13:11 新译本). </vt:lpstr>
      <vt:lpstr>PowerPoint Presentation</vt:lpstr>
      <vt:lpstr>PowerPoint Presentation</vt:lpstr>
      <vt:lpstr>右手上 的印记</vt:lpstr>
      <vt:lpstr>右手中的 印记</vt:lpstr>
      <vt:lpstr>敌基督到底是谁呢？</vt:lpstr>
      <vt:lpstr>以下的片段会说明某些人怎么把“兽”属灵化。。。</vt:lpstr>
      <vt:lpstr>大红龙!</vt:lpstr>
      <vt:lpstr>如果把兽给属灵化</vt:lpstr>
      <vt:lpstr>把假先知给属灵化</vt:lpstr>
      <vt:lpstr>可是他被列为有人的数目，而他的数目是六百六十六。 (启示录 13:18)</vt:lpstr>
      <vt:lpstr>希腊文的字母号数(Gematria)</vt:lpstr>
      <vt:lpstr>尼罗= 666?</vt:lpstr>
      <vt:lpstr>希伯来文的字母号数</vt:lpstr>
      <vt:lpstr>英文字母号数</vt:lpstr>
      <vt:lpstr>通用产品代条形码</vt:lpstr>
      <vt:lpstr>兽印记：微型芯片</vt:lpstr>
      <vt:lpstr>Monster Drink!</vt:lpstr>
      <vt:lpstr>希伯来文字母的对等数字</vt:lpstr>
      <vt:lpstr>层出不穷！</vt:lpstr>
      <vt:lpstr>敌基督已经在这里吗？</vt:lpstr>
      <vt:lpstr>Is the Antichrist Here?</vt:lpstr>
      <vt:lpstr>Immanuel Macron 以马内利·马克龙 </vt:lpstr>
      <vt:lpstr>H.R. 6666</vt:lpstr>
      <vt:lpstr>H.R. 6666</vt:lpstr>
      <vt:lpstr>H.R. 6666</vt:lpstr>
      <vt:lpstr>洛克菲勒基金会追踪美国人的计划</vt:lpstr>
      <vt:lpstr>Slides on  启示录 14</vt:lpstr>
      <vt:lpstr>144,000 受 印 (14:1-8)</vt:lpstr>
      <vt:lpstr>The 144,000 Sing (14:1-5)</vt:lpstr>
      <vt:lpstr>“以色列全家都要得救” (11:25-27)</vt:lpstr>
      <vt:lpstr>以色列如何全族得救呢? 11:25-32</vt:lpstr>
      <vt:lpstr>以色列如何全族得救呢? 11:25-32</vt:lpstr>
      <vt:lpstr>启示录 14:6-7</vt:lpstr>
      <vt:lpstr>耶稣用地上的尘土造人  (约1:3; 创 2:7).</vt:lpstr>
      <vt:lpstr>耶稣造亚当夏娃 (约 1:3; 创 2:21-23)</vt:lpstr>
      <vt:lpstr>耶稣最有资格审判并拯救祂的创造物。 </vt:lpstr>
      <vt:lpstr>Evolution Creation 00896</vt:lpstr>
      <vt:lpstr>7 C's Animated—Gen. 1:31 omitted</vt:lpstr>
      <vt:lpstr>它曾经叫列国喝它淫乱烈怒的酒 (14:8)</vt:lpstr>
      <vt:lpstr>又有第三位天使接着他们大声说： “如果有人拜兽和兽像， 又在自己的额上或手上受了记号， 10他就必定喝 神烈怒的酒： 这酒是斟在 神震怒的杯中， 纯一不杂的。 他必定在众天使和羊羔面前， 在火与硫磺之中受痛苦。 11他们受痛苦的烟往上冒， 直到永永远远。 那些拜兽和兽像的， 以及接受牠名字的记号的人， 日夜得不到安息” (14:9-11)</vt:lpstr>
      <vt:lpstr>我听见从天上有声音说： “你要写下来！ 从今以后， 那在主里死去的人有福了！” 圣灵说： “是的， 他们脱离自己的劳苦， 得享安息了， 他们的作为也随着他们。” (14:13)</vt:lpstr>
      <vt:lpstr>我又观看， 见有一片白云， 云上坐着一位好像人子的， 头上戴着金冠，  手里拿着锋利的镰刀 (14:14)</vt:lpstr>
      <vt:lpstr>最终的审判通过三位天使在酒醡中践踏葡萄的意象进行预示（启示录 14:14-20）。 </vt:lpstr>
      <vt:lpstr>又有另一位天使从天上的圣所出来， 他也拿着一把锋利的镰刀。 18 接着， 又有一位天使从祭坛那里出来， 是有权柄掌管火的； 他向那拿着锋利镰刀的天使大声说： “伸出你锋利的镰刀来， 收取地上葡萄树累累的果子吧！ 因为葡萄已经熟透了。”(14:17-18)</vt:lpstr>
      <vt:lpstr>Grapes</vt:lpstr>
      <vt:lpstr>"是， 那天使向地上挥动镰刀， 收取了地上的葡萄， 把葡萄扔在 神烈怒的大压酒池里。 20 那压酒池在城外被踹踏， 就有血从压酒池流出来， 涨到马的嚼环那么高， 流到三百公里（“三百公里” 原文作“一千六百司他町”） 那么远" (14:19-20)</vt:lpstr>
      <vt:lpstr>启示录的时间顺序</vt:lpstr>
      <vt:lpstr>启 示 录 的 年 表</vt:lpstr>
      <vt:lpstr>PowerPoint Presentation</vt:lpstr>
      <vt:lpstr>Slides on  启示录 15</vt:lpstr>
      <vt:lpstr>金碗的审判 (启示录 15–16)</vt:lpstr>
      <vt:lpstr>叙述引进金碗（15：2）</vt:lpstr>
      <vt:lpstr>他们唱着 神仆人摩西的歌和羊羔的歌， 说：  “主啊！ 全能的 神，   你的作为又伟大又奇妙！   万国的王啊，   你的道路又公义又真实！  4主啊！ 谁敢不敬畏你， 不荣耀你的名呢？   因为只有你是神圣的，   万国都要来，   在你面前下拜，   因为你公义的作为已经显明出来了” (15:3-4).</vt:lpstr>
      <vt:lpstr>"这些事以后， 我观看， 见天上安放约柜（“约柜” 原文作 “见证的柜”） 的帐幕的圣所开了"  (15:5).</vt:lpstr>
      <vt:lpstr>"那掌管着末后七灾的七位天使， 从圣所出来， 穿着清洁明亮的细麻衣， 胸间束着金带"  (15:6).</vt:lpstr>
      <vt:lpstr>"四个活物中有一个， 把盛满了活到永永远远之 神的烈怒的七个金碗， 交给了那七位天使" (15:7).</vt:lpstr>
      <vt:lpstr>"因着 神的荣耀和大能， 圣所中充满了烟， 在那七位天使降完七灾以前， 没有人能进入圣所"  (15:8).</vt:lpstr>
      <vt:lpstr>Slides on  启示录 16</vt:lpstr>
      <vt:lpstr>金碗的审判 (启示录 15–16)</vt:lpstr>
      <vt:lpstr>分辨号和金碗</vt:lpstr>
      <vt:lpstr>Beale, 808, 有关号和金碗</vt:lpstr>
      <vt:lpstr>审判的内容</vt:lpstr>
      <vt:lpstr>金碗的审判 (启示录 16)</vt:lpstr>
      <vt:lpstr>金碗 #1 &amp; #2 (16:1-3)</vt:lpstr>
      <vt:lpstr>金碗#3: 鲜水变成血 (16:4-7)</vt:lpstr>
      <vt:lpstr>金碗#4:日头用火烤人 (16:8-9)</vt:lpstr>
      <vt:lpstr>金碗#5:  黑暗 (16:10-11)</vt:lpstr>
      <vt:lpstr>若不跟从正常的语法， 将会发生什么事呢？</vt:lpstr>
      <vt:lpstr>谁是东方的国王?</vt:lpstr>
      <vt:lpstr>东边的王会是谁呢？</vt:lpstr>
      <vt:lpstr>哈 米 吉 多 的征战 (16:16)</vt:lpstr>
      <vt:lpstr>金碗#7  (启示录 16:18-19a)</vt:lpstr>
      <vt:lpstr>75磅（九十斤）的冰雹</vt:lpstr>
      <vt:lpstr>备注： 从我们赞助者的话， 苦难已经结束。 </vt:lpstr>
      <vt:lpstr>Slides on  启示录 17</vt:lpstr>
      <vt:lpstr>末日巴比伦 (启示录  17–18)</vt:lpstr>
      <vt:lpstr>大淫妇 (17:1-2)</vt:lpstr>
      <vt:lpstr>大淫妇 与兽</vt:lpstr>
      <vt:lpstr>美丽却污秽</vt:lpstr>
      <vt:lpstr>巴比伦 的奥秘 (17:5-6)</vt:lpstr>
      <vt:lpstr>Fall of Babylon</vt:lpstr>
      <vt:lpstr>伯沙撒使谦卑</vt:lpstr>
      <vt:lpstr>Characteristics of Babylon</vt:lpstr>
      <vt:lpstr>那些启示录第17章的主要玩家？</vt:lpstr>
      <vt:lpstr>启示录17–18相同的象征</vt:lpstr>
      <vt:lpstr>谁是七位国王？(17:9-10)?</vt:lpstr>
      <vt:lpstr>图米善（Domitian）即敌基督</vt:lpstr>
      <vt:lpstr>图密善是敌基督</vt:lpstr>
      <vt:lpstr>启示录 13:18</vt:lpstr>
      <vt:lpstr>回应：未来取向</vt:lpstr>
      <vt:lpstr>启示录 17:10</vt:lpstr>
      <vt:lpstr>回应：为什么不能使用尼禄是666吗？</vt:lpstr>
      <vt:lpstr>与丹尼尔的相关性</vt:lpstr>
      <vt:lpstr>关于七王的另一种观点</vt:lpstr>
      <vt:lpstr>八个连续王国 (17:10-11) </vt:lpstr>
      <vt:lpstr>支持查看历届三国</vt:lpstr>
      <vt:lpstr>启示录 17:10比尔肯定没有尼禄或多米提安参考。</vt:lpstr>
      <vt:lpstr>控制世界政治制度：</vt:lpstr>
      <vt:lpstr>欧盟国家</vt:lpstr>
      <vt:lpstr>欧盟议会大厦</vt:lpstr>
      <vt:lpstr>塔楼</vt:lpstr>
      <vt:lpstr>塔楼</vt:lpstr>
      <vt:lpstr>《欧罗巴的劫持》（骑在兽上的女人！）</vt:lpstr>
      <vt:lpstr>欧盟海报</vt:lpstr>
      <vt:lpstr>欧盟国会的官方邮票</vt:lpstr>
      <vt:lpstr>战后的世界地图</vt:lpstr>
      <vt:lpstr>协会</vt:lpstr>
      <vt:lpstr>在结束时报“巴比伦的意见</vt:lpstr>
      <vt:lpstr>巴比伦是…</vt:lpstr>
      <vt:lpstr>Slides on  启示录 18</vt:lpstr>
      <vt:lpstr>巴比伦一小时内被火焚毁</vt:lpstr>
      <vt:lpstr>巴比伦是不是一个宗教？</vt:lpstr>
      <vt:lpstr>天主教会重复巴比伦的误区</vt:lpstr>
      <vt:lpstr>母亲和儿童崇拜</vt:lpstr>
      <vt:lpstr>母亲和儿童崇拜</vt:lpstr>
      <vt:lpstr>母亲和儿童崇拜</vt:lpstr>
      <vt:lpstr>圣母怜子图</vt:lpstr>
      <vt:lpstr>方尖碑</vt:lpstr>
      <vt:lpstr>在圣伯多禄广场的埃及方尖碑</vt:lpstr>
      <vt:lpstr>其他异教徒的相似之处：</vt:lpstr>
      <vt:lpstr>巴比伦占星术吗？</vt:lpstr>
      <vt:lpstr>世界统一宗教</vt:lpstr>
      <vt:lpstr>以罗马为中心、背教的教会</vt:lpstr>
      <vt:lpstr>世界基督教协进会</vt:lpstr>
      <vt:lpstr>美国宗教国际 成立于2000年6月26日“结束宗教动机的暴力”</vt:lpstr>
      <vt:lpstr>巴比伦是一个城市吗？</vt:lpstr>
      <vt:lpstr>达拉斯神学院的教授说，20世纪80年代重建，伊拉克巴比伦发现神秘巴比伦</vt:lpstr>
      <vt:lpstr>1986年的巴比伦拼花</vt:lpstr>
      <vt:lpstr>巴比伦是代号 为罗马？</vt:lpstr>
      <vt:lpstr>罗马有七个山丘（17：9）</vt:lpstr>
      <vt:lpstr>是巴比伦对耶路撒冷的代号名称吗？</vt:lpstr>
      <vt:lpstr>USA?</vt:lpstr>
      <vt:lpstr>巴比伦必须是一个国家。为什么呢？</vt:lpstr>
      <vt:lpstr>美国是象征着一个女人在自由女神像</vt:lpstr>
      <vt:lpstr>结束时间巴比伦是精神通奸罪。这意味着她离开了她神圣的遗产。</vt:lpstr>
      <vt:lpstr>美国作为一个基督教国家开始</vt:lpstr>
      <vt:lpstr>普利茅斯朝圣者</vt:lpstr>
      <vt:lpstr>然而，他们屠杀的​​Pequot族</vt:lpstr>
      <vt:lpstr>美国作为一个基督教国家开始</vt:lpstr>
      <vt:lpstr>美国作为一个基督教国家开始</vt:lpstr>
      <vt:lpstr>你相信上帝吗？</vt:lpstr>
      <vt:lpstr>我们相信上帝吗？</vt:lpstr>
      <vt:lpstr>你在上帝的信任不为难你吗？</vt:lpstr>
      <vt:lpstr>的耻辱的一个原因？</vt:lpstr>
      <vt:lpstr>The USA began as a Christian nation but has left its godly heritage.</vt:lpstr>
      <vt:lpstr>美国开始作为一个基督教国家，但已经离开了其神圣的遗产。</vt:lpstr>
      <vt:lpstr>The Christian heritage is now激烈的辩论！</vt:lpstr>
      <vt:lpstr>美国贸易</vt:lpstr>
      <vt:lpstr>轮胎贸易 （以赛亚书23）</vt:lpstr>
      <vt:lpstr>腓尼基殖民地</vt:lpstr>
      <vt:lpstr>腓尼基的贸易</vt:lpstr>
      <vt:lpstr>美国财富</vt:lpstr>
      <vt:lpstr>美国控制其他国家</vt:lpstr>
      <vt:lpstr>美国控制的野兽</vt:lpstr>
      <vt:lpstr>美国享乐主义</vt:lpstr>
      <vt:lpstr>美国荣耀</vt:lpstr>
      <vt:lpstr>美国的神秘主义</vt:lpstr>
      <vt:lpstr>美国不道德</vt:lpstr>
      <vt:lpstr>美国欺骗联合国与她的巫术</vt:lpstr>
      <vt:lpstr>美国欺骗联合国与她的巫术</vt:lpstr>
      <vt:lpstr>美国作为一个王后坐在</vt:lpstr>
      <vt:lpstr>美国杀神的先知</vt:lpstr>
      <vt:lpstr>美国杀神的先知</vt:lpstr>
      <vt:lpstr>巴比伦的神秘与美国存在的问题</vt:lpstr>
      <vt:lpstr>什么或谁，那么，是巴比伦的奥秘吗？</vt:lpstr>
      <vt:lpstr>Babylon Ruined in One Hour by Fire</vt:lpstr>
      <vt:lpstr>Babylon Destroyed Quickly</vt:lpstr>
      <vt:lpstr>大地哭泣悲哀 (18:9-24)</vt:lpstr>
      <vt:lpstr>Slides on  启示录 19</vt:lpstr>
      <vt:lpstr>天上欢欣 (19:1-2)</vt:lpstr>
      <vt:lpstr>羔羊的婚礼与婚宴</vt:lpstr>
      <vt:lpstr>犹太人传统婚礼的背景</vt:lpstr>
      <vt:lpstr>第一世纪婚礼行列</vt:lpstr>
      <vt:lpstr>“我们会升上天去见他”</vt:lpstr>
      <vt:lpstr>Marriage &amp; the Church Timeline</vt:lpstr>
      <vt:lpstr>启示录 19:7-9  的邀请</vt:lpstr>
      <vt:lpstr>“大灾难之前”被提</vt:lpstr>
      <vt:lpstr>婚礼和婚宴的对比（启示录19章）</vt:lpstr>
      <vt:lpstr>“...有 一 匹 白 马，骑 在 马 上 的 称 为 诚 信 真 实...” (19:11)</vt:lpstr>
      <vt:lpstr>生命中最重要的问题：</vt:lpstr>
      <vt:lpstr>有一把利剑从他口中吐出来， 他要用这剑击打列国</vt:lpstr>
      <vt:lpstr>到硫磺的火湖里兽和假先知投(19:20)</vt:lpstr>
      <vt:lpstr>橄榄山的教导(太24–25)</vt:lpstr>
      <vt:lpstr>绵羊和山羊相同吗？</vt:lpstr>
      <vt:lpstr>列国的裁判</vt:lpstr>
      <vt:lpstr>焦点：在基督再来</vt:lpstr>
      <vt:lpstr>焦点：在基督再来</vt:lpstr>
      <vt:lpstr>基督的两个缺憾</vt:lpstr>
      <vt:lpstr>14:4      橄榄山上</vt:lpstr>
      <vt:lpstr>亚14:4</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1473</cp:revision>
  <cp:lastPrinted>2025-11-03T23:19:30Z</cp:lastPrinted>
  <dcterms:created xsi:type="dcterms:W3CDTF">2011-03-20T06:56:13Z</dcterms:created>
  <dcterms:modified xsi:type="dcterms:W3CDTF">2025-11-03T23:19:54Z</dcterms:modified>
</cp:coreProperties>
</file>