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1.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2.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3.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4.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6.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7.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18.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19.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0.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3.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24.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25.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26.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27.xml" ContentType="application/vnd.openxmlformats-officedocument.theme+xml"/>
  <Override PartName="/ppt/slideLayouts/slideLayout374.xml" ContentType="application/vnd.openxmlformats-officedocument.presentationml.slideLayout+xml"/>
  <Override PartName="/ppt/theme/theme28.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29.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0.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1.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2.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theme/theme33.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34.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35.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36.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37.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3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39.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0.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41.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42.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4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44.xml" ContentType="application/vnd.openxmlformats-officedocument.theme+xml"/>
  <Override PartName="/ppt/slideLayouts/slideLayout610.xml" ContentType="application/vnd.openxmlformats-officedocument.presentationml.slideLayout+xml"/>
  <Override PartName="/ppt/theme/theme45.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46.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47.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48.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49.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50.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51.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52.xml" ContentType="application/vnd.openxmlformats-officedocument.theme+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53.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54.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55.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56.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57.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5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59.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60.xml" ContentType="application/vnd.openxmlformats-officedocument.theme+xml"/>
  <Override PartName="/ppt/slideLayouts/slideLayout800.xml" ContentType="application/vnd.openxmlformats-officedocument.presentationml.slideLayout+xml"/>
  <Override PartName="/ppt/theme/theme61.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62.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63.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64.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65.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66.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67.xml" ContentType="application/vnd.openxmlformats-officedocument.theme+xml"/>
  <Override PartName="/ppt/slideLayouts/slideLayout876.xml" ContentType="application/vnd.openxmlformats-officedocument.presentationml.slideLayout+xml"/>
  <Override PartName="/ppt/theme/theme68.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69.xml" ContentType="application/vnd.openxmlformats-officedocument.theme+xml"/>
  <Override PartName="/ppt/slideLayouts/slideLayout888.xml" ContentType="application/vnd.openxmlformats-officedocument.presentationml.slideLayout+xml"/>
  <Override PartName="/ppt/theme/theme70.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theme/theme71.xml" ContentType="application/vnd.openxmlformats-officedocument.theme+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theme/theme72.xml" ContentType="application/vnd.openxmlformats-officedocument.theme+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73.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74.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75.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76.xml" ContentType="application/vnd.openxmlformats-officedocument.theme+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77.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78.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79.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80.xml" ContentType="application/vnd.openxmlformats-officedocument.theme+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81.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82.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theme/theme83.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84.xml" ContentType="application/vnd.openxmlformats-officedocument.theme+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theme/theme85.xml" ContentType="application/vnd.openxmlformats-officedocument.theme+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86.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87.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8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89.xml" ContentType="application/vnd.openxmlformats-officedocument.theme+xml"/>
  <Override PartName="/ppt/slideLayouts/slideLayout1112.xml" ContentType="application/vnd.openxmlformats-officedocument.presentationml.slideLayout+xml"/>
  <Override PartName="/ppt/theme/theme90.xml" ContentType="application/vnd.openxmlformats-officedocument.theme+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theme/theme91.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theme/theme92.xml" ContentType="application/vnd.openxmlformats-officedocument.theme+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93.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theme/theme94.xml" ContentType="application/vnd.openxmlformats-officedocument.theme+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theme/theme95.xml" ContentType="application/vnd.openxmlformats-officedocument.theme+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96.xml" ContentType="application/vnd.openxmlformats-officedocument.theme+xml"/>
  <Override PartName="/ppt/theme/theme97.xml" ContentType="application/vnd.openxmlformats-officedocument.theme+xml"/>
  <Override PartName="/ppt/theme/theme9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2.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heme/themeOverride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6.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7.xml" ContentType="application/vnd.openxmlformats-officedocument.themeOverride+xml"/>
  <Override PartName="/ppt/notesSlides/notesSlide103.xml" ContentType="application/vnd.openxmlformats-officedocument.presentationml.notesSlide+xml"/>
  <Override PartName="/ppt/theme/themeOverride8.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9.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10.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11.xml" ContentType="application/vnd.openxmlformats-officedocument.themeOverride+xml"/>
  <Override PartName="/ppt/notesSlides/notesSlide134.xml" ContentType="application/vnd.openxmlformats-officedocument.presentationml.notesSlide+xml"/>
  <Override PartName="/ppt/theme/themeOverride12.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15.xml" ContentType="application/vnd.openxmlformats-officedocument.themeOverride+xml"/>
  <Override PartName="/ppt/notesSlides/notesSlide141.xml" ContentType="application/vnd.openxmlformats-officedocument.presentationml.notesSlide+xml"/>
  <Override PartName="/ppt/theme/themeOverride16.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7.xml" ContentType="application/vnd.openxmlformats-officedocument.themeOverride+xml"/>
  <Override PartName="/ppt/notesSlides/notesSlide144.xml" ContentType="application/vnd.openxmlformats-officedocument.presentationml.notesSlide+xml"/>
  <Override PartName="/ppt/theme/themeOverride18.xml" ContentType="application/vnd.openxmlformats-officedocument.themeOverride+xml"/>
  <Override PartName="/ppt/notesSlides/notesSlide145.xml" ContentType="application/vnd.openxmlformats-officedocument.presentationml.notesSlide+xml"/>
  <Override PartName="/ppt/theme/themeOverride19.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20.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21.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22.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075" r:id="rId4"/>
    <p:sldMasterId id="2147491407" r:id="rId5"/>
    <p:sldMasterId id="2147503155" r:id="rId6"/>
    <p:sldMasterId id="2147503895" r:id="rId7"/>
    <p:sldMasterId id="2147505463" r:id="rId8"/>
    <p:sldMasterId id="2147505475" r:id="rId9"/>
    <p:sldMasterId id="2147505950" r:id="rId10"/>
    <p:sldMasterId id="2147505966" r:id="rId11"/>
    <p:sldMasterId id="2147505982" r:id="rId12"/>
    <p:sldMasterId id="2147505998" r:id="rId13"/>
    <p:sldMasterId id="2147506014" r:id="rId14"/>
    <p:sldMasterId id="2147506030" r:id="rId15"/>
    <p:sldMasterId id="2147506046" r:id="rId16"/>
    <p:sldMasterId id="2147506078" r:id="rId17"/>
    <p:sldMasterId id="2147506094" r:id="rId18"/>
    <p:sldMasterId id="2147506110" r:id="rId19"/>
    <p:sldMasterId id="2147506126" r:id="rId20"/>
    <p:sldMasterId id="2147506142" r:id="rId21"/>
    <p:sldMasterId id="2147506158" r:id="rId22"/>
    <p:sldMasterId id="2147506174" r:id="rId23"/>
    <p:sldMasterId id="2147506190" r:id="rId24"/>
    <p:sldMasterId id="2147506206" r:id="rId25"/>
    <p:sldMasterId id="2147506222" r:id="rId26"/>
    <p:sldMasterId id="2147506238" r:id="rId27"/>
    <p:sldMasterId id="2147506254" r:id="rId28"/>
    <p:sldMasterId id="2147506256" r:id="rId29"/>
    <p:sldMasterId id="2147506272" r:id="rId30"/>
    <p:sldMasterId id="2147506288" r:id="rId31"/>
    <p:sldMasterId id="2147506304" r:id="rId32"/>
    <p:sldMasterId id="2147506320" r:id="rId33"/>
    <p:sldMasterId id="2147506336" r:id="rId34"/>
    <p:sldMasterId id="2147506352" r:id="rId35"/>
    <p:sldMasterId id="2147506368" r:id="rId36"/>
    <p:sldMasterId id="2147506384" r:id="rId37"/>
    <p:sldMasterId id="2147506398" r:id="rId38"/>
    <p:sldMasterId id="2147506414" r:id="rId39"/>
    <p:sldMasterId id="2147506430" r:id="rId40"/>
    <p:sldMasterId id="2147506446" r:id="rId41"/>
    <p:sldMasterId id="2147506462" r:id="rId42"/>
    <p:sldMasterId id="2147506475" r:id="rId43"/>
    <p:sldMasterId id="2147506491" r:id="rId44"/>
    <p:sldMasterId id="2147506523" r:id="rId45"/>
    <p:sldMasterId id="2147506525" r:id="rId46"/>
    <p:sldMasterId id="2147507887" r:id="rId47"/>
    <p:sldMasterId id="2147507901" r:id="rId48"/>
    <p:sldMasterId id="2147507917" r:id="rId49"/>
    <p:sldMasterId id="2147507929" r:id="rId50"/>
    <p:sldMasterId id="2147507943" r:id="rId51"/>
    <p:sldMasterId id="2147507994" r:id="rId52"/>
    <p:sldMasterId id="2147508012" r:id="rId53"/>
    <p:sldMasterId id="2147508025" r:id="rId54"/>
    <p:sldMasterId id="2147508039" r:id="rId55"/>
    <p:sldMasterId id="2147508053" r:id="rId56"/>
    <p:sldMasterId id="2147508065" r:id="rId57"/>
    <p:sldMasterId id="2147508077" r:id="rId58"/>
    <p:sldMasterId id="2147508089" r:id="rId59"/>
    <p:sldMasterId id="2147508101" r:id="rId60"/>
    <p:sldMasterId id="2147508113" r:id="rId61"/>
    <p:sldMasterId id="2147508115" r:id="rId62"/>
    <p:sldMasterId id="2147508127" r:id="rId63"/>
    <p:sldMasterId id="2147508152" r:id="rId64"/>
    <p:sldMasterId id="2147508165" r:id="rId65"/>
    <p:sldMasterId id="2147508181" r:id="rId66"/>
    <p:sldMasterId id="2147508267" r:id="rId67"/>
    <p:sldMasterId id="2147508358" r:id="rId68"/>
    <p:sldMasterId id="2147508425" r:id="rId69"/>
    <p:sldMasterId id="2147508437" r:id="rId70"/>
    <p:sldMasterId id="2147508439" r:id="rId71"/>
    <p:sldMasterId id="2147508453" r:id="rId72"/>
    <p:sldMasterId id="2147508467" r:id="rId73"/>
    <p:sldMasterId id="2147508479" r:id="rId74"/>
    <p:sldMasterId id="2147508495" r:id="rId75"/>
    <p:sldMasterId id="2147508507" r:id="rId76"/>
    <p:sldMasterId id="2147508519" r:id="rId77"/>
    <p:sldMasterId id="2147508533" r:id="rId78"/>
    <p:sldMasterId id="2147508545" r:id="rId79"/>
    <p:sldMasterId id="2147508557" r:id="rId80"/>
    <p:sldMasterId id="2147508570" r:id="rId81"/>
    <p:sldMasterId id="2147508583" r:id="rId82"/>
    <p:sldMasterId id="2147508595" r:id="rId83"/>
    <p:sldMasterId id="2147508608" r:id="rId84"/>
    <p:sldMasterId id="2147508621" r:id="rId85"/>
    <p:sldMasterId id="2147508633" r:id="rId86"/>
    <p:sldMasterId id="2147508645" r:id="rId87"/>
    <p:sldMasterId id="2147508657" r:id="rId88"/>
    <p:sldMasterId id="2147508669" r:id="rId89"/>
    <p:sldMasterId id="2147508681" r:id="rId90"/>
    <p:sldMasterId id="2147508685" r:id="rId91"/>
    <p:sldMasterId id="2147508697" r:id="rId92"/>
    <p:sldMasterId id="2147508711" r:id="rId93"/>
    <p:sldMasterId id="2147508723" r:id="rId94"/>
    <p:sldMasterId id="2147508737" r:id="rId95"/>
    <p:sldMasterId id="2147508751" r:id="rId96"/>
  </p:sldMasterIdLst>
  <p:notesMasterIdLst>
    <p:notesMasterId r:id="rId335"/>
  </p:notesMasterIdLst>
  <p:handoutMasterIdLst>
    <p:handoutMasterId r:id="rId336"/>
  </p:handoutMasterIdLst>
  <p:sldIdLst>
    <p:sldId id="454" r:id="rId97"/>
    <p:sldId id="455" r:id="rId98"/>
    <p:sldId id="1191" r:id="rId99"/>
    <p:sldId id="456" r:id="rId100"/>
    <p:sldId id="457" r:id="rId101"/>
    <p:sldId id="4125" r:id="rId102"/>
    <p:sldId id="459" r:id="rId103"/>
    <p:sldId id="460" r:id="rId104"/>
    <p:sldId id="461" r:id="rId105"/>
    <p:sldId id="4180" r:id="rId106"/>
    <p:sldId id="463" r:id="rId107"/>
    <p:sldId id="1194" r:id="rId108"/>
    <p:sldId id="1195" r:id="rId109"/>
    <p:sldId id="4181" r:id="rId110"/>
    <p:sldId id="4182" r:id="rId111"/>
    <p:sldId id="1197" r:id="rId112"/>
    <p:sldId id="1196" r:id="rId113"/>
    <p:sldId id="1223" r:id="rId114"/>
    <p:sldId id="4127" r:id="rId115"/>
    <p:sldId id="3855" r:id="rId116"/>
    <p:sldId id="1844" r:id="rId117"/>
    <p:sldId id="446" r:id="rId118"/>
    <p:sldId id="334" r:id="rId119"/>
    <p:sldId id="259" r:id="rId120"/>
    <p:sldId id="1984" r:id="rId121"/>
    <p:sldId id="4183" r:id="rId122"/>
    <p:sldId id="425" r:id="rId123"/>
    <p:sldId id="3694" r:id="rId124"/>
    <p:sldId id="3695" r:id="rId125"/>
    <p:sldId id="427" r:id="rId126"/>
    <p:sldId id="656" r:id="rId127"/>
    <p:sldId id="647" r:id="rId128"/>
    <p:sldId id="271" r:id="rId129"/>
    <p:sldId id="274" r:id="rId130"/>
    <p:sldId id="664" r:id="rId131"/>
    <p:sldId id="957" r:id="rId132"/>
    <p:sldId id="967" r:id="rId133"/>
    <p:sldId id="356" r:id="rId134"/>
    <p:sldId id="962" r:id="rId135"/>
    <p:sldId id="964" r:id="rId136"/>
    <p:sldId id="963" r:id="rId137"/>
    <p:sldId id="490" r:id="rId138"/>
    <p:sldId id="322" r:id="rId139"/>
    <p:sldId id="2012" r:id="rId140"/>
    <p:sldId id="4208" r:id="rId141"/>
    <p:sldId id="4209" r:id="rId142"/>
    <p:sldId id="4210" r:id="rId143"/>
    <p:sldId id="4211" r:id="rId144"/>
    <p:sldId id="4212" r:id="rId145"/>
    <p:sldId id="4213" r:id="rId146"/>
    <p:sldId id="4214" r:id="rId147"/>
    <p:sldId id="4215" r:id="rId148"/>
    <p:sldId id="4216" r:id="rId149"/>
    <p:sldId id="4217" r:id="rId150"/>
    <p:sldId id="4218" r:id="rId151"/>
    <p:sldId id="2011" r:id="rId152"/>
    <p:sldId id="969" r:id="rId153"/>
    <p:sldId id="1625" r:id="rId154"/>
    <p:sldId id="1741" r:id="rId155"/>
    <p:sldId id="1626" r:id="rId156"/>
    <p:sldId id="1728" r:id="rId157"/>
    <p:sldId id="1729" r:id="rId158"/>
    <p:sldId id="1627" r:id="rId159"/>
    <p:sldId id="1628" r:id="rId160"/>
    <p:sldId id="1629" r:id="rId161"/>
    <p:sldId id="1251" r:id="rId162"/>
    <p:sldId id="1252" r:id="rId163"/>
    <p:sldId id="1253" r:id="rId164"/>
    <p:sldId id="1254" r:id="rId165"/>
    <p:sldId id="1631" r:id="rId166"/>
    <p:sldId id="1632" r:id="rId167"/>
    <p:sldId id="1634" r:id="rId168"/>
    <p:sldId id="4185" r:id="rId169"/>
    <p:sldId id="4186" r:id="rId170"/>
    <p:sldId id="973" r:id="rId171"/>
    <p:sldId id="975" r:id="rId172"/>
    <p:sldId id="4201" r:id="rId173"/>
    <p:sldId id="971" r:id="rId174"/>
    <p:sldId id="4202" r:id="rId175"/>
    <p:sldId id="1265" r:id="rId176"/>
    <p:sldId id="976" r:id="rId177"/>
    <p:sldId id="4190" r:id="rId178"/>
    <p:sldId id="4189" r:id="rId179"/>
    <p:sldId id="4133" r:id="rId180"/>
    <p:sldId id="4134" r:id="rId181"/>
    <p:sldId id="4135" r:id="rId182"/>
    <p:sldId id="4136" r:id="rId183"/>
    <p:sldId id="1255" r:id="rId184"/>
    <p:sldId id="1256" r:id="rId185"/>
    <p:sldId id="1257" r:id="rId186"/>
    <p:sldId id="1258" r:id="rId187"/>
    <p:sldId id="1259" r:id="rId188"/>
    <p:sldId id="1260" r:id="rId189"/>
    <p:sldId id="1633" r:id="rId190"/>
    <p:sldId id="1808" r:id="rId191"/>
    <p:sldId id="4188" r:id="rId192"/>
    <p:sldId id="1635" r:id="rId193"/>
    <p:sldId id="4187" r:id="rId194"/>
    <p:sldId id="4204" r:id="rId195"/>
    <p:sldId id="4203" r:id="rId196"/>
    <p:sldId id="1725" r:id="rId197"/>
    <p:sldId id="1261" r:id="rId198"/>
    <p:sldId id="316" r:id="rId199"/>
    <p:sldId id="891" r:id="rId200"/>
    <p:sldId id="1263" r:id="rId201"/>
    <p:sldId id="1636" r:id="rId202"/>
    <p:sldId id="1723" r:id="rId203"/>
    <p:sldId id="1264" r:id="rId204"/>
    <p:sldId id="1639" r:id="rId205"/>
    <p:sldId id="1642" r:id="rId206"/>
    <p:sldId id="1640" r:id="rId207"/>
    <p:sldId id="1641" r:id="rId208"/>
    <p:sldId id="1716" r:id="rId209"/>
    <p:sldId id="1643" r:id="rId210"/>
    <p:sldId id="1644" r:id="rId211"/>
    <p:sldId id="1645" r:id="rId212"/>
    <p:sldId id="1828" r:id="rId213"/>
    <p:sldId id="332" r:id="rId214"/>
    <p:sldId id="1449" r:id="rId215"/>
    <p:sldId id="1269" r:id="rId216"/>
    <p:sldId id="1266" r:id="rId217"/>
    <p:sldId id="1270" r:id="rId218"/>
    <p:sldId id="1744" r:id="rId219"/>
    <p:sldId id="1745" r:id="rId220"/>
    <p:sldId id="1746" r:id="rId221"/>
    <p:sldId id="1742" r:id="rId222"/>
    <p:sldId id="1747" r:id="rId223"/>
    <p:sldId id="1830" r:id="rId224"/>
    <p:sldId id="1271" r:id="rId225"/>
    <p:sldId id="1272" r:id="rId226"/>
    <p:sldId id="1273" r:id="rId227"/>
    <p:sldId id="1651" r:id="rId228"/>
    <p:sldId id="1274" r:id="rId229"/>
    <p:sldId id="1652" r:id="rId230"/>
    <p:sldId id="1647" r:id="rId231"/>
    <p:sldId id="1648" r:id="rId232"/>
    <p:sldId id="1649" r:id="rId233"/>
    <p:sldId id="1650" r:id="rId234"/>
    <p:sldId id="1275" r:id="rId235"/>
    <p:sldId id="1276" r:id="rId236"/>
    <p:sldId id="1277" r:id="rId237"/>
    <p:sldId id="1749" r:id="rId238"/>
    <p:sldId id="1278" r:id="rId239"/>
    <p:sldId id="1279" r:id="rId240"/>
    <p:sldId id="1750" r:id="rId241"/>
    <p:sldId id="1751" r:id="rId242"/>
    <p:sldId id="1752" r:id="rId243"/>
    <p:sldId id="1280" r:id="rId244"/>
    <p:sldId id="1281" r:id="rId245"/>
    <p:sldId id="1282" r:id="rId246"/>
    <p:sldId id="1283" r:id="rId247"/>
    <p:sldId id="1284" r:id="rId248"/>
    <p:sldId id="1285" r:id="rId249"/>
    <p:sldId id="1286" r:id="rId250"/>
    <p:sldId id="369" r:id="rId251"/>
    <p:sldId id="1288" r:id="rId252"/>
    <p:sldId id="1289" r:id="rId253"/>
    <p:sldId id="1290" r:id="rId254"/>
    <p:sldId id="529" r:id="rId255"/>
    <p:sldId id="1292" r:id="rId256"/>
    <p:sldId id="1291" r:id="rId257"/>
    <p:sldId id="1654" r:id="rId258"/>
    <p:sldId id="1655" r:id="rId259"/>
    <p:sldId id="1656" r:id="rId260"/>
    <p:sldId id="1657" r:id="rId261"/>
    <p:sldId id="1658" r:id="rId262"/>
    <p:sldId id="1659" r:id="rId263"/>
    <p:sldId id="1294" r:id="rId264"/>
    <p:sldId id="1293" r:id="rId265"/>
    <p:sldId id="1726" r:id="rId266"/>
    <p:sldId id="1653" r:id="rId267"/>
    <p:sldId id="1297" r:id="rId268"/>
    <p:sldId id="1298" r:id="rId269"/>
    <p:sldId id="1299" r:id="rId270"/>
    <p:sldId id="1660" r:id="rId271"/>
    <p:sldId id="1661" r:id="rId272"/>
    <p:sldId id="1300" r:id="rId273"/>
    <p:sldId id="1301" r:id="rId274"/>
    <p:sldId id="1662" r:id="rId275"/>
    <p:sldId id="1724" r:id="rId276"/>
    <p:sldId id="863" r:id="rId277"/>
    <p:sldId id="1663" r:id="rId278"/>
    <p:sldId id="4184" r:id="rId279"/>
    <p:sldId id="4191" r:id="rId280"/>
    <p:sldId id="1664" r:id="rId281"/>
    <p:sldId id="1760" r:id="rId282"/>
    <p:sldId id="399" r:id="rId283"/>
    <p:sldId id="1806" r:id="rId284"/>
    <p:sldId id="1763" r:id="rId285"/>
    <p:sldId id="1764" r:id="rId286"/>
    <p:sldId id="1765" r:id="rId287"/>
    <p:sldId id="4205" r:id="rId288"/>
    <p:sldId id="1766" r:id="rId289"/>
    <p:sldId id="1767" r:id="rId290"/>
    <p:sldId id="1768" r:id="rId291"/>
    <p:sldId id="1807" r:id="rId292"/>
    <p:sldId id="1770" r:id="rId293"/>
    <p:sldId id="1771" r:id="rId294"/>
    <p:sldId id="1772" r:id="rId295"/>
    <p:sldId id="1773" r:id="rId296"/>
    <p:sldId id="4206" r:id="rId297"/>
    <p:sldId id="1774" r:id="rId298"/>
    <p:sldId id="1775" r:id="rId299"/>
    <p:sldId id="1776" r:id="rId300"/>
    <p:sldId id="1777" r:id="rId301"/>
    <p:sldId id="1778" r:id="rId302"/>
    <p:sldId id="1779" r:id="rId303"/>
    <p:sldId id="1780" r:id="rId304"/>
    <p:sldId id="1781" r:id="rId305"/>
    <p:sldId id="1782" r:id="rId306"/>
    <p:sldId id="1783" r:id="rId307"/>
    <p:sldId id="1805" r:id="rId308"/>
    <p:sldId id="447" r:id="rId309"/>
    <p:sldId id="805" r:id="rId310"/>
    <p:sldId id="1759" r:id="rId311"/>
    <p:sldId id="1786" r:id="rId312"/>
    <p:sldId id="1304" r:id="rId313"/>
    <p:sldId id="448" r:id="rId314"/>
    <p:sldId id="491" r:id="rId315"/>
    <p:sldId id="426" r:id="rId316"/>
    <p:sldId id="4207" r:id="rId317"/>
    <p:sldId id="1666" r:id="rId318"/>
    <p:sldId id="1791" r:id="rId319"/>
    <p:sldId id="1804" r:id="rId320"/>
    <p:sldId id="1802" r:id="rId321"/>
    <p:sldId id="1794" r:id="rId322"/>
    <p:sldId id="1754" r:id="rId323"/>
    <p:sldId id="1801" r:id="rId324"/>
    <p:sldId id="4195" r:id="rId325"/>
    <p:sldId id="492" r:id="rId326"/>
    <p:sldId id="4197" r:id="rId327"/>
    <p:sldId id="4198" r:id="rId328"/>
    <p:sldId id="4199" r:id="rId329"/>
    <p:sldId id="4200" r:id="rId330"/>
    <p:sldId id="1797" r:id="rId331"/>
    <p:sldId id="1798" r:id="rId332"/>
    <p:sldId id="1758" r:id="rId333"/>
    <p:sldId id="4219" r:id="rId334"/>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521415D9-36F7-43E2-AB2F-B90AF26B5E84}">
      <p14:sectionLst xmlns:p14="http://schemas.microsoft.com/office/powerpoint/2010/main">
        <p14:section name="Overview" id="{3FC84068-E381-AD41-ACA1-6A27BCEDAC74}">
          <p14:sldIdLst>
            <p14:sldId id="454"/>
            <p14:sldId id="455"/>
            <p14:sldId id="1191"/>
            <p14:sldId id="456"/>
            <p14:sldId id="457"/>
            <p14:sldId id="4125"/>
            <p14:sldId id="459"/>
            <p14:sldId id="460"/>
            <p14:sldId id="461"/>
            <p14:sldId id="4180"/>
            <p14:sldId id="463"/>
            <p14:sldId id="1194"/>
            <p14:sldId id="1195"/>
            <p14:sldId id="4181"/>
            <p14:sldId id="4182"/>
            <p14:sldId id="1197"/>
            <p14:sldId id="1196"/>
            <p14:sldId id="1223"/>
            <p14:sldId id="4127"/>
            <p14:sldId id="3855"/>
          </p14:sldIdLst>
        </p14:section>
        <p14:section name="Introduction" id="{8A981DDE-2890-454D-AD64-C72870441363}">
          <p14:sldIdLst>
            <p14:sldId id="1844"/>
            <p14:sldId id="446"/>
            <p14:sldId id="334"/>
            <p14:sldId id="259"/>
            <p14:sldId id="1984"/>
            <p14:sldId id="4183"/>
            <p14:sldId id="425"/>
            <p14:sldId id="3694"/>
            <p14:sldId id="3695"/>
            <p14:sldId id="427"/>
            <p14:sldId id="656"/>
            <p14:sldId id="647"/>
            <p14:sldId id="271"/>
            <p14:sldId id="274"/>
            <p14:sldId id="664"/>
            <p14:sldId id="957"/>
            <p14:sldId id="967"/>
            <p14:sldId id="356"/>
            <p14:sldId id="962"/>
            <p14:sldId id="964"/>
            <p14:sldId id="963"/>
            <p14:sldId id="490"/>
            <p14:sldId id="322"/>
            <p14:sldId id="2012"/>
            <p14:sldId id="4208"/>
            <p14:sldId id="4209"/>
            <p14:sldId id="4210"/>
            <p14:sldId id="4211"/>
            <p14:sldId id="4212"/>
            <p14:sldId id="4213"/>
            <p14:sldId id="4214"/>
            <p14:sldId id="4215"/>
            <p14:sldId id="4216"/>
            <p14:sldId id="4217"/>
            <p14:sldId id="4218"/>
            <p14:sldId id="2011"/>
            <p14:sldId id="969"/>
            <p14:sldId id="1625"/>
            <p14:sldId id="1741"/>
            <p14:sldId id="1626"/>
            <p14:sldId id="1728"/>
            <p14:sldId id="1729"/>
            <p14:sldId id="1627"/>
            <p14:sldId id="1628"/>
            <p14:sldId id="1629"/>
            <p14:sldId id="1251"/>
            <p14:sldId id="1252"/>
            <p14:sldId id="1253"/>
            <p14:sldId id="1254"/>
            <p14:sldId id="1631"/>
            <p14:sldId id="1632"/>
            <p14:sldId id="1634"/>
          </p14:sldIdLst>
        </p14:section>
        <p14:section name="Sermon" id="{80D8930F-694A-1747-A224-F9EBD2BC027B}">
          <p14:sldIdLst>
            <p14:sldId id="4185"/>
            <p14:sldId id="4186"/>
            <p14:sldId id="973"/>
            <p14:sldId id="975"/>
            <p14:sldId id="4201"/>
            <p14:sldId id="971"/>
            <p14:sldId id="4202"/>
            <p14:sldId id="1265"/>
            <p14:sldId id="976"/>
            <p14:sldId id="4190"/>
            <p14:sldId id="4189"/>
            <p14:sldId id="4133"/>
            <p14:sldId id="4134"/>
            <p14:sldId id="4135"/>
            <p14:sldId id="4136"/>
            <p14:sldId id="1255"/>
            <p14:sldId id="1256"/>
            <p14:sldId id="1257"/>
            <p14:sldId id="1258"/>
            <p14:sldId id="1259"/>
            <p14:sldId id="1260"/>
            <p14:sldId id="1633"/>
            <p14:sldId id="1808"/>
            <p14:sldId id="4188"/>
            <p14:sldId id="1635"/>
            <p14:sldId id="4187"/>
            <p14:sldId id="4204"/>
            <p14:sldId id="4203"/>
            <p14:sldId id="1725"/>
            <p14:sldId id="1261"/>
            <p14:sldId id="316"/>
            <p14:sldId id="891"/>
            <p14:sldId id="1263"/>
            <p14:sldId id="1636"/>
            <p14:sldId id="1723"/>
            <p14:sldId id="1264"/>
            <p14:sldId id="1639"/>
            <p14:sldId id="1642"/>
            <p14:sldId id="1640"/>
            <p14:sldId id="1641"/>
            <p14:sldId id="1716"/>
            <p14:sldId id="1643"/>
            <p14:sldId id="1644"/>
            <p14:sldId id="1645"/>
            <p14:sldId id="1828"/>
            <p14:sldId id="332"/>
            <p14:sldId id="1449"/>
            <p14:sldId id="1269"/>
            <p14:sldId id="1266"/>
            <p14:sldId id="1270"/>
            <p14:sldId id="1744"/>
            <p14:sldId id="1745"/>
            <p14:sldId id="1746"/>
            <p14:sldId id="1742"/>
            <p14:sldId id="1747"/>
            <p14:sldId id="1830"/>
            <p14:sldId id="1271"/>
            <p14:sldId id="1272"/>
            <p14:sldId id="1273"/>
            <p14:sldId id="1651"/>
            <p14:sldId id="1274"/>
            <p14:sldId id="1652"/>
            <p14:sldId id="1647"/>
            <p14:sldId id="1648"/>
            <p14:sldId id="1649"/>
            <p14:sldId id="1650"/>
            <p14:sldId id="1275"/>
            <p14:sldId id="1276"/>
            <p14:sldId id="1277"/>
            <p14:sldId id="1749"/>
            <p14:sldId id="1278"/>
            <p14:sldId id="1279"/>
            <p14:sldId id="1750"/>
            <p14:sldId id="1751"/>
            <p14:sldId id="1752"/>
            <p14:sldId id="1280"/>
            <p14:sldId id="1281"/>
            <p14:sldId id="1282"/>
            <p14:sldId id="1283"/>
            <p14:sldId id="1284"/>
            <p14:sldId id="1285"/>
            <p14:sldId id="1286"/>
            <p14:sldId id="369"/>
            <p14:sldId id="1288"/>
            <p14:sldId id="1289"/>
            <p14:sldId id="1290"/>
            <p14:sldId id="529"/>
            <p14:sldId id="1292"/>
            <p14:sldId id="1291"/>
            <p14:sldId id="1654"/>
            <p14:sldId id="1655"/>
            <p14:sldId id="1656"/>
            <p14:sldId id="1657"/>
            <p14:sldId id="1658"/>
            <p14:sldId id="1659"/>
            <p14:sldId id="1294"/>
            <p14:sldId id="1293"/>
            <p14:sldId id="1726"/>
            <p14:sldId id="1653"/>
            <p14:sldId id="1297"/>
            <p14:sldId id="1298"/>
            <p14:sldId id="1299"/>
            <p14:sldId id="1660"/>
            <p14:sldId id="1661"/>
            <p14:sldId id="1300"/>
            <p14:sldId id="1301"/>
            <p14:sldId id="1662"/>
            <p14:sldId id="1724"/>
            <p14:sldId id="863"/>
            <p14:sldId id="1663"/>
          </p14:sldIdLst>
        </p14:section>
        <p14:section name="Chapters" id="{6022447F-6644-D842-845C-376D0E714AE4}">
          <p14:sldIdLst>
            <p14:sldId id="4184"/>
            <p14:sldId id="4191"/>
            <p14:sldId id="1664"/>
            <p14:sldId id="1760"/>
            <p14:sldId id="399"/>
            <p14:sldId id="1806"/>
            <p14:sldId id="1763"/>
            <p14:sldId id="1764"/>
            <p14:sldId id="1765"/>
            <p14:sldId id="4205"/>
            <p14:sldId id="1766"/>
            <p14:sldId id="1767"/>
            <p14:sldId id="1768"/>
            <p14:sldId id="1807"/>
            <p14:sldId id="1770"/>
            <p14:sldId id="1771"/>
            <p14:sldId id="1772"/>
            <p14:sldId id="1773"/>
            <p14:sldId id="4206"/>
            <p14:sldId id="1774"/>
            <p14:sldId id="1775"/>
            <p14:sldId id="1776"/>
            <p14:sldId id="1777"/>
            <p14:sldId id="1778"/>
            <p14:sldId id="1779"/>
            <p14:sldId id="1780"/>
            <p14:sldId id="1781"/>
            <p14:sldId id="1782"/>
            <p14:sldId id="1783"/>
            <p14:sldId id="1805"/>
            <p14:sldId id="447"/>
            <p14:sldId id="805"/>
            <p14:sldId id="1759"/>
            <p14:sldId id="1786"/>
            <p14:sldId id="1304"/>
            <p14:sldId id="448"/>
            <p14:sldId id="491"/>
            <p14:sldId id="426"/>
            <p14:sldId id="4207"/>
            <p14:sldId id="1666"/>
            <p14:sldId id="1791"/>
            <p14:sldId id="1804"/>
            <p14:sldId id="1802"/>
            <p14:sldId id="1794"/>
            <p14:sldId id="1754"/>
            <p14:sldId id="1801"/>
          </p14:sldIdLst>
        </p14:section>
        <p14:section name="Conclusion" id="{1812D8B5-D443-7F47-A3DB-871EA7E8D274}">
          <p14:sldIdLst>
            <p14:sldId id="4195"/>
            <p14:sldId id="492"/>
            <p14:sldId id="4197"/>
            <p14:sldId id="4198"/>
            <p14:sldId id="4199"/>
            <p14:sldId id="4200"/>
            <p14:sldId id="1797"/>
            <p14:sldId id="1798"/>
          </p14:sldIdLst>
        </p14:section>
        <p14:section name="Supplements" id="{7B523211-AE6D-C745-9603-8909CAE0BF67}">
          <p14:sldIdLst>
            <p14:sldId id="1758"/>
            <p14:sldId id="4219"/>
          </p14:sldIdLst>
        </p14:section>
      </p14:sectionLst>
    </p:ex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AF9BA"/>
    <a:srgbClr val="FFFFFF"/>
    <a:srgbClr val="663300"/>
    <a:srgbClr val="004400"/>
    <a:srgbClr val="800000"/>
    <a:srgbClr val="BFBFBF"/>
    <a:srgbClr val="010201"/>
    <a:srgbClr val="000000"/>
    <a:srgbClr val="3166B3"/>
    <a:srgbClr val="000066"/>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3507" autoAdjust="0"/>
    <p:restoredTop sz="83258" autoAdjust="0"/>
  </p:normalViewPr>
  <p:slideViewPr>
    <p:cSldViewPr snapToGrid="0">
      <p:cViewPr varScale="1">
        <p:scale>
          <a:sx n="129" d="100"/>
          <a:sy n="129" d="100"/>
        </p:scale>
        <p:origin x="704" y="200"/>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outlineViewPr>
  <p:notesTextViewPr>
    <p:cViewPr>
      <p:scale>
        <a:sx n="100" d="100"/>
        <a:sy n="100" d="100"/>
      </p:scale>
      <p:origin x="0" y="0"/>
    </p:cViewPr>
  </p:notesTextViewPr>
  <p:sorterViewPr>
    <p:cViewPr>
      <p:scale>
        <a:sx n="1" d="1"/>
        <a:sy n="1" d="1"/>
      </p:scale>
      <p:origin x="0" y="217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1.xml"/><Relationship Id="rId299" Type="http://schemas.openxmlformats.org/officeDocument/2006/relationships/slide" Target="slides/slide20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3.xml"/><Relationship Id="rId324" Type="http://schemas.openxmlformats.org/officeDocument/2006/relationships/slide" Target="slides/slide228.xml"/><Relationship Id="rId170" Type="http://schemas.openxmlformats.org/officeDocument/2006/relationships/slide" Target="slides/slide74.xml"/><Relationship Id="rId226" Type="http://schemas.openxmlformats.org/officeDocument/2006/relationships/slide" Target="slides/slide130.xml"/><Relationship Id="rId268" Type="http://schemas.openxmlformats.org/officeDocument/2006/relationships/slide" Target="slides/slide172.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2.xml"/><Relationship Id="rId335" Type="http://schemas.openxmlformats.org/officeDocument/2006/relationships/notesMaster" Target="notesMasters/notesMaster1.xml"/><Relationship Id="rId5" Type="http://schemas.openxmlformats.org/officeDocument/2006/relationships/slideMaster" Target="slideMasters/slideMaster5.xml"/><Relationship Id="rId181" Type="http://schemas.openxmlformats.org/officeDocument/2006/relationships/slide" Target="slides/slide85.xml"/><Relationship Id="rId237" Type="http://schemas.openxmlformats.org/officeDocument/2006/relationships/slide" Target="slides/slide141.xml"/><Relationship Id="rId279" Type="http://schemas.openxmlformats.org/officeDocument/2006/relationships/slide" Target="slides/slide183.xml"/><Relationship Id="rId43" Type="http://schemas.openxmlformats.org/officeDocument/2006/relationships/slideMaster" Target="slideMasters/slideMaster43.xml"/><Relationship Id="rId139" Type="http://schemas.openxmlformats.org/officeDocument/2006/relationships/slide" Target="slides/slide43.xml"/><Relationship Id="rId290" Type="http://schemas.openxmlformats.org/officeDocument/2006/relationships/slide" Target="slides/slide194.xml"/><Relationship Id="rId304" Type="http://schemas.openxmlformats.org/officeDocument/2006/relationships/slide" Target="slides/slide208.xml"/><Relationship Id="rId85" Type="http://schemas.openxmlformats.org/officeDocument/2006/relationships/slideMaster" Target="slideMasters/slideMaster85.xml"/><Relationship Id="rId150" Type="http://schemas.openxmlformats.org/officeDocument/2006/relationships/slide" Target="slides/slide54.xml"/><Relationship Id="rId192" Type="http://schemas.openxmlformats.org/officeDocument/2006/relationships/slide" Target="slides/slide96.xml"/><Relationship Id="rId206" Type="http://schemas.openxmlformats.org/officeDocument/2006/relationships/slide" Target="slides/slide110.xml"/><Relationship Id="rId248" Type="http://schemas.openxmlformats.org/officeDocument/2006/relationships/slide" Target="slides/slide152.xml"/><Relationship Id="rId12" Type="http://schemas.openxmlformats.org/officeDocument/2006/relationships/slideMaster" Target="slideMasters/slideMaster12.xml"/><Relationship Id="rId108" Type="http://schemas.openxmlformats.org/officeDocument/2006/relationships/slide" Target="slides/slide12.xml"/><Relationship Id="rId315" Type="http://schemas.openxmlformats.org/officeDocument/2006/relationships/slide" Target="slides/slide219.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5.xml"/><Relationship Id="rId217" Type="http://schemas.openxmlformats.org/officeDocument/2006/relationships/slide" Target="slides/slide121.xml"/><Relationship Id="rId259" Type="http://schemas.openxmlformats.org/officeDocument/2006/relationships/slide" Target="slides/slide163.xml"/><Relationship Id="rId23" Type="http://schemas.openxmlformats.org/officeDocument/2006/relationships/slideMaster" Target="slideMasters/slideMaster23.xml"/><Relationship Id="rId119" Type="http://schemas.openxmlformats.org/officeDocument/2006/relationships/slide" Target="slides/slide23.xml"/><Relationship Id="rId270" Type="http://schemas.openxmlformats.org/officeDocument/2006/relationships/slide" Target="slides/slide174.xml"/><Relationship Id="rId326" Type="http://schemas.openxmlformats.org/officeDocument/2006/relationships/slide" Target="slides/slide230.xml"/><Relationship Id="rId65" Type="http://schemas.openxmlformats.org/officeDocument/2006/relationships/slideMaster" Target="slideMasters/slideMaster65.xml"/><Relationship Id="rId130" Type="http://schemas.openxmlformats.org/officeDocument/2006/relationships/slide" Target="slides/slide34.xml"/><Relationship Id="rId172" Type="http://schemas.openxmlformats.org/officeDocument/2006/relationships/slide" Target="slides/slide76.xml"/><Relationship Id="rId228" Type="http://schemas.openxmlformats.org/officeDocument/2006/relationships/slide" Target="slides/slide132.xml"/><Relationship Id="rId281" Type="http://schemas.openxmlformats.org/officeDocument/2006/relationships/slide" Target="slides/slide185.xml"/><Relationship Id="rId337" Type="http://schemas.openxmlformats.org/officeDocument/2006/relationships/presProps" Target="presProps.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5.xml"/><Relationship Id="rId7" Type="http://schemas.openxmlformats.org/officeDocument/2006/relationships/slideMaster" Target="slideMasters/slideMaster7.xml"/><Relationship Id="rId183" Type="http://schemas.openxmlformats.org/officeDocument/2006/relationships/slide" Target="slides/slide87.xml"/><Relationship Id="rId239" Type="http://schemas.openxmlformats.org/officeDocument/2006/relationships/slide" Target="slides/slide143.xml"/><Relationship Id="rId250" Type="http://schemas.openxmlformats.org/officeDocument/2006/relationships/slide" Target="slides/slide154.xml"/><Relationship Id="rId292" Type="http://schemas.openxmlformats.org/officeDocument/2006/relationships/slide" Target="slides/slide196.xml"/><Relationship Id="rId306" Type="http://schemas.openxmlformats.org/officeDocument/2006/relationships/slide" Target="slides/slide210.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4.xml"/><Relationship Id="rId152" Type="http://schemas.openxmlformats.org/officeDocument/2006/relationships/slide" Target="slides/slide56.xml"/><Relationship Id="rId173" Type="http://schemas.openxmlformats.org/officeDocument/2006/relationships/slide" Target="slides/slide77.xml"/><Relationship Id="rId194" Type="http://schemas.openxmlformats.org/officeDocument/2006/relationships/slide" Target="slides/slide98.xml"/><Relationship Id="rId208" Type="http://schemas.openxmlformats.org/officeDocument/2006/relationships/slide" Target="slides/slide112.xml"/><Relationship Id="rId229" Type="http://schemas.openxmlformats.org/officeDocument/2006/relationships/slide" Target="slides/slide133.xml"/><Relationship Id="rId240" Type="http://schemas.openxmlformats.org/officeDocument/2006/relationships/slide" Target="slides/slide144.xml"/><Relationship Id="rId261" Type="http://schemas.openxmlformats.org/officeDocument/2006/relationships/slide" Target="slides/slide165.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4.xml"/><Relationship Id="rId282" Type="http://schemas.openxmlformats.org/officeDocument/2006/relationships/slide" Target="slides/slide186.xml"/><Relationship Id="rId317" Type="http://schemas.openxmlformats.org/officeDocument/2006/relationships/slide" Target="slides/slide221.xml"/><Relationship Id="rId338" Type="http://schemas.openxmlformats.org/officeDocument/2006/relationships/viewProps" Target="viewProps.xml"/><Relationship Id="rId8" Type="http://schemas.openxmlformats.org/officeDocument/2006/relationships/slideMaster" Target="slideMasters/slideMaster8.xml"/><Relationship Id="rId98" Type="http://schemas.openxmlformats.org/officeDocument/2006/relationships/slide" Target="slides/slide2.xml"/><Relationship Id="rId121" Type="http://schemas.openxmlformats.org/officeDocument/2006/relationships/slide" Target="slides/slide25.xml"/><Relationship Id="rId142" Type="http://schemas.openxmlformats.org/officeDocument/2006/relationships/slide" Target="slides/slide46.xml"/><Relationship Id="rId163" Type="http://schemas.openxmlformats.org/officeDocument/2006/relationships/slide" Target="slides/slide67.xml"/><Relationship Id="rId184" Type="http://schemas.openxmlformats.org/officeDocument/2006/relationships/slide" Target="slides/slide88.xml"/><Relationship Id="rId219" Type="http://schemas.openxmlformats.org/officeDocument/2006/relationships/slide" Target="slides/slide123.xml"/><Relationship Id="rId230" Type="http://schemas.openxmlformats.org/officeDocument/2006/relationships/slide" Target="slides/slide134.xml"/><Relationship Id="rId251" Type="http://schemas.openxmlformats.org/officeDocument/2006/relationships/slide" Target="slides/slide155.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76.xml"/><Relationship Id="rId293" Type="http://schemas.openxmlformats.org/officeDocument/2006/relationships/slide" Target="slides/slide197.xml"/><Relationship Id="rId307" Type="http://schemas.openxmlformats.org/officeDocument/2006/relationships/slide" Target="slides/slide211.xml"/><Relationship Id="rId328" Type="http://schemas.openxmlformats.org/officeDocument/2006/relationships/slide" Target="slides/slide232.xml"/><Relationship Id="rId88" Type="http://schemas.openxmlformats.org/officeDocument/2006/relationships/slideMaster" Target="slideMasters/slideMaster88.xml"/><Relationship Id="rId111" Type="http://schemas.openxmlformats.org/officeDocument/2006/relationships/slide" Target="slides/slide15.xml"/><Relationship Id="rId132" Type="http://schemas.openxmlformats.org/officeDocument/2006/relationships/slide" Target="slides/slide36.xml"/><Relationship Id="rId153" Type="http://schemas.openxmlformats.org/officeDocument/2006/relationships/slide" Target="slides/slide57.xml"/><Relationship Id="rId174" Type="http://schemas.openxmlformats.org/officeDocument/2006/relationships/slide" Target="slides/slide78.xml"/><Relationship Id="rId195" Type="http://schemas.openxmlformats.org/officeDocument/2006/relationships/slide" Target="slides/slide99.xml"/><Relationship Id="rId209" Type="http://schemas.openxmlformats.org/officeDocument/2006/relationships/slide" Target="slides/slide113.xml"/><Relationship Id="rId220" Type="http://schemas.openxmlformats.org/officeDocument/2006/relationships/slide" Target="slides/slide124.xml"/><Relationship Id="rId241" Type="http://schemas.openxmlformats.org/officeDocument/2006/relationships/slide" Target="slides/slide145.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66.xml"/><Relationship Id="rId283" Type="http://schemas.openxmlformats.org/officeDocument/2006/relationships/slide" Target="slides/slide187.xml"/><Relationship Id="rId318" Type="http://schemas.openxmlformats.org/officeDocument/2006/relationships/slide" Target="slides/slide222.xml"/><Relationship Id="rId339" Type="http://schemas.openxmlformats.org/officeDocument/2006/relationships/theme" Target="theme/theme1.xml"/><Relationship Id="rId78" Type="http://schemas.openxmlformats.org/officeDocument/2006/relationships/slideMaster" Target="slideMasters/slideMaster78.xml"/><Relationship Id="rId99" Type="http://schemas.openxmlformats.org/officeDocument/2006/relationships/slide" Target="slides/slide3.xml"/><Relationship Id="rId101" Type="http://schemas.openxmlformats.org/officeDocument/2006/relationships/slide" Target="slides/slide5.xml"/><Relationship Id="rId122" Type="http://schemas.openxmlformats.org/officeDocument/2006/relationships/slide" Target="slides/slide26.xml"/><Relationship Id="rId143" Type="http://schemas.openxmlformats.org/officeDocument/2006/relationships/slide" Target="slides/slide47.xml"/><Relationship Id="rId164" Type="http://schemas.openxmlformats.org/officeDocument/2006/relationships/slide" Target="slides/slide68.xml"/><Relationship Id="rId185" Type="http://schemas.openxmlformats.org/officeDocument/2006/relationships/slide" Target="slides/slide89.xml"/><Relationship Id="rId9" Type="http://schemas.openxmlformats.org/officeDocument/2006/relationships/slideMaster" Target="slideMasters/slideMaster9.xml"/><Relationship Id="rId210" Type="http://schemas.openxmlformats.org/officeDocument/2006/relationships/slide" Target="slides/slide114.xml"/><Relationship Id="rId26" Type="http://schemas.openxmlformats.org/officeDocument/2006/relationships/slideMaster" Target="slideMasters/slideMaster26.xml"/><Relationship Id="rId231" Type="http://schemas.openxmlformats.org/officeDocument/2006/relationships/slide" Target="slides/slide135.xml"/><Relationship Id="rId252" Type="http://schemas.openxmlformats.org/officeDocument/2006/relationships/slide" Target="slides/slide156.xml"/><Relationship Id="rId273" Type="http://schemas.openxmlformats.org/officeDocument/2006/relationships/slide" Target="slides/slide177.xml"/><Relationship Id="rId294" Type="http://schemas.openxmlformats.org/officeDocument/2006/relationships/slide" Target="slides/slide198.xml"/><Relationship Id="rId308" Type="http://schemas.openxmlformats.org/officeDocument/2006/relationships/slide" Target="slides/slide212.xml"/><Relationship Id="rId329" Type="http://schemas.openxmlformats.org/officeDocument/2006/relationships/slide" Target="slides/slide233.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16.xml"/><Relationship Id="rId133" Type="http://schemas.openxmlformats.org/officeDocument/2006/relationships/slide" Target="slides/slide37.xml"/><Relationship Id="rId154" Type="http://schemas.openxmlformats.org/officeDocument/2006/relationships/slide" Target="slides/slide58.xml"/><Relationship Id="rId175" Type="http://schemas.openxmlformats.org/officeDocument/2006/relationships/slide" Target="slides/slide79.xml"/><Relationship Id="rId340" Type="http://schemas.openxmlformats.org/officeDocument/2006/relationships/tableStyles" Target="tableStyles.xml"/><Relationship Id="rId196" Type="http://schemas.openxmlformats.org/officeDocument/2006/relationships/slide" Target="slides/slide100.xml"/><Relationship Id="rId200" Type="http://schemas.openxmlformats.org/officeDocument/2006/relationships/slide" Target="slides/slide104.xml"/><Relationship Id="rId16" Type="http://schemas.openxmlformats.org/officeDocument/2006/relationships/slideMaster" Target="slideMasters/slideMaster16.xml"/><Relationship Id="rId221" Type="http://schemas.openxmlformats.org/officeDocument/2006/relationships/slide" Target="slides/slide125.xml"/><Relationship Id="rId242" Type="http://schemas.openxmlformats.org/officeDocument/2006/relationships/slide" Target="slides/slide146.xml"/><Relationship Id="rId263" Type="http://schemas.openxmlformats.org/officeDocument/2006/relationships/slide" Target="slides/slide167.xml"/><Relationship Id="rId284" Type="http://schemas.openxmlformats.org/officeDocument/2006/relationships/slide" Target="slides/slide188.xml"/><Relationship Id="rId319" Type="http://schemas.openxmlformats.org/officeDocument/2006/relationships/slide" Target="slides/slide223.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6.xml"/><Relationship Id="rId123" Type="http://schemas.openxmlformats.org/officeDocument/2006/relationships/slide" Target="slides/slide27.xml"/><Relationship Id="rId144" Type="http://schemas.openxmlformats.org/officeDocument/2006/relationships/slide" Target="slides/slide48.xml"/><Relationship Id="rId330" Type="http://schemas.openxmlformats.org/officeDocument/2006/relationships/slide" Target="slides/slide234.xml"/><Relationship Id="rId90" Type="http://schemas.openxmlformats.org/officeDocument/2006/relationships/slideMaster" Target="slideMasters/slideMaster90.xml"/><Relationship Id="rId165" Type="http://schemas.openxmlformats.org/officeDocument/2006/relationships/slide" Target="slides/slide69.xml"/><Relationship Id="rId186" Type="http://schemas.openxmlformats.org/officeDocument/2006/relationships/slide" Target="slides/slide90.xml"/><Relationship Id="rId211" Type="http://schemas.openxmlformats.org/officeDocument/2006/relationships/slide" Target="slides/slide115.xml"/><Relationship Id="rId232" Type="http://schemas.openxmlformats.org/officeDocument/2006/relationships/slide" Target="slides/slide136.xml"/><Relationship Id="rId253" Type="http://schemas.openxmlformats.org/officeDocument/2006/relationships/slide" Target="slides/slide157.xml"/><Relationship Id="rId274" Type="http://schemas.openxmlformats.org/officeDocument/2006/relationships/slide" Target="slides/slide178.xml"/><Relationship Id="rId295" Type="http://schemas.openxmlformats.org/officeDocument/2006/relationships/slide" Target="slides/slide199.xml"/><Relationship Id="rId309" Type="http://schemas.openxmlformats.org/officeDocument/2006/relationships/slide" Target="slides/slide213.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17.xml"/><Relationship Id="rId134" Type="http://schemas.openxmlformats.org/officeDocument/2006/relationships/slide" Target="slides/slide38.xml"/><Relationship Id="rId320" Type="http://schemas.openxmlformats.org/officeDocument/2006/relationships/slide" Target="slides/slide224.xml"/><Relationship Id="rId80" Type="http://schemas.openxmlformats.org/officeDocument/2006/relationships/slideMaster" Target="slideMasters/slideMaster80.xml"/><Relationship Id="rId155" Type="http://schemas.openxmlformats.org/officeDocument/2006/relationships/slide" Target="slides/slide59.xml"/><Relationship Id="rId176" Type="http://schemas.openxmlformats.org/officeDocument/2006/relationships/slide" Target="slides/slide80.xml"/><Relationship Id="rId197" Type="http://schemas.openxmlformats.org/officeDocument/2006/relationships/slide" Target="slides/slide101.xml"/><Relationship Id="rId201" Type="http://schemas.openxmlformats.org/officeDocument/2006/relationships/slide" Target="slides/slide105.xml"/><Relationship Id="rId222" Type="http://schemas.openxmlformats.org/officeDocument/2006/relationships/slide" Target="slides/slide126.xml"/><Relationship Id="rId243" Type="http://schemas.openxmlformats.org/officeDocument/2006/relationships/slide" Target="slides/slide147.xml"/><Relationship Id="rId264" Type="http://schemas.openxmlformats.org/officeDocument/2006/relationships/slide" Target="slides/slide168.xml"/><Relationship Id="rId285" Type="http://schemas.openxmlformats.org/officeDocument/2006/relationships/slide" Target="slides/slide189.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7.xml"/><Relationship Id="rId124" Type="http://schemas.openxmlformats.org/officeDocument/2006/relationships/slide" Target="slides/slide28.xml"/><Relationship Id="rId310" Type="http://schemas.openxmlformats.org/officeDocument/2006/relationships/slide" Target="slides/slide214.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49.xml"/><Relationship Id="rId166" Type="http://schemas.openxmlformats.org/officeDocument/2006/relationships/slide" Target="slides/slide70.xml"/><Relationship Id="rId187" Type="http://schemas.openxmlformats.org/officeDocument/2006/relationships/slide" Target="slides/slide91.xml"/><Relationship Id="rId331" Type="http://schemas.openxmlformats.org/officeDocument/2006/relationships/slide" Target="slides/slide235.xml"/><Relationship Id="rId1" Type="http://schemas.openxmlformats.org/officeDocument/2006/relationships/slideMaster" Target="slideMasters/slideMaster1.xml"/><Relationship Id="rId212" Type="http://schemas.openxmlformats.org/officeDocument/2006/relationships/slide" Target="slides/slide116.xml"/><Relationship Id="rId233" Type="http://schemas.openxmlformats.org/officeDocument/2006/relationships/slide" Target="slides/slide137.xml"/><Relationship Id="rId254" Type="http://schemas.openxmlformats.org/officeDocument/2006/relationships/slide" Target="slides/slide158.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18.xml"/><Relationship Id="rId275" Type="http://schemas.openxmlformats.org/officeDocument/2006/relationships/slide" Target="slides/slide179.xml"/><Relationship Id="rId296" Type="http://schemas.openxmlformats.org/officeDocument/2006/relationships/slide" Target="slides/slide200.xml"/><Relationship Id="rId300" Type="http://schemas.openxmlformats.org/officeDocument/2006/relationships/slide" Target="slides/slide204.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39.xml"/><Relationship Id="rId156" Type="http://schemas.openxmlformats.org/officeDocument/2006/relationships/slide" Target="slides/slide60.xml"/><Relationship Id="rId177" Type="http://schemas.openxmlformats.org/officeDocument/2006/relationships/slide" Target="slides/slide81.xml"/><Relationship Id="rId198" Type="http://schemas.openxmlformats.org/officeDocument/2006/relationships/slide" Target="slides/slide102.xml"/><Relationship Id="rId321" Type="http://schemas.openxmlformats.org/officeDocument/2006/relationships/slide" Target="slides/slide225.xml"/><Relationship Id="rId202" Type="http://schemas.openxmlformats.org/officeDocument/2006/relationships/slide" Target="slides/slide106.xml"/><Relationship Id="rId223" Type="http://schemas.openxmlformats.org/officeDocument/2006/relationships/slide" Target="slides/slide127.xml"/><Relationship Id="rId244" Type="http://schemas.openxmlformats.org/officeDocument/2006/relationships/slide" Target="slides/slide148.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9.xml"/><Relationship Id="rId286" Type="http://schemas.openxmlformats.org/officeDocument/2006/relationships/slide" Target="slides/slide190.xml"/><Relationship Id="rId50" Type="http://schemas.openxmlformats.org/officeDocument/2006/relationships/slideMaster" Target="slideMasters/slideMaster50.xml"/><Relationship Id="rId104" Type="http://schemas.openxmlformats.org/officeDocument/2006/relationships/slide" Target="slides/slide8.xml"/><Relationship Id="rId125" Type="http://schemas.openxmlformats.org/officeDocument/2006/relationships/slide" Target="slides/slide29.xml"/><Relationship Id="rId146" Type="http://schemas.openxmlformats.org/officeDocument/2006/relationships/slide" Target="slides/slide50.xml"/><Relationship Id="rId167" Type="http://schemas.openxmlformats.org/officeDocument/2006/relationships/slide" Target="slides/slide71.xml"/><Relationship Id="rId188" Type="http://schemas.openxmlformats.org/officeDocument/2006/relationships/slide" Target="slides/slide92.xml"/><Relationship Id="rId311" Type="http://schemas.openxmlformats.org/officeDocument/2006/relationships/slide" Target="slides/slide215.xml"/><Relationship Id="rId332" Type="http://schemas.openxmlformats.org/officeDocument/2006/relationships/slide" Target="slides/slide236.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17.xml"/><Relationship Id="rId234" Type="http://schemas.openxmlformats.org/officeDocument/2006/relationships/slide" Target="slides/slide13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9.xml"/><Relationship Id="rId276" Type="http://schemas.openxmlformats.org/officeDocument/2006/relationships/slide" Target="slides/slide180.xml"/><Relationship Id="rId297" Type="http://schemas.openxmlformats.org/officeDocument/2006/relationships/slide" Target="slides/slide201.xml"/><Relationship Id="rId40" Type="http://schemas.openxmlformats.org/officeDocument/2006/relationships/slideMaster" Target="slideMasters/slideMaster40.xml"/><Relationship Id="rId115" Type="http://schemas.openxmlformats.org/officeDocument/2006/relationships/slide" Target="slides/slide19.xml"/><Relationship Id="rId136" Type="http://schemas.openxmlformats.org/officeDocument/2006/relationships/slide" Target="slides/slide40.xml"/><Relationship Id="rId157" Type="http://schemas.openxmlformats.org/officeDocument/2006/relationships/slide" Target="slides/slide61.xml"/><Relationship Id="rId178" Type="http://schemas.openxmlformats.org/officeDocument/2006/relationships/slide" Target="slides/slide82.xml"/><Relationship Id="rId301" Type="http://schemas.openxmlformats.org/officeDocument/2006/relationships/slide" Target="slides/slide205.xml"/><Relationship Id="rId322" Type="http://schemas.openxmlformats.org/officeDocument/2006/relationships/slide" Target="slides/slide226.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3.xml"/><Relationship Id="rId203" Type="http://schemas.openxmlformats.org/officeDocument/2006/relationships/slide" Target="slides/slide107.xml"/><Relationship Id="rId19" Type="http://schemas.openxmlformats.org/officeDocument/2006/relationships/slideMaster" Target="slideMasters/slideMaster19.xml"/><Relationship Id="rId224" Type="http://schemas.openxmlformats.org/officeDocument/2006/relationships/slide" Target="slides/slide128.xml"/><Relationship Id="rId245" Type="http://schemas.openxmlformats.org/officeDocument/2006/relationships/slide" Target="slides/slide149.xml"/><Relationship Id="rId266" Type="http://schemas.openxmlformats.org/officeDocument/2006/relationships/slide" Target="slides/slide170.xml"/><Relationship Id="rId287" Type="http://schemas.openxmlformats.org/officeDocument/2006/relationships/slide" Target="slides/slide191.xml"/><Relationship Id="rId30" Type="http://schemas.openxmlformats.org/officeDocument/2006/relationships/slideMaster" Target="slideMasters/slideMaster30.xml"/><Relationship Id="rId105" Type="http://schemas.openxmlformats.org/officeDocument/2006/relationships/slide" Target="slides/slide9.xml"/><Relationship Id="rId126" Type="http://schemas.openxmlformats.org/officeDocument/2006/relationships/slide" Target="slides/slide30.xml"/><Relationship Id="rId147" Type="http://schemas.openxmlformats.org/officeDocument/2006/relationships/slide" Target="slides/slide51.xml"/><Relationship Id="rId168" Type="http://schemas.openxmlformats.org/officeDocument/2006/relationships/slide" Target="slides/slide72.xml"/><Relationship Id="rId312" Type="http://schemas.openxmlformats.org/officeDocument/2006/relationships/slide" Target="slides/slide216.xml"/><Relationship Id="rId333" Type="http://schemas.openxmlformats.org/officeDocument/2006/relationships/slide" Target="slides/slide237.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3.xml"/><Relationship Id="rId3" Type="http://schemas.openxmlformats.org/officeDocument/2006/relationships/slideMaster" Target="slideMasters/slideMaster3.xml"/><Relationship Id="rId214" Type="http://schemas.openxmlformats.org/officeDocument/2006/relationships/slide" Target="slides/slide118.xml"/><Relationship Id="rId235" Type="http://schemas.openxmlformats.org/officeDocument/2006/relationships/slide" Target="slides/slide139.xml"/><Relationship Id="rId256" Type="http://schemas.openxmlformats.org/officeDocument/2006/relationships/slide" Target="slides/slide160.xml"/><Relationship Id="rId277" Type="http://schemas.openxmlformats.org/officeDocument/2006/relationships/slide" Target="slides/slide181.xml"/><Relationship Id="rId298" Type="http://schemas.openxmlformats.org/officeDocument/2006/relationships/slide" Target="slides/slide202.xml"/><Relationship Id="rId116" Type="http://schemas.openxmlformats.org/officeDocument/2006/relationships/slide" Target="slides/slide20.xml"/><Relationship Id="rId137" Type="http://schemas.openxmlformats.org/officeDocument/2006/relationships/slide" Target="slides/slide41.xml"/><Relationship Id="rId158" Type="http://schemas.openxmlformats.org/officeDocument/2006/relationships/slide" Target="slides/slide62.xml"/><Relationship Id="rId302" Type="http://schemas.openxmlformats.org/officeDocument/2006/relationships/slide" Target="slides/slide206.xml"/><Relationship Id="rId323" Type="http://schemas.openxmlformats.org/officeDocument/2006/relationships/slide" Target="slides/slide22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3.xml"/><Relationship Id="rId190" Type="http://schemas.openxmlformats.org/officeDocument/2006/relationships/slide" Target="slides/slide94.xml"/><Relationship Id="rId204" Type="http://schemas.openxmlformats.org/officeDocument/2006/relationships/slide" Target="slides/slide108.xml"/><Relationship Id="rId225" Type="http://schemas.openxmlformats.org/officeDocument/2006/relationships/slide" Target="slides/slide129.xml"/><Relationship Id="rId246" Type="http://schemas.openxmlformats.org/officeDocument/2006/relationships/slide" Target="slides/slide150.xml"/><Relationship Id="rId267" Type="http://schemas.openxmlformats.org/officeDocument/2006/relationships/slide" Target="slides/slide171.xml"/><Relationship Id="rId288" Type="http://schemas.openxmlformats.org/officeDocument/2006/relationships/slide" Target="slides/slide192.xml"/><Relationship Id="rId106" Type="http://schemas.openxmlformats.org/officeDocument/2006/relationships/slide" Target="slides/slide10.xml"/><Relationship Id="rId127" Type="http://schemas.openxmlformats.org/officeDocument/2006/relationships/slide" Target="slides/slide31.xml"/><Relationship Id="rId313" Type="http://schemas.openxmlformats.org/officeDocument/2006/relationships/slide" Target="slides/slide21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52.xml"/><Relationship Id="rId169" Type="http://schemas.openxmlformats.org/officeDocument/2006/relationships/slide" Target="slides/slide73.xml"/><Relationship Id="rId334" Type="http://schemas.openxmlformats.org/officeDocument/2006/relationships/slide" Target="slides/slide238.xml"/><Relationship Id="rId4" Type="http://schemas.openxmlformats.org/officeDocument/2006/relationships/slideMaster" Target="slideMasters/slideMaster4.xml"/><Relationship Id="rId180" Type="http://schemas.openxmlformats.org/officeDocument/2006/relationships/slide" Target="slides/slide84.xml"/><Relationship Id="rId215" Type="http://schemas.openxmlformats.org/officeDocument/2006/relationships/slide" Target="slides/slide119.xml"/><Relationship Id="rId236" Type="http://schemas.openxmlformats.org/officeDocument/2006/relationships/slide" Target="slides/slide140.xml"/><Relationship Id="rId257" Type="http://schemas.openxmlformats.org/officeDocument/2006/relationships/slide" Target="slides/slide161.xml"/><Relationship Id="rId278" Type="http://schemas.openxmlformats.org/officeDocument/2006/relationships/slide" Target="slides/slide182.xml"/><Relationship Id="rId303" Type="http://schemas.openxmlformats.org/officeDocument/2006/relationships/slide" Target="slides/slide20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2.xml"/><Relationship Id="rId191" Type="http://schemas.openxmlformats.org/officeDocument/2006/relationships/slide" Target="slides/slide95.xml"/><Relationship Id="rId205" Type="http://schemas.openxmlformats.org/officeDocument/2006/relationships/slide" Target="slides/slide109.xml"/><Relationship Id="rId247" Type="http://schemas.openxmlformats.org/officeDocument/2006/relationships/slide" Target="slides/slide151.xml"/><Relationship Id="rId107" Type="http://schemas.openxmlformats.org/officeDocument/2006/relationships/slide" Target="slides/slide11.xml"/><Relationship Id="rId289" Type="http://schemas.openxmlformats.org/officeDocument/2006/relationships/slide" Target="slides/slide19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3.xml"/><Relationship Id="rId314" Type="http://schemas.openxmlformats.org/officeDocument/2006/relationships/slide" Target="slides/slide218.xml"/><Relationship Id="rId95" Type="http://schemas.openxmlformats.org/officeDocument/2006/relationships/slideMaster" Target="slideMasters/slideMaster95.xml"/><Relationship Id="rId160" Type="http://schemas.openxmlformats.org/officeDocument/2006/relationships/slide" Target="slides/slide64.xml"/><Relationship Id="rId216" Type="http://schemas.openxmlformats.org/officeDocument/2006/relationships/slide" Target="slides/slide120.xml"/><Relationship Id="rId258" Type="http://schemas.openxmlformats.org/officeDocument/2006/relationships/slide" Target="slides/slide16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2.xml"/><Relationship Id="rId325" Type="http://schemas.openxmlformats.org/officeDocument/2006/relationships/slide" Target="slides/slide229.xml"/><Relationship Id="rId171" Type="http://schemas.openxmlformats.org/officeDocument/2006/relationships/slide" Target="slides/slide75.xml"/><Relationship Id="rId227" Type="http://schemas.openxmlformats.org/officeDocument/2006/relationships/slide" Target="slides/slide131.xml"/><Relationship Id="rId269" Type="http://schemas.openxmlformats.org/officeDocument/2006/relationships/slide" Target="slides/slide173.xml"/><Relationship Id="rId33" Type="http://schemas.openxmlformats.org/officeDocument/2006/relationships/slideMaster" Target="slideMasters/slideMaster33.xml"/><Relationship Id="rId129" Type="http://schemas.openxmlformats.org/officeDocument/2006/relationships/slide" Target="slides/slide33.xml"/><Relationship Id="rId280" Type="http://schemas.openxmlformats.org/officeDocument/2006/relationships/slide" Target="slides/slide184.xml"/><Relationship Id="rId336" Type="http://schemas.openxmlformats.org/officeDocument/2006/relationships/handoutMaster" Target="handoutMasters/handoutMaster1.xml"/><Relationship Id="rId75" Type="http://schemas.openxmlformats.org/officeDocument/2006/relationships/slideMaster" Target="slideMasters/slideMaster75.xml"/><Relationship Id="rId140" Type="http://schemas.openxmlformats.org/officeDocument/2006/relationships/slide" Target="slides/slide44.xml"/><Relationship Id="rId182" Type="http://schemas.openxmlformats.org/officeDocument/2006/relationships/slide" Target="slides/slide86.xml"/><Relationship Id="rId6" Type="http://schemas.openxmlformats.org/officeDocument/2006/relationships/slideMaster" Target="slideMasters/slideMaster6.xml"/><Relationship Id="rId238" Type="http://schemas.openxmlformats.org/officeDocument/2006/relationships/slide" Target="slides/slide142.xml"/><Relationship Id="rId291" Type="http://schemas.openxmlformats.org/officeDocument/2006/relationships/slide" Target="slides/slide195.xml"/><Relationship Id="rId305" Type="http://schemas.openxmlformats.org/officeDocument/2006/relationships/slide" Target="slides/slide20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5.xml"/><Relationship Id="rId193" Type="http://schemas.openxmlformats.org/officeDocument/2006/relationships/slide" Target="slides/slide97.xml"/><Relationship Id="rId207" Type="http://schemas.openxmlformats.org/officeDocument/2006/relationships/slide" Target="slides/slide111.xml"/><Relationship Id="rId249" Type="http://schemas.openxmlformats.org/officeDocument/2006/relationships/slide" Target="slides/slide153.xml"/><Relationship Id="rId13" Type="http://schemas.openxmlformats.org/officeDocument/2006/relationships/slideMaster" Target="slideMasters/slideMaster13.xml"/><Relationship Id="rId109" Type="http://schemas.openxmlformats.org/officeDocument/2006/relationships/slide" Target="slides/slide13.xml"/><Relationship Id="rId260" Type="http://schemas.openxmlformats.org/officeDocument/2006/relationships/slide" Target="slides/slide164.xml"/><Relationship Id="rId316" Type="http://schemas.openxmlformats.org/officeDocument/2006/relationships/slide" Target="slides/slide220.xml"/><Relationship Id="rId55" Type="http://schemas.openxmlformats.org/officeDocument/2006/relationships/slideMaster" Target="slideMasters/slideMaster55.xml"/><Relationship Id="rId97" Type="http://schemas.openxmlformats.org/officeDocument/2006/relationships/slide" Target="slides/slide1.xml"/><Relationship Id="rId120" Type="http://schemas.openxmlformats.org/officeDocument/2006/relationships/slide" Target="slides/slide24.xml"/><Relationship Id="rId162" Type="http://schemas.openxmlformats.org/officeDocument/2006/relationships/slide" Target="slides/slide66.xml"/><Relationship Id="rId218" Type="http://schemas.openxmlformats.org/officeDocument/2006/relationships/slide" Target="slides/slide122.xml"/><Relationship Id="rId271" Type="http://schemas.openxmlformats.org/officeDocument/2006/relationships/slide" Target="slides/slide17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5.xml"/><Relationship Id="rId327" Type="http://schemas.openxmlformats.org/officeDocument/2006/relationships/slide" Target="slides/slide23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3" Type="http://schemas.openxmlformats.org/officeDocument/2006/relationships/hyperlink" Target="http://www.bibleplaces.com/patmos.htm" TargetMode="External"/><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181509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r>
              <a:rPr lang="zh-CN" altLang="en-US" dirty="0"/>
              <a:t>死亡（</a:t>
            </a:r>
            <a:r>
              <a:rPr lang="en-US" altLang="zh-CN" dirty="0"/>
              <a:t>1</a:t>
            </a:r>
            <a:r>
              <a:rPr lang="zh-CN" altLang="en-US" dirty="0"/>
              <a:t>）：基督掌管我们最终的敌人</a:t>
            </a:r>
            <a:r>
              <a:rPr lang="en-US" altLang="zh-CN" dirty="0"/>
              <a:t>——</a:t>
            </a:r>
            <a:r>
              <a:rPr lang="zh-CN" altLang="en-US" dirty="0"/>
              <a:t>死亡，这个敌人无人能战胜。</a:t>
            </a:r>
          </a:p>
          <a:p>
            <a:r>
              <a:rPr lang="zh-CN" altLang="en-US" dirty="0"/>
              <a:t>教会（</a:t>
            </a:r>
            <a:r>
              <a:rPr lang="en-US" altLang="zh-CN" dirty="0"/>
              <a:t>2-3</a:t>
            </a:r>
            <a:r>
              <a:rPr lang="zh-CN" altLang="en-US" dirty="0"/>
              <a:t>）：基督是七个亚细亚教会及所有地方教会的主。</a:t>
            </a:r>
          </a:p>
          <a:p>
            <a:r>
              <a:rPr lang="zh-CN" altLang="en-US" dirty="0"/>
              <a:t>我们的未来（</a:t>
            </a:r>
            <a:r>
              <a:rPr lang="en-US" altLang="zh-CN" dirty="0"/>
              <a:t>4-22</a:t>
            </a:r>
            <a:r>
              <a:rPr lang="zh-CN" altLang="en-US" dirty="0"/>
              <a:t>）：基督是末世和我们永恒归宿的审判者与救主。</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553531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54373D9-909A-4E1F-8ED0-813EF6D78DAE}" type="slidenum">
              <a:rPr lang="en-GB" sz="1200">
                <a:solidFill>
                  <a:srgbClr val="000000"/>
                </a:solidFill>
              </a:rPr>
              <a:pPr/>
              <a:t>140</a:t>
            </a:fld>
            <a:endParaRPr lang="en-GB" sz="1200">
              <a:solidFill>
                <a:srgbClr val="000000"/>
              </a:solidFill>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194F240-EEB9-4FD3-A052-C2620F19D2BE}" type="slidenum">
              <a:rPr lang="en-GB" sz="1200">
                <a:solidFill>
                  <a:prstClr val="white"/>
                </a:solidFill>
              </a:rPr>
              <a:pPr/>
              <a:t>141</a:t>
            </a:fld>
            <a:endParaRPr lang="en-GB" sz="1200">
              <a:solidFill>
                <a:prstClr val="white"/>
              </a:solidFill>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5C1FCDC-DFF0-4A55-9F39-D1378583999A}" type="slidenum">
              <a:rPr lang="en-GB" sz="1200">
                <a:solidFill>
                  <a:prstClr val="white"/>
                </a:solidFill>
              </a:rPr>
              <a:pPr/>
              <a:t>143</a:t>
            </a:fld>
            <a:endParaRPr lang="en-GB" sz="1200">
              <a:solidFill>
                <a:prstClr val="white"/>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1D3887-7231-4087-955B-04AE55890B9C}" type="slidenum">
              <a:rPr lang="en-GB" sz="1200">
                <a:solidFill>
                  <a:prstClr val="white"/>
                </a:solidFill>
              </a:rPr>
              <a:pPr/>
              <a:t>144</a:t>
            </a:fld>
            <a:endParaRPr lang="en-GB" sz="1200">
              <a:solidFill>
                <a:prstClr val="white"/>
              </a:solidFill>
            </a:endParaRPr>
          </a:p>
        </p:txBody>
      </p:sp>
      <p:sp>
        <p:nvSpPr>
          <p:cNvPr id="60006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796AD36-9ABC-4DC1-A3FD-B4E4CDE3C1F1}" type="slidenum">
              <a:rPr lang="en-GB" sz="1200">
                <a:solidFill>
                  <a:prstClr val="white"/>
                </a:solidFill>
                <a:cs typeface="+mn-cs"/>
              </a:rPr>
              <a:pPr algn="r"/>
              <a:t>144</a:t>
            </a:fld>
            <a:endParaRPr lang="en-GB" sz="1200">
              <a:solidFill>
                <a:prstClr val="white"/>
              </a:solidFill>
              <a:cs typeface="+mn-cs"/>
            </a:endParaRPr>
          </a:p>
        </p:txBody>
      </p:sp>
      <p:sp>
        <p:nvSpPr>
          <p:cNvPr id="600067" name="Rectangle 2"/>
          <p:cNvSpPr>
            <a:spLocks noGrp="1" noRot="1" noChangeAspect="1" noChangeArrowheads="1" noTextEdit="1"/>
          </p:cNvSpPr>
          <p:nvPr>
            <p:ph type="sldImg"/>
          </p:nvPr>
        </p:nvSpPr>
        <p:spPr>
          <a:ln/>
        </p:spPr>
      </p:sp>
      <p:sp>
        <p:nvSpPr>
          <p:cNvPr id="6000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Grp="1" noRot="1" noChangeAspect="1" noChangeArrowheads="1" noTextEdit="1"/>
          </p:cNvSpPr>
          <p:nvPr>
            <p:ph type="sldImg"/>
          </p:nvPr>
        </p:nvSpPr>
        <p:spPr>
          <a:ln/>
        </p:spPr>
      </p:sp>
      <p:sp>
        <p:nvSpPr>
          <p:cNvPr id="48742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D38B83BA-E26A-F94A-97DD-82A1637D2CB1}" type="slidenum">
              <a:rPr lang="en-US" sz="1200">
                <a:solidFill>
                  <a:prstClr val="black"/>
                </a:solidFill>
              </a:rPr>
              <a:pPr eaLnBrk="1" hangingPunct="1"/>
              <a:t>146</a:t>
            </a:fld>
            <a:endParaRPr lang="en-US" sz="1200">
              <a:solidFill>
                <a:prstClr val="black"/>
              </a:solidFill>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09C729-8257-7344-A934-EB937AA6E38C}" type="slidenum">
              <a:rPr lang="en-US" sz="1200">
                <a:solidFill>
                  <a:prstClr val="black"/>
                </a:solidFill>
              </a:rPr>
              <a:pPr eaLnBrk="1" hangingPunct="1"/>
              <a:t>147</a:t>
            </a:fld>
            <a:endParaRPr lang="en-US" sz="1200">
              <a:solidFill>
                <a:prstClr val="black"/>
              </a:solidFill>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1871BD4-9543-48D8-BFE2-94DF47577C12}" type="slidenum">
              <a:rPr lang="en-GB" sz="1200">
                <a:solidFill>
                  <a:prstClr val="white"/>
                </a:solidFill>
              </a:rPr>
              <a:pPr/>
              <a:t>148</a:t>
            </a:fld>
            <a:endParaRPr lang="en-GB" sz="1200">
              <a:solidFill>
                <a:prstClr val="white"/>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E5E8858-B4B9-4ACD-BEBF-090507C5739C}" type="slidenum">
              <a:rPr lang="en-GB" sz="1200">
                <a:solidFill>
                  <a:prstClr val="white"/>
                </a:solidFill>
              </a:rPr>
              <a:pPr/>
              <a:t>149</a:t>
            </a:fld>
            <a:endParaRPr lang="en-GB" sz="1200">
              <a:solidFill>
                <a:prstClr val="white"/>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284DE66-7263-48E0-B7C9-837802C30BC5}" type="slidenum">
              <a:rPr lang="en-GB" sz="1200">
                <a:solidFill>
                  <a:prstClr val="white"/>
                </a:solidFill>
              </a:rPr>
              <a:pPr/>
              <a:t>150</a:t>
            </a:fld>
            <a:endParaRPr lang="en-GB" sz="1200">
              <a:solidFill>
                <a:prstClr val="white"/>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4142660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228E57-2A16-44E5-8C1C-11CA0665CD7F}" type="slidenum">
              <a:rPr lang="en-GB" sz="1200">
                <a:solidFill>
                  <a:prstClr val="white"/>
                </a:solidFill>
              </a:rPr>
              <a:pPr/>
              <a:t>151</a:t>
            </a:fld>
            <a:endParaRPr lang="en-GB" sz="1200">
              <a:solidFill>
                <a:prstClr val="white"/>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DC8278C-1F3E-4307-BC29-C2FF238DB424}" type="slidenum">
              <a:rPr lang="en-GB" sz="1200">
                <a:solidFill>
                  <a:prstClr val="white"/>
                </a:solidFill>
              </a:rPr>
              <a:pPr/>
              <a:t>152</a:t>
            </a:fld>
            <a:endParaRPr lang="en-GB" sz="1200">
              <a:solidFill>
                <a:prstClr val="white"/>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7978F2F-0B05-4A6A-B440-A193D2E4E695}" type="slidenum">
              <a:rPr lang="en-GB" sz="1200">
                <a:solidFill>
                  <a:prstClr val="white"/>
                </a:solidFill>
              </a:rPr>
              <a:pPr/>
              <a:t>153</a:t>
            </a:fld>
            <a:endParaRPr lang="en-GB" sz="1200">
              <a:solidFill>
                <a:prstClr val="white"/>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AC52165-8E5F-496B-8C4A-C4560BA008E3}" type="slidenum">
              <a:rPr lang="en-GB" sz="1200">
                <a:solidFill>
                  <a:prstClr val="white"/>
                </a:solidFill>
              </a:rPr>
              <a:pPr/>
              <a:t>154</a:t>
            </a:fld>
            <a:endParaRPr lang="en-GB" sz="1200">
              <a:solidFill>
                <a:prstClr val="white"/>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240406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14BB51E-14FD-4280-978C-7F5552F37A46}" type="slidenum">
              <a:rPr lang="en-GB" sz="1200">
                <a:solidFill>
                  <a:prstClr val="white"/>
                </a:solidFill>
              </a:rPr>
              <a:pPr/>
              <a:t>156</a:t>
            </a:fld>
            <a:endParaRPr lang="en-GB" sz="1200">
              <a:solidFill>
                <a:prstClr val="white"/>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F9268DE-409C-4A26-BEEB-8C07860A7D9E}" type="slidenum">
              <a:rPr lang="en-GB" sz="1200">
                <a:solidFill>
                  <a:prstClr val="white"/>
                </a:solidFill>
              </a:rPr>
              <a:pPr/>
              <a:t>157</a:t>
            </a:fld>
            <a:endParaRPr lang="en-GB" sz="1200">
              <a:solidFill>
                <a:prstClr val="white"/>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402C64B-C305-4091-82AD-B104A4171D7A}" type="slidenum">
              <a:rPr lang="en-GB" sz="1200">
                <a:solidFill>
                  <a:prstClr val="white"/>
                </a:solidFill>
              </a:rPr>
              <a:pPr/>
              <a:t>158</a:t>
            </a:fld>
            <a:endParaRPr lang="en-GB" sz="1200">
              <a:solidFill>
                <a:prstClr val="white"/>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01BFD28-B1F7-A742-95B4-B9D4835BDAC7}" type="slidenum">
              <a:rPr lang="en-GB" sz="1200">
                <a:solidFill>
                  <a:schemeClr val="bg1"/>
                </a:solidFill>
              </a:rPr>
              <a:pPr/>
              <a:t>159</a:t>
            </a:fld>
            <a:endParaRPr lang="en-GB" sz="1200">
              <a:solidFill>
                <a:schemeClr val="bg1"/>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66F58A5-975A-42CE-B20E-25415C9BD685}" type="slidenum">
              <a:rPr lang="en-GB" sz="1200">
                <a:solidFill>
                  <a:srgbClr val="000000"/>
                </a:solidFill>
              </a:rPr>
              <a:pPr/>
              <a:t>160</a:t>
            </a:fld>
            <a:endParaRPr lang="en-GB" sz="1200">
              <a:solidFill>
                <a:srgbClr val="000000"/>
              </a:solidFill>
            </a:endParaRPr>
          </a:p>
        </p:txBody>
      </p:sp>
      <p:sp>
        <p:nvSpPr>
          <p:cNvPr id="633858" name="Rectangle 2"/>
          <p:cNvSpPr>
            <a:spLocks noGrp="1" noRot="1" noChangeAspect="1" noChangeArrowheads="1" noTextEdit="1"/>
          </p:cNvSpPr>
          <p:nvPr>
            <p:ph type="sldImg"/>
          </p:nvPr>
        </p:nvSpPr>
        <p:spPr>
          <a:ln/>
        </p:spPr>
      </p:sp>
      <p:sp>
        <p:nvSpPr>
          <p:cNvPr id="633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557D4A2-232D-DD4C-9E49-BB45C343736E}" type="slidenum">
              <a:rPr lang="en-US" sz="1200">
                <a:solidFill>
                  <a:srgbClr val="000000"/>
                </a:solidFill>
              </a:rPr>
              <a:pPr eaLnBrk="1" hangingPunct="1"/>
              <a:t>21</a:t>
            </a:fld>
            <a:endParaRPr lang="en-US" sz="1200">
              <a:solidFill>
                <a:srgbClr val="000000"/>
              </a:solidFill>
            </a:endParaRPr>
          </a:p>
        </p:txBody>
      </p:sp>
      <p:sp>
        <p:nvSpPr>
          <p:cNvPr id="3143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14371"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dirty="0">
                <a:latin typeface="Arial" charset="0"/>
              </a:rPr>
              <a:t>INTERVIEWER: And Susan, what ministries has the Lord granted you?</a:t>
            </a:r>
          </a:p>
          <a:p>
            <a:pPr eaLnBrk="1" hangingPunct="1">
              <a:spcBef>
                <a:spcPct val="0"/>
              </a:spcBef>
            </a:pPr>
            <a:r>
              <a:rPr lang="en-US" dirty="0">
                <a:latin typeface="Arial" charset="0"/>
              </a:rPr>
              <a:t>SUSAN: I have been teaching the wives of leaders at SBC.  These 5 women come from 5 different nations!</a:t>
            </a:r>
          </a:p>
          <a:p>
            <a:pPr eaLnBrk="1" hangingPunct="1">
              <a:spcBef>
                <a:spcPct val="0"/>
              </a:spcBef>
            </a:pPr>
            <a:r>
              <a:rPr lang="en-US" dirty="0">
                <a:latin typeface="Arial" charset="0"/>
              </a:rPr>
              <a:t>SUSAN: I also lead the woman</a:t>
            </a:r>
            <a:r>
              <a:rPr lang="fr-FR" dirty="0">
                <a:latin typeface="Arial" charset="0"/>
              </a:rPr>
              <a:t>'</a:t>
            </a:r>
            <a:r>
              <a:rPr lang="en-US" dirty="0">
                <a:latin typeface="Arial" charset="0"/>
              </a:rPr>
              <a:t>s Bible study at our church</a:t>
            </a:r>
          </a:p>
          <a:p>
            <a:r>
              <a:rPr lang="zh-CN" altLang="en-US" b="1" dirty="0"/>
              <a:t>面试官：</a:t>
            </a:r>
            <a:r>
              <a:rPr lang="zh-CN" altLang="en-US" dirty="0"/>
              <a:t> 苏珊，主赐给你哪些事工？</a:t>
            </a:r>
          </a:p>
          <a:p>
            <a:r>
              <a:rPr lang="zh-CN" altLang="en-US" b="1" dirty="0"/>
              <a:t>苏珊：</a:t>
            </a:r>
            <a:r>
              <a:rPr lang="zh-CN" altLang="en-US" dirty="0"/>
              <a:t> 我一直在</a:t>
            </a:r>
            <a:r>
              <a:rPr lang="en-US" altLang="zh-CN" dirty="0"/>
              <a:t>SBC</a:t>
            </a:r>
            <a:r>
              <a:rPr lang="zh-CN" altLang="en-US" dirty="0"/>
              <a:t>教导领袖们的妻子，这五位姐妹分别来自五个不同的国家！</a:t>
            </a:r>
          </a:p>
          <a:p>
            <a:r>
              <a:rPr lang="zh-CN" altLang="en-US" b="1" dirty="0"/>
              <a:t>苏珊：</a:t>
            </a:r>
            <a:r>
              <a:rPr lang="zh-CN" altLang="en-US" dirty="0"/>
              <a:t> 我还在我们的教会带领姐妹们的查经班。</a:t>
            </a:r>
          </a:p>
          <a:p>
            <a:pPr eaLnBrk="1" hangingPunct="1">
              <a:spcBef>
                <a:spcPct val="0"/>
              </a:spcBef>
            </a:pPr>
            <a:endParaRPr lang="en-US" dirty="0">
              <a:latin typeface="Arial"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1A5818-C104-4F47-BE47-28A9F67A9C43}" type="slidenum">
              <a:rPr lang="en-GB" sz="1200">
                <a:solidFill>
                  <a:srgbClr val="000000"/>
                </a:solidFill>
              </a:rPr>
              <a:pPr/>
              <a:t>161</a:t>
            </a:fld>
            <a:endParaRPr lang="en-GB" sz="1200">
              <a:solidFill>
                <a:srgbClr val="000000"/>
              </a:solidFill>
            </a:endParaRPr>
          </a:p>
        </p:txBody>
      </p:sp>
      <p:sp>
        <p:nvSpPr>
          <p:cNvPr id="631810" name="Rectangle 2"/>
          <p:cNvSpPr>
            <a:spLocks noGrp="1" noRot="1" noChangeAspect="1" noChangeArrowheads="1" noTextEdit="1"/>
          </p:cNvSpPr>
          <p:nvPr>
            <p:ph type="sldImg"/>
          </p:nvPr>
        </p:nvSpPr>
        <p:spPr>
          <a:ln/>
        </p:spPr>
      </p:sp>
      <p:sp>
        <p:nvSpPr>
          <p:cNvPr id="631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162</a:t>
            </a:fld>
            <a:endParaRPr lang="en-GB"/>
          </a:p>
        </p:txBody>
      </p:sp>
    </p:spTree>
    <p:extLst>
      <p:ext uri="{BB962C8B-B14F-4D97-AF65-F5344CB8AC3E}">
        <p14:creationId xmlns:p14="http://schemas.microsoft.com/office/powerpoint/2010/main" val="187784863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B6A54CA-4D82-4EE5-9F97-86CE784C7910}" type="slidenum">
              <a:rPr lang="en-GB" sz="1200">
                <a:solidFill>
                  <a:srgbClr val="000000"/>
                </a:solidFill>
              </a:rPr>
              <a:pPr/>
              <a:t>168</a:t>
            </a:fld>
            <a:endParaRPr lang="en-GB" sz="1200">
              <a:solidFill>
                <a:srgbClr val="000000"/>
              </a:solidFill>
            </a:endParaRPr>
          </a:p>
        </p:txBody>
      </p:sp>
      <p:sp>
        <p:nvSpPr>
          <p:cNvPr id="637954" name="Rectangle 1026"/>
          <p:cNvSpPr>
            <a:spLocks noGrp="1" noRot="1" noChangeAspect="1" noChangeArrowheads="1" noTextEdit="1"/>
          </p:cNvSpPr>
          <p:nvPr>
            <p:ph type="sldImg"/>
          </p:nvPr>
        </p:nvSpPr>
        <p:spPr>
          <a:ln/>
        </p:spPr>
      </p:sp>
      <p:sp>
        <p:nvSpPr>
          <p:cNvPr id="63795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7D31185-6944-4435-A040-727E0C2E8E09}" type="slidenum">
              <a:rPr lang="en-GB" sz="1200">
                <a:solidFill>
                  <a:prstClr val="white"/>
                </a:solidFill>
              </a:rPr>
              <a:pPr/>
              <a:t>169</a:t>
            </a:fld>
            <a:endParaRPr lang="en-GB" sz="1200">
              <a:solidFill>
                <a:prstClr val="white"/>
              </a:solidFill>
            </a:endParaRPr>
          </a:p>
        </p:txBody>
      </p:sp>
      <p:sp>
        <p:nvSpPr>
          <p:cNvPr id="63590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0E8CC0D5-F444-483B-91C3-0BDCAFEAD5D8}" type="slidenum">
              <a:rPr lang="en-GB" sz="1200">
                <a:solidFill>
                  <a:prstClr val="white"/>
                </a:solidFill>
                <a:cs typeface="+mn-cs"/>
              </a:rPr>
              <a:pPr algn="r"/>
              <a:t>169</a:t>
            </a:fld>
            <a:endParaRPr lang="en-GB" sz="1200">
              <a:solidFill>
                <a:prstClr val="white"/>
              </a:solidFill>
              <a:cs typeface="+mn-cs"/>
            </a:endParaRPr>
          </a:p>
        </p:txBody>
      </p:sp>
      <p:sp>
        <p:nvSpPr>
          <p:cNvPr id="635907" name="Rectangle 1026"/>
          <p:cNvSpPr>
            <a:spLocks noGrp="1" noRot="1" noChangeAspect="1" noChangeArrowheads="1" noTextEdit="1"/>
          </p:cNvSpPr>
          <p:nvPr>
            <p:ph type="sldImg"/>
          </p:nvPr>
        </p:nvSpPr>
        <p:spPr>
          <a:ln/>
        </p:spPr>
      </p:sp>
      <p:sp>
        <p:nvSpPr>
          <p:cNvPr id="63590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zh-CN" altLang="en-US" dirty="0"/>
              <a:t>一周是</a:t>
            </a:r>
            <a:r>
              <a:rPr lang="en-US" altLang="zh-CN" dirty="0"/>
              <a:t>7</a:t>
            </a:r>
            <a:r>
              <a:rPr lang="zh-CN" altLang="en-US" dirty="0"/>
              <a:t>年，</a:t>
            </a:r>
            <a:r>
              <a:rPr lang="en-US" altLang="zh-CN" dirty="0"/>
              <a:t>69</a:t>
            </a:r>
            <a:r>
              <a:rPr lang="zh-CN" altLang="en-US" dirty="0"/>
              <a:t>周是</a:t>
            </a:r>
            <a:r>
              <a:rPr lang="en-US" altLang="zh-CN" dirty="0"/>
              <a:t>69×7</a:t>
            </a:r>
            <a:r>
              <a:rPr lang="zh-CN" altLang="en-US" dirty="0"/>
              <a:t>年</a:t>
            </a:r>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43C54FC-3E44-3442-A702-61A0E9116DE3}" type="slidenum">
              <a:rPr lang="en-GB" sz="1200">
                <a:solidFill>
                  <a:srgbClr val="FFFFFF"/>
                </a:solidFill>
              </a:rPr>
              <a:pPr/>
              <a:t>170</a:t>
            </a:fld>
            <a:endParaRPr lang="en-GB" sz="1200">
              <a:solidFill>
                <a:srgbClr val="FFFFFF"/>
              </a:solidFill>
            </a:endParaRPr>
          </a:p>
        </p:txBody>
      </p:sp>
      <p:sp>
        <p:nvSpPr>
          <p:cNvPr id="923650" name="Rectangle 2"/>
          <p:cNvSpPr>
            <a:spLocks noGrp="1" noRot="1" noChangeAspect="1" noChangeArrowheads="1" noTextEdit="1"/>
          </p:cNvSpPr>
          <p:nvPr>
            <p:ph type="sldImg"/>
          </p:nvPr>
        </p:nvSpPr>
        <p:spPr>
          <a:ln/>
        </p:spPr>
      </p:sp>
      <p:sp>
        <p:nvSpPr>
          <p:cNvPr id="92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171</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39D696E-1987-47B7-91BF-E93B11C1C9EC}" type="slidenum">
              <a:rPr lang="en-GB" sz="1200">
                <a:solidFill>
                  <a:prstClr val="white"/>
                </a:solidFill>
              </a:rPr>
              <a:pPr/>
              <a:t>172</a:t>
            </a:fld>
            <a:endParaRPr lang="en-GB" sz="1200">
              <a:solidFill>
                <a:prstClr val="white"/>
              </a:solidFill>
            </a:endParaRPr>
          </a:p>
        </p:txBody>
      </p:sp>
      <p:sp>
        <p:nvSpPr>
          <p:cNvPr id="644098" name="Rectangle 2"/>
          <p:cNvSpPr>
            <a:spLocks noGrp="1" noRot="1" noChangeAspect="1" noChangeArrowheads="1" noTextEdit="1"/>
          </p:cNvSpPr>
          <p:nvPr>
            <p:ph type="sldImg"/>
          </p:nvPr>
        </p:nvSpPr>
        <p:spPr>
          <a:ln/>
        </p:spPr>
      </p:sp>
      <p:sp>
        <p:nvSpPr>
          <p:cNvPr id="644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0254AE-9D4C-4920-83C8-3293AAA8C009}" type="slidenum">
              <a:rPr lang="en-GB" sz="1200">
                <a:solidFill>
                  <a:prstClr val="white"/>
                </a:solidFill>
              </a:rPr>
              <a:pPr/>
              <a:t>173</a:t>
            </a:fld>
            <a:endParaRPr lang="en-GB" sz="1200">
              <a:solidFill>
                <a:prstClr val="white"/>
              </a:solidFill>
            </a:endParaRPr>
          </a:p>
        </p:txBody>
      </p:sp>
      <p:sp>
        <p:nvSpPr>
          <p:cNvPr id="646146" name="Rectangle 2"/>
          <p:cNvSpPr>
            <a:spLocks noGrp="1" noRot="1" noChangeAspect="1" noChangeArrowheads="1" noTextEdit="1"/>
          </p:cNvSpPr>
          <p:nvPr>
            <p:ph type="sldImg"/>
          </p:nvPr>
        </p:nvSpPr>
        <p:spPr>
          <a:solidFill>
            <a:srgbClr val="FFFFFF"/>
          </a:solidFill>
          <a:ln/>
        </p:spPr>
      </p:sp>
      <p:sp>
        <p:nvSpPr>
          <p:cNvPr id="646147" name="Rectangle 3"/>
          <p:cNvSpPr>
            <a:spLocks noGrp="1" noChangeArrowheads="1"/>
          </p:cNvSpPr>
          <p:nvPr>
            <p:ph type="body" idx="1"/>
          </p:nvPr>
        </p:nvSpPr>
        <p:spPr>
          <a:xfrm>
            <a:off x="914400" y="4338638"/>
            <a:ext cx="5029200" cy="274637"/>
          </a:xfrm>
          <a:solidFill>
            <a:srgbClr val="FFFFFF"/>
          </a:solidFill>
          <a:ln>
            <a:solidFill>
              <a:srgbClr val="000000"/>
            </a:solidFill>
          </a:ln>
        </p:spPr>
        <p:txBody>
          <a:bodyPr/>
          <a:lstStyle/>
          <a:p>
            <a:endParaRPr lang="en-GB"/>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F1E2C4B-ED77-49A9-92E0-CE497A3868E2}" type="slidenum">
              <a:rPr lang="en-GB" sz="1200">
                <a:solidFill>
                  <a:srgbClr val="FFFFFF"/>
                </a:solidFill>
                <a:cs typeface="+mn-cs"/>
              </a:rPr>
              <a:pPr algn="r"/>
              <a:t>177</a:t>
            </a:fld>
            <a:endParaRPr lang="en-GB" sz="1200">
              <a:solidFill>
                <a:srgbClr val="FFFFFF"/>
              </a:solidFill>
              <a:cs typeface="+mn-cs"/>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179</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B29D292B-22B0-764D-B8DC-21E3F62898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With nearly 500 students</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98655245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180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en-US" altLang="zh-CN" b="1" dirty="0"/>
              <a:t>《</a:t>
            </a:r>
            <a:r>
              <a:rPr lang="zh-CN" altLang="en-US" b="1" dirty="0"/>
              <a:t>启示录</a:t>
            </a:r>
            <a:r>
              <a:rPr lang="en-US" altLang="zh-CN" b="1" dirty="0"/>
              <a:t>》</a:t>
            </a:r>
            <a:r>
              <a:rPr lang="zh-CN" altLang="en-US" b="1" dirty="0"/>
              <a:t>的三个主要部分</a:t>
            </a:r>
            <a:r>
              <a:rPr lang="zh-CN" altLang="en-US" dirty="0"/>
              <a:t> 总结于 </a:t>
            </a:r>
            <a:r>
              <a:rPr lang="en-US" altLang="zh-CN" b="1" dirty="0"/>
              <a:t>1:19</a:t>
            </a:r>
            <a:r>
              <a:rPr lang="zh-CN" altLang="en-US" dirty="0"/>
              <a:t>。</a:t>
            </a:r>
          </a:p>
          <a:p>
            <a:r>
              <a:rPr lang="zh-CN" altLang="en-US" b="1" dirty="0"/>
              <a:t>三个主要的审判循环</a:t>
            </a:r>
            <a:r>
              <a:rPr lang="zh-CN" altLang="en-US" dirty="0"/>
              <a:t> 以</a:t>
            </a:r>
            <a:r>
              <a:rPr lang="zh-CN" altLang="en-US" b="1" dirty="0"/>
              <a:t>蓝色框标出</a:t>
            </a:r>
            <a:r>
              <a:rPr lang="zh-CN" altLang="en-US" dirty="0"/>
              <a:t>。</a:t>
            </a:r>
          </a:p>
          <a:p>
            <a:r>
              <a:rPr lang="zh-CN" altLang="en-US" b="1" dirty="0"/>
              <a:t>四个括号内的插入部分</a:t>
            </a:r>
            <a:r>
              <a:rPr lang="zh-CN" altLang="en-US" dirty="0"/>
              <a:t>（出现在书卷内的括号中）。它们</a:t>
            </a:r>
            <a:r>
              <a:rPr lang="zh-CN" altLang="en-US" b="1" dirty="0"/>
              <a:t>不推进时间顺序</a:t>
            </a:r>
            <a:r>
              <a:rPr lang="zh-CN" altLang="en-US" dirty="0"/>
              <a:t>，但提供了</a:t>
            </a:r>
            <a:r>
              <a:rPr lang="zh-CN" altLang="en-US" b="1" dirty="0"/>
              <a:t>重要的信息</a:t>
            </a:r>
            <a:r>
              <a:rPr lang="zh-CN" altLang="en-US" dirty="0"/>
              <a:t>，这些信息</a:t>
            </a:r>
            <a:r>
              <a:rPr lang="zh-CN" altLang="en-US" b="1" dirty="0"/>
              <a:t>并不与特定的审判直接相关</a:t>
            </a:r>
            <a:r>
              <a:rPr lang="zh-CN" altLang="en-US" dirty="0"/>
              <a:t>。</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181</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a:latin typeface="Times New Roman" charset="0"/>
                <a:ea typeface="ＭＳ Ｐゴシック" charset="0"/>
                <a:cs typeface="ＭＳ Ｐゴシック" charset="0"/>
              </a:rPr>
              <a:t>What evidence of internal compromise and eternal persecution do you see in your own experience today?  How can you relate?</a:t>
            </a:r>
          </a:p>
          <a:p>
            <a:pPr eaLnBrk="1" hangingPunct="1">
              <a:defRPr/>
            </a:pPr>
            <a:endParaRPr lang="en-US" dirty="0">
              <a:latin typeface="Times New Roman" charset="0"/>
              <a:ea typeface="ＭＳ Ｐゴシック" charset="0"/>
              <a:cs typeface="ＭＳ Ｐゴシック" charset="0"/>
            </a:endParaRPr>
          </a:p>
          <a:p>
            <a:r>
              <a:rPr lang="zh-CN" altLang="en-US" dirty="0"/>
              <a:t>有两个因素可以帮助我们理解公元 </a:t>
            </a:r>
            <a:r>
              <a:rPr lang="en-US" altLang="zh-CN" b="1" dirty="0"/>
              <a:t>95 </a:t>
            </a:r>
            <a:r>
              <a:rPr lang="zh-CN" altLang="en-US" b="1" dirty="0"/>
              <a:t>年</a:t>
            </a:r>
            <a:r>
              <a:rPr lang="zh-CN" altLang="en-US" dirty="0"/>
              <a:t> 时，这些分布在罗马帝国各地的教会所处的历史背景：</a:t>
            </a:r>
          </a:p>
          <a:p>
            <a:pPr>
              <a:buFont typeface="+mj-lt"/>
              <a:buAutoNum type="arabicPeriod"/>
            </a:pPr>
            <a:r>
              <a:rPr lang="zh-CN" altLang="en-US" b="1" dirty="0"/>
              <a:t>外部迫害</a:t>
            </a:r>
            <a:r>
              <a:rPr lang="zh-CN" altLang="en-US" dirty="0"/>
              <a:t> </a:t>
            </a:r>
            <a:r>
              <a:rPr lang="en-US" altLang="zh-CN" dirty="0"/>
              <a:t>—— </a:t>
            </a:r>
            <a:r>
              <a:rPr lang="zh-CN" altLang="en-US" dirty="0"/>
              <a:t>在 </a:t>
            </a:r>
            <a:r>
              <a:rPr lang="en-US" altLang="zh-CN" b="1" dirty="0"/>
              <a:t>1:9</a:t>
            </a:r>
            <a:r>
              <a:rPr lang="zh-CN" altLang="en-US" dirty="0"/>
              <a:t> 中提到 </a:t>
            </a:r>
            <a:r>
              <a:rPr lang="zh-CN" altLang="en-US" b="1" dirty="0"/>
              <a:t>教会所受的迫害</a:t>
            </a:r>
            <a:r>
              <a:rPr lang="zh-CN" altLang="en-US" dirty="0"/>
              <a:t>，这场迫害</a:t>
            </a:r>
            <a:r>
              <a:rPr lang="zh-CN" altLang="en-US" b="1" dirty="0"/>
              <a:t>始于罗马</a:t>
            </a:r>
            <a:r>
              <a:rPr lang="zh-CN" altLang="en-US" dirty="0"/>
              <a:t>，并</a:t>
            </a:r>
            <a:r>
              <a:rPr lang="zh-CN" altLang="en-US" b="1" dirty="0"/>
              <a:t>通过皇帝诏令逐步扩展</a:t>
            </a:r>
            <a:r>
              <a:rPr lang="zh-CN" altLang="en-US" dirty="0"/>
              <a:t>。</a:t>
            </a:r>
          </a:p>
          <a:p>
            <a:pPr>
              <a:buFont typeface="+mj-lt"/>
              <a:buAutoNum type="arabicPeriod"/>
            </a:pPr>
            <a:r>
              <a:rPr lang="zh-CN" altLang="en-US" b="1" dirty="0"/>
              <a:t>内部妥协</a:t>
            </a:r>
            <a:r>
              <a:rPr lang="zh-CN" altLang="en-US" dirty="0"/>
              <a:t> </a:t>
            </a:r>
            <a:r>
              <a:rPr lang="en-US" altLang="zh-CN" dirty="0"/>
              <a:t>—— </a:t>
            </a:r>
            <a:r>
              <a:rPr lang="zh-CN" altLang="en-US" dirty="0"/>
              <a:t>在 </a:t>
            </a:r>
            <a:r>
              <a:rPr lang="en-US" altLang="zh-CN" b="1" dirty="0"/>
              <a:t>2-3 </a:t>
            </a:r>
            <a:r>
              <a:rPr lang="zh-CN" altLang="en-US" b="1" dirty="0"/>
              <a:t>章</a:t>
            </a:r>
            <a:r>
              <a:rPr lang="zh-CN" altLang="en-US" dirty="0"/>
              <a:t> 中，</a:t>
            </a:r>
            <a:r>
              <a:rPr lang="zh-CN" altLang="en-US" b="1" dirty="0"/>
              <a:t>大多数教会因内部妥协而受到责备</a:t>
            </a:r>
            <a:r>
              <a:rPr lang="zh-CN" altLang="en-US" dirty="0"/>
              <a:t>，包括</a:t>
            </a:r>
            <a:r>
              <a:rPr lang="zh-CN" altLang="en-US" b="1" dirty="0"/>
              <a:t>分裂、错误教导、罪恶的生活方式，以及以自我为中心的奢华生活</a:t>
            </a:r>
            <a:r>
              <a:rPr lang="zh-CN" altLang="en-US" dirty="0"/>
              <a:t>等。</a:t>
            </a:r>
          </a:p>
          <a:p>
            <a:r>
              <a:rPr lang="zh-CN" altLang="en-US" b="1" dirty="0"/>
              <a:t>在你自己的经历中，你看到了哪些内部妥协或外部迫害的证据？你如何与此产生共鸣？</a:t>
            </a:r>
            <a:endParaRPr lang="zh-CN" altLang="en-US" dirty="0"/>
          </a:p>
          <a:p>
            <a:pPr eaLnBrk="1" hangingPunct="1">
              <a:defRPr/>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pPr>
              <a:buFont typeface="Arial" panose="020B0604020202020204" pitchFamily="34" charset="0"/>
              <a:buChar char="•"/>
            </a:pPr>
            <a:r>
              <a:rPr lang="zh-CN" altLang="en-US" b="1" dirty="0"/>
              <a:t>死亡（</a:t>
            </a:r>
            <a:r>
              <a:rPr lang="en-US" altLang="zh-CN" b="1" dirty="0"/>
              <a:t>1</a:t>
            </a:r>
            <a:r>
              <a:rPr lang="zh-CN" altLang="en-US" b="1" dirty="0"/>
              <a:t>）：</a:t>
            </a:r>
            <a:r>
              <a:rPr lang="zh-CN" altLang="en-US" dirty="0"/>
              <a:t> </a:t>
            </a:r>
            <a:r>
              <a:rPr lang="zh-CN" altLang="en-US" b="1" dirty="0"/>
              <a:t>基督掌管我们最终的敌人</a:t>
            </a:r>
            <a:r>
              <a:rPr lang="en-US" altLang="zh-CN" b="1" dirty="0"/>
              <a:t>——</a:t>
            </a:r>
            <a:r>
              <a:rPr lang="zh-CN" altLang="en-US" b="1" dirty="0"/>
              <a:t>死亡，这是无人能战胜的</a:t>
            </a:r>
            <a:r>
              <a:rPr lang="zh-CN" altLang="en-US" dirty="0"/>
              <a:t>。</a:t>
            </a:r>
          </a:p>
          <a:p>
            <a:pPr>
              <a:buFont typeface="Arial" panose="020B0604020202020204" pitchFamily="34" charset="0"/>
              <a:buChar char="•"/>
            </a:pPr>
            <a:r>
              <a:rPr lang="zh-CN" altLang="en-US" b="1" dirty="0"/>
              <a:t>教会（</a:t>
            </a:r>
            <a:r>
              <a:rPr lang="en-US" altLang="zh-CN" b="1" dirty="0"/>
              <a:t>2-3</a:t>
            </a:r>
            <a:r>
              <a:rPr lang="zh-CN" altLang="en-US" b="1" dirty="0"/>
              <a:t>）：</a:t>
            </a:r>
            <a:r>
              <a:rPr lang="zh-CN" altLang="en-US" dirty="0"/>
              <a:t> </a:t>
            </a:r>
            <a:r>
              <a:rPr lang="zh-CN" altLang="en-US" b="1" dirty="0"/>
              <a:t>基督是七间亚洲教会以及每一间地方教会的主</a:t>
            </a:r>
            <a:r>
              <a:rPr lang="zh-CN" altLang="en-US" dirty="0"/>
              <a:t>。</a:t>
            </a:r>
          </a:p>
          <a:p>
            <a:pPr>
              <a:buFont typeface="Arial" panose="020B0604020202020204" pitchFamily="34" charset="0"/>
              <a:buChar char="•"/>
            </a:pPr>
            <a:r>
              <a:rPr lang="zh-CN" altLang="en-US" b="1" dirty="0"/>
              <a:t>我们的未来（</a:t>
            </a:r>
            <a:r>
              <a:rPr lang="en-US" altLang="zh-CN" b="1" dirty="0"/>
              <a:t>4-22</a:t>
            </a:r>
            <a:r>
              <a:rPr lang="zh-CN" altLang="en-US" b="1" dirty="0"/>
              <a:t>）：</a:t>
            </a:r>
            <a:r>
              <a:rPr lang="zh-CN" altLang="en-US" dirty="0"/>
              <a:t> </a:t>
            </a:r>
            <a:r>
              <a:rPr lang="zh-CN" altLang="en-US" b="1" dirty="0"/>
              <a:t>基督既是末世的审判者，也是我们的救主，掌管我们的永恒归宿</a:t>
            </a:r>
            <a:r>
              <a:rPr lang="zh-CN" altLang="en-US" dirty="0"/>
              <a:t>。</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6592751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schemeClr val="bg1"/>
                </a:solidFill>
              </a:rPr>
              <a:pPr/>
              <a:t>185</a:t>
            </a:fld>
            <a:endParaRPr lang="en-GB" sz="1200">
              <a:solidFill>
                <a:schemeClr val="bg1"/>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186</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2377543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188</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192</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6847998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0E1DF89-A8A3-4585-A69A-C5CAE86A8C2A}" type="slidenum">
              <a:rPr lang="en-US" smtClean="0">
                <a:solidFill>
                  <a:prstClr val="black"/>
                </a:solidFill>
                <a:latin typeface="Calibri"/>
              </a:rPr>
              <a:pPr/>
              <a:t>193</a:t>
            </a:fld>
            <a:endParaRPr lang="en-US">
              <a:solidFill>
                <a:prstClr val="black"/>
              </a:solidFill>
              <a:latin typeface="Calibri"/>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6D268-44A2-4121-BF76-46423B289C7E}" type="slidenum">
              <a:rPr lang="en-US">
                <a:solidFill>
                  <a:prstClr val="black"/>
                </a:solidFill>
                <a:latin typeface="Calibri"/>
              </a:rPr>
              <a:pPr/>
              <a:t>194</a:t>
            </a:fld>
            <a:endParaRPr lang="en-US">
              <a:solidFill>
                <a:prstClr val="black"/>
              </a:solidFill>
              <a:latin typeface="Calibri"/>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673018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200</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p>
          <a:p>
            <a:endParaRPr lang="en-US" sz="1200" kern="1200" dirty="0">
              <a:solidFill>
                <a:schemeClr val="tx1"/>
              </a:solidFill>
              <a:effectLst/>
              <a:latin typeface="Times New Roman" pitchFamily="-112" charset="0"/>
              <a:ea typeface="ＭＳ Ｐゴシック" pitchFamily="-108" charset="-128"/>
              <a:cs typeface="ＭＳ Ｐゴシック" charset="0"/>
            </a:endParaRPr>
          </a:p>
          <a:p>
            <a:r>
              <a:rPr lang="zh-CN" altLang="en-US" b="1" dirty="0"/>
              <a:t>传统上认为</a:t>
            </a:r>
            <a:r>
              <a:rPr lang="zh-CN" altLang="en-US" dirty="0"/>
              <a:t>，</a:t>
            </a:r>
            <a:r>
              <a:rPr lang="zh-CN" altLang="en-US" b="1" dirty="0"/>
              <a:t>是多米田皇帝（</a:t>
            </a:r>
            <a:r>
              <a:rPr lang="en-US" altLang="zh-CN" b="1" dirty="0"/>
              <a:t>Domitian</a:t>
            </a:r>
            <a:r>
              <a:rPr lang="zh-CN" altLang="en-US" b="1" dirty="0"/>
              <a:t>）将使徒约翰流放到拔摩岛（</a:t>
            </a:r>
            <a:r>
              <a:rPr lang="en-US" altLang="zh-CN" b="1" dirty="0"/>
              <a:t>Patmos</a:t>
            </a:r>
            <a:r>
              <a:rPr lang="zh-CN" altLang="en-US" b="1" dirty="0"/>
              <a:t>）</a:t>
            </a:r>
            <a:r>
              <a:rPr lang="zh-CN" altLang="en-US" dirty="0"/>
              <a:t>，该岛是</a:t>
            </a:r>
            <a:r>
              <a:rPr lang="zh-CN" altLang="en-US" b="1" dirty="0"/>
              <a:t>罗马在小亚细亚沿岸设立的流放地</a:t>
            </a:r>
            <a:r>
              <a:rPr lang="zh-CN" altLang="en-US" dirty="0"/>
              <a:t>。</a:t>
            </a:r>
          </a:p>
          <a:p>
            <a:r>
              <a:rPr lang="zh-CN" altLang="en-US" b="1" dirty="0"/>
              <a:t>既然这里是约翰被流放的地方</a:t>
            </a:r>
            <a:r>
              <a:rPr lang="zh-CN" altLang="en-US" dirty="0"/>
              <a:t>，那么在他的书中**“海”一词出现了二十六次**，或许也就不足为奇了。</a:t>
            </a:r>
          </a:p>
          <a:p>
            <a:r>
              <a:rPr lang="en-US" altLang="zh-CN" dirty="0"/>
              <a:t>—— </a:t>
            </a:r>
            <a:r>
              <a:rPr lang="zh-CN" altLang="en-US" b="1" dirty="0"/>
              <a:t>沃伦</a:t>
            </a:r>
            <a:r>
              <a:rPr lang="en-US" altLang="zh-CN" b="1" dirty="0"/>
              <a:t>·</a:t>
            </a:r>
            <a:r>
              <a:rPr lang="zh-CN" altLang="en-US" b="1" dirty="0"/>
              <a:t>威尔斯比（</a:t>
            </a:r>
            <a:r>
              <a:rPr lang="en-US" altLang="zh-CN" b="1" dirty="0"/>
              <a:t>Warren </a:t>
            </a:r>
            <a:r>
              <a:rPr lang="en-US" altLang="zh-CN" b="1" dirty="0" err="1"/>
              <a:t>Wiersbe</a:t>
            </a:r>
            <a:r>
              <a:rPr lang="zh-CN" altLang="en-US" b="1" dirty="0"/>
              <a:t>），</a:t>
            </a:r>
            <a:r>
              <a:rPr lang="en-US" altLang="zh-CN" b="1" dirty="0"/>
              <a:t>《</a:t>
            </a:r>
            <a:r>
              <a:rPr lang="zh-CN" altLang="en-US" b="1" dirty="0"/>
              <a:t>圣经释经注释</a:t>
            </a:r>
            <a:r>
              <a:rPr lang="en-US" altLang="zh-CN" b="1" dirty="0"/>
              <a:t>》</a:t>
            </a:r>
            <a:r>
              <a:rPr lang="zh-CN" altLang="en-US" b="1" dirty="0"/>
              <a:t>（</a:t>
            </a:r>
            <a:r>
              <a:rPr lang="en-US" altLang="zh-CN" b="1" dirty="0"/>
              <a:t>Bible Exposition Commentary</a:t>
            </a:r>
            <a:r>
              <a:rPr lang="zh-CN" altLang="en-US" b="1" dirty="0"/>
              <a:t>）</a:t>
            </a:r>
            <a:endParaRPr lang="en-US" altLang="zh-CN" dirty="0"/>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201</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8332289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202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203</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a:latin typeface="Times New Roman" charset="0"/>
                <a:ea typeface="ＭＳ Ｐゴシック" charset="0"/>
                <a:cs typeface="ＭＳ Ｐゴシック" charset="0"/>
              </a:rPr>
              <a:t>What evidence of internal compromise and eternal persecution do you see in your own experience today?  How can you relate?</a:t>
            </a:r>
          </a:p>
          <a:p>
            <a:pPr eaLnBrk="1" hangingPunct="1">
              <a:defRPr/>
            </a:pPr>
            <a:endParaRPr lang="en-US" dirty="0">
              <a:latin typeface="Times New Roman" charset="0"/>
              <a:ea typeface="ＭＳ Ｐゴシック" charset="0"/>
              <a:cs typeface="ＭＳ Ｐゴシック" charset="0"/>
            </a:endParaRPr>
          </a:p>
          <a:p>
            <a:r>
              <a:rPr lang="zh-CN" altLang="en-US" dirty="0"/>
              <a:t>有两个因素可以帮助我们理解公元 </a:t>
            </a:r>
            <a:r>
              <a:rPr lang="en-US" altLang="zh-CN" b="1" dirty="0"/>
              <a:t>95 </a:t>
            </a:r>
            <a:r>
              <a:rPr lang="zh-CN" altLang="en-US" b="1" dirty="0"/>
              <a:t>年</a:t>
            </a:r>
            <a:r>
              <a:rPr lang="zh-CN" altLang="en-US" dirty="0"/>
              <a:t> 时，这些分布在罗马帝国各地的教会所处的历史背景：</a:t>
            </a:r>
          </a:p>
          <a:p>
            <a:pPr>
              <a:buFont typeface="+mj-lt"/>
              <a:buAutoNum type="arabicPeriod"/>
            </a:pPr>
            <a:r>
              <a:rPr lang="zh-CN" altLang="en-US" b="1" dirty="0"/>
              <a:t>外部迫害</a:t>
            </a:r>
            <a:r>
              <a:rPr lang="zh-CN" altLang="en-US" dirty="0"/>
              <a:t> </a:t>
            </a:r>
            <a:r>
              <a:rPr lang="en-US" altLang="zh-CN" dirty="0"/>
              <a:t>—— </a:t>
            </a:r>
            <a:r>
              <a:rPr lang="zh-CN" altLang="en-US" dirty="0"/>
              <a:t>在 </a:t>
            </a:r>
            <a:r>
              <a:rPr lang="en-US" altLang="zh-CN" b="1" dirty="0"/>
              <a:t>1:9</a:t>
            </a:r>
            <a:r>
              <a:rPr lang="zh-CN" altLang="en-US" dirty="0"/>
              <a:t> 中提到 </a:t>
            </a:r>
            <a:r>
              <a:rPr lang="zh-CN" altLang="en-US" b="1" dirty="0"/>
              <a:t>教会所受的迫害</a:t>
            </a:r>
            <a:r>
              <a:rPr lang="zh-CN" altLang="en-US" dirty="0"/>
              <a:t>，这场迫害</a:t>
            </a:r>
            <a:r>
              <a:rPr lang="zh-CN" altLang="en-US" b="1" dirty="0"/>
              <a:t>始于罗马</a:t>
            </a:r>
            <a:r>
              <a:rPr lang="zh-CN" altLang="en-US" dirty="0"/>
              <a:t>，并</a:t>
            </a:r>
            <a:r>
              <a:rPr lang="zh-CN" altLang="en-US" b="1" dirty="0"/>
              <a:t>通过皇帝诏令逐步扩展</a:t>
            </a:r>
            <a:r>
              <a:rPr lang="zh-CN" altLang="en-US" dirty="0"/>
              <a:t>。</a:t>
            </a:r>
          </a:p>
          <a:p>
            <a:pPr>
              <a:buFont typeface="+mj-lt"/>
              <a:buAutoNum type="arabicPeriod"/>
            </a:pPr>
            <a:r>
              <a:rPr lang="zh-CN" altLang="en-US" b="1" dirty="0"/>
              <a:t>内部妥协</a:t>
            </a:r>
            <a:r>
              <a:rPr lang="zh-CN" altLang="en-US" dirty="0"/>
              <a:t> </a:t>
            </a:r>
            <a:r>
              <a:rPr lang="en-US" altLang="zh-CN" dirty="0"/>
              <a:t>—— </a:t>
            </a:r>
            <a:r>
              <a:rPr lang="zh-CN" altLang="en-US" dirty="0"/>
              <a:t>在 </a:t>
            </a:r>
            <a:r>
              <a:rPr lang="en-US" altLang="zh-CN" b="1" dirty="0"/>
              <a:t>2-3 </a:t>
            </a:r>
            <a:r>
              <a:rPr lang="zh-CN" altLang="en-US" b="1" dirty="0"/>
              <a:t>章</a:t>
            </a:r>
            <a:r>
              <a:rPr lang="zh-CN" altLang="en-US" dirty="0"/>
              <a:t> 中，</a:t>
            </a:r>
            <a:r>
              <a:rPr lang="zh-CN" altLang="en-US" b="1" dirty="0"/>
              <a:t>大多数教会因内部妥协而受到责备</a:t>
            </a:r>
            <a:r>
              <a:rPr lang="zh-CN" altLang="en-US" dirty="0"/>
              <a:t>，包括</a:t>
            </a:r>
            <a:r>
              <a:rPr lang="zh-CN" altLang="en-US" b="1" dirty="0"/>
              <a:t>分裂、错误教导、罪恶的生活方式，以及以自我为中心的奢华生活</a:t>
            </a:r>
            <a:r>
              <a:rPr lang="zh-CN" altLang="en-US" dirty="0"/>
              <a:t>等。</a:t>
            </a:r>
          </a:p>
          <a:p>
            <a:r>
              <a:rPr lang="zh-CN" altLang="en-US" b="1" dirty="0"/>
              <a:t>在你自己的经历中，你看到了哪些内部妥协或外部迫害的证据？你如何与此产生共鸣？</a:t>
            </a:r>
            <a:endParaRPr lang="zh-CN" altLang="en-US" dirty="0"/>
          </a:p>
          <a:p>
            <a:pPr eaLnBrk="1" hangingPunct="1">
              <a:defRPr/>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dirty="0"/>
              <a:t>The small island of Patmos is about 7.5 miles (12 km) long from north to south and at its widest is 6 miles (10 km) from east to west. It is the northernmost island of the Dodecanese. With an area of 13 square miles (35 sq. km) and a circumference of 25 miles (37 km), the volcanic island presents a largely rocky and treeless landscape"</a:t>
            </a:r>
            <a:r>
              <a:rPr lang="en-US" baseline="0" dirty="0"/>
              <a:t> (http://</a:t>
            </a:r>
            <a:r>
              <a:rPr lang="en-US" baseline="0" dirty="0" err="1"/>
              <a:t>www.bibleplaces.com</a:t>
            </a:r>
            <a:r>
              <a:rPr lang="en-US" baseline="0" dirty="0"/>
              <a:t>/</a:t>
            </a:r>
            <a:r>
              <a:rPr lang="en-US" baseline="0" dirty="0" err="1"/>
              <a:t>patmos.htm</a:t>
            </a:r>
            <a:r>
              <a:rPr lang="en-US" baseline="0" dirty="0"/>
              <a:t>).</a:t>
            </a:r>
          </a:p>
          <a:p>
            <a:endParaRPr lang="en-US" baseline="0" dirty="0">
              <a:latin typeface="Times New Roman" charset="0"/>
              <a:ea typeface="ＭＳ Ｐゴシック" charset="0"/>
              <a:cs typeface="ＭＳ Ｐゴシック" charset="0"/>
            </a:endParaRPr>
          </a:p>
          <a:p>
            <a:r>
              <a:rPr lang="zh-CN" altLang="en-US" b="1" dirty="0"/>
              <a:t>拔摩岛（</a:t>
            </a:r>
            <a:r>
              <a:rPr lang="en-US" altLang="zh-CN" b="1" dirty="0"/>
              <a:t>Patmos</a:t>
            </a:r>
            <a:r>
              <a:rPr lang="zh-CN" altLang="en-US" b="1" dirty="0"/>
              <a:t>）</a:t>
            </a:r>
            <a:r>
              <a:rPr lang="en-US" altLang="zh-CN" dirty="0"/>
              <a:t> </a:t>
            </a:r>
            <a:r>
              <a:rPr lang="zh-CN" altLang="en-US" dirty="0"/>
              <a:t>是一个</a:t>
            </a:r>
            <a:r>
              <a:rPr lang="zh-CN" altLang="en-US" b="1" dirty="0"/>
              <a:t>小岛</a:t>
            </a:r>
            <a:r>
              <a:rPr lang="zh-CN" altLang="en-US" dirty="0"/>
              <a:t>，从</a:t>
            </a:r>
            <a:r>
              <a:rPr lang="zh-CN" altLang="en-US" b="1" dirty="0"/>
              <a:t>北到南约 </a:t>
            </a:r>
            <a:r>
              <a:rPr lang="en-US" altLang="zh-CN" b="1" dirty="0"/>
              <a:t>7.5 </a:t>
            </a:r>
            <a:r>
              <a:rPr lang="zh-CN" altLang="en-US" b="1" dirty="0"/>
              <a:t>英里（</a:t>
            </a:r>
            <a:r>
              <a:rPr lang="en-US" altLang="zh-CN" b="1" dirty="0"/>
              <a:t>12 </a:t>
            </a:r>
            <a:r>
              <a:rPr lang="zh-CN" altLang="en-US" b="1" dirty="0"/>
              <a:t>公里）长</a:t>
            </a:r>
            <a:r>
              <a:rPr lang="zh-CN" altLang="en-US" dirty="0"/>
              <a:t>，最宽处</a:t>
            </a:r>
            <a:r>
              <a:rPr lang="zh-CN" altLang="en-US" b="1" dirty="0"/>
              <a:t>从东到西约 </a:t>
            </a:r>
            <a:r>
              <a:rPr lang="en-US" altLang="zh-CN" b="1" dirty="0"/>
              <a:t>6 </a:t>
            </a:r>
            <a:r>
              <a:rPr lang="zh-CN" altLang="en-US" b="1" dirty="0"/>
              <a:t>英里（</a:t>
            </a:r>
            <a:r>
              <a:rPr lang="en-US" altLang="zh-CN" b="1" dirty="0"/>
              <a:t>10 </a:t>
            </a:r>
            <a:r>
              <a:rPr lang="zh-CN" altLang="en-US" b="1" dirty="0"/>
              <a:t>公里）</a:t>
            </a:r>
            <a:r>
              <a:rPr lang="zh-CN" altLang="en-US" dirty="0"/>
              <a:t>。</a:t>
            </a:r>
          </a:p>
          <a:p>
            <a:r>
              <a:rPr lang="zh-CN" altLang="en-US" dirty="0"/>
              <a:t>它是</a:t>
            </a:r>
            <a:r>
              <a:rPr lang="zh-CN" altLang="en-US" b="1" dirty="0"/>
              <a:t>多德卡尼斯群岛（</a:t>
            </a:r>
            <a:r>
              <a:rPr lang="en-US" altLang="zh-CN" b="1" dirty="0"/>
              <a:t>Dodecanese</a:t>
            </a:r>
            <a:r>
              <a:rPr lang="zh-CN" altLang="en-US" b="1" dirty="0"/>
              <a:t>）最北端的岛屿</a:t>
            </a:r>
            <a:r>
              <a:rPr lang="zh-CN" altLang="en-US" dirty="0"/>
              <a:t>。</a:t>
            </a:r>
          </a:p>
          <a:p>
            <a:r>
              <a:rPr lang="zh-CN" altLang="en-US" dirty="0"/>
              <a:t>拔摩岛</a:t>
            </a:r>
            <a:r>
              <a:rPr lang="zh-CN" altLang="en-US" b="1" dirty="0"/>
              <a:t>面积约 </a:t>
            </a:r>
            <a:r>
              <a:rPr lang="en-US" altLang="zh-CN" b="1" dirty="0"/>
              <a:t>13 </a:t>
            </a:r>
            <a:r>
              <a:rPr lang="zh-CN" altLang="en-US" b="1" dirty="0"/>
              <a:t>平方英里（</a:t>
            </a:r>
            <a:r>
              <a:rPr lang="en-US" altLang="zh-CN" b="1" dirty="0"/>
              <a:t>35 </a:t>
            </a:r>
            <a:r>
              <a:rPr lang="zh-CN" altLang="en-US" b="1" dirty="0"/>
              <a:t>平方公里）</a:t>
            </a:r>
            <a:r>
              <a:rPr lang="zh-CN" altLang="en-US" dirty="0"/>
              <a:t>，</a:t>
            </a:r>
            <a:r>
              <a:rPr lang="zh-CN" altLang="en-US" b="1" dirty="0"/>
              <a:t>周长 </a:t>
            </a:r>
            <a:r>
              <a:rPr lang="en-US" altLang="zh-CN" b="1" dirty="0"/>
              <a:t>25 </a:t>
            </a:r>
            <a:r>
              <a:rPr lang="zh-CN" altLang="en-US" b="1" dirty="0"/>
              <a:t>英里（</a:t>
            </a:r>
            <a:r>
              <a:rPr lang="en-US" altLang="zh-CN" b="1" dirty="0"/>
              <a:t>37 </a:t>
            </a:r>
            <a:r>
              <a:rPr lang="zh-CN" altLang="en-US" b="1" dirty="0"/>
              <a:t>公里）</a:t>
            </a:r>
            <a:r>
              <a:rPr lang="zh-CN" altLang="en-US" dirty="0"/>
              <a:t>，是一座</a:t>
            </a:r>
            <a:r>
              <a:rPr lang="zh-CN" altLang="en-US" b="1" dirty="0"/>
              <a:t>火山岛</a:t>
            </a:r>
            <a:r>
              <a:rPr lang="zh-CN" altLang="en-US" dirty="0"/>
              <a:t>，其</a:t>
            </a:r>
            <a:r>
              <a:rPr lang="zh-CN" altLang="en-US" b="1" dirty="0"/>
              <a:t>地貌以岩石为主，几乎没有树木</a:t>
            </a:r>
            <a:r>
              <a:rPr lang="zh-CN" altLang="en-US" dirty="0"/>
              <a:t>。</a:t>
            </a:r>
          </a:p>
          <a:p>
            <a:r>
              <a:rPr lang="zh-CN" altLang="en-US" dirty="0"/>
              <a:t>（来源：</a:t>
            </a:r>
            <a:r>
              <a:rPr lang="en-US" altLang="zh-CN" baseline="0" dirty="0"/>
              <a:t>http://</a:t>
            </a:r>
            <a:r>
              <a:rPr lang="en-US" altLang="zh-CN" baseline="0" dirty="0" err="1"/>
              <a:t>www.bibleplaces.com</a:t>
            </a:r>
            <a:r>
              <a:rPr lang="en-US" altLang="zh-CN" baseline="0" dirty="0"/>
              <a:t>/</a:t>
            </a:r>
            <a:r>
              <a:rPr lang="en-US" altLang="zh-CN" baseline="0" dirty="0" err="1"/>
              <a:t>patmos.htm</a:t>
            </a:r>
            <a:r>
              <a:rPr lang="en-US" altLang="zh-CN" baseline="0" dirty="0"/>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205</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207</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208</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dirty="0"/>
              <a:t>The most imposing building on the island is the Monastery of St. John the Theologian. Constructed by </a:t>
            </a:r>
            <a:r>
              <a:rPr lang="en-US" dirty="0" err="1"/>
              <a:t>Christodoulos</a:t>
            </a:r>
            <a:r>
              <a:rPr lang="en-US" dirty="0"/>
              <a:t> in 1088, the monastery is located in the town of </a:t>
            </a:r>
            <a:r>
              <a:rPr lang="en-US" dirty="0" err="1"/>
              <a:t>Chora</a:t>
            </a:r>
            <a:r>
              <a:rPr lang="en-US" dirty="0"/>
              <a:t> overlooking the harbor. With walls 50 feet (15 m) high, it was built like a fortress because of the threat from pirates. The monastery was built on top of the remains of a 4th century AD church and an earlier temple of Artemis. An inscription that mentions the temple of Artemis is displayed in the monastery</a:t>
            </a:r>
            <a:r>
              <a:rPr lang="fr-FR" dirty="0"/>
              <a:t>'</a:t>
            </a:r>
            <a:r>
              <a:rPr lang="en-US" dirty="0"/>
              <a:t>s museum"</a:t>
            </a:r>
            <a:r>
              <a:rPr lang="en-US" baseline="0" dirty="0"/>
              <a:t> (http://</a:t>
            </a:r>
            <a:r>
              <a:rPr lang="en-US" baseline="0" dirty="0" err="1"/>
              <a:t>www.bibleplaces.com</a:t>
            </a:r>
            <a:r>
              <a:rPr lang="en-US" baseline="0" dirty="0"/>
              <a:t>/</a:t>
            </a:r>
            <a:r>
              <a:rPr lang="en-US" baseline="0" dirty="0" err="1"/>
              <a:t>patmos.htm</a:t>
            </a:r>
            <a:r>
              <a:rPr lang="en-US" baseline="0" dirty="0"/>
              <a:t>).</a:t>
            </a:r>
          </a:p>
          <a:p>
            <a:endParaRPr lang="en-US" baseline="0" dirty="0">
              <a:latin typeface="Times New Roman" charset="0"/>
              <a:ea typeface="ＭＳ Ｐゴシック" charset="0"/>
              <a:cs typeface="ＭＳ Ｐゴシック" charset="0"/>
            </a:endParaRPr>
          </a:p>
          <a:p>
            <a:r>
              <a:rPr lang="zh-CN" altLang="en-US" b="1" dirty="0"/>
              <a:t>岛上最宏伟的建筑</a:t>
            </a:r>
            <a:r>
              <a:rPr lang="zh-CN" altLang="en-US" dirty="0"/>
              <a:t>是</a:t>
            </a:r>
            <a:r>
              <a:rPr lang="zh-CN" altLang="en-US" b="1" dirty="0"/>
              <a:t>圣约翰神学修道院（</a:t>
            </a:r>
            <a:r>
              <a:rPr lang="en-US" altLang="zh-CN" b="1" dirty="0"/>
              <a:t>Monastery of St. John the Theologian</a:t>
            </a:r>
            <a:r>
              <a:rPr lang="zh-CN" altLang="en-US" b="1" dirty="0"/>
              <a:t>）</a:t>
            </a:r>
            <a:r>
              <a:rPr lang="zh-CN" altLang="en-US" dirty="0"/>
              <a:t>。</a:t>
            </a:r>
          </a:p>
          <a:p>
            <a:r>
              <a:rPr lang="zh-CN" altLang="en-US" b="1" dirty="0"/>
              <a:t>该修道院由克里斯托杜洛斯（</a:t>
            </a:r>
            <a:r>
              <a:rPr lang="en-US" altLang="zh-CN" b="1" dirty="0" err="1"/>
              <a:t>Christodoulos</a:t>
            </a:r>
            <a:r>
              <a:rPr lang="zh-CN" altLang="en-US" b="1" dirty="0"/>
              <a:t>）于公元 </a:t>
            </a:r>
            <a:r>
              <a:rPr lang="en-US" altLang="zh-CN" b="1" dirty="0"/>
              <a:t>1088 </a:t>
            </a:r>
            <a:r>
              <a:rPr lang="zh-CN" altLang="en-US" b="1" dirty="0"/>
              <a:t>年建造</a:t>
            </a:r>
            <a:r>
              <a:rPr lang="zh-CN" altLang="en-US" dirty="0"/>
              <a:t>，</a:t>
            </a:r>
            <a:r>
              <a:rPr lang="zh-CN" altLang="en-US" b="1" dirty="0"/>
              <a:t>位于乔拉镇（</a:t>
            </a:r>
            <a:r>
              <a:rPr lang="en-US" altLang="zh-CN" b="1" dirty="0"/>
              <a:t>Chora</a:t>
            </a:r>
            <a:r>
              <a:rPr lang="zh-CN" altLang="en-US" b="1" dirty="0"/>
              <a:t>），俯瞰着港口</a:t>
            </a:r>
            <a:r>
              <a:rPr lang="zh-CN" altLang="en-US" dirty="0"/>
              <a:t>。</a:t>
            </a:r>
          </a:p>
          <a:p>
            <a:r>
              <a:rPr lang="zh-CN" altLang="en-US" dirty="0"/>
              <a:t>由于</a:t>
            </a:r>
            <a:r>
              <a:rPr lang="zh-CN" altLang="en-US" b="1" dirty="0"/>
              <a:t>当时海盗的威胁</a:t>
            </a:r>
            <a:r>
              <a:rPr lang="zh-CN" altLang="en-US" dirty="0"/>
              <a:t>，修道院的</a:t>
            </a:r>
            <a:r>
              <a:rPr lang="zh-CN" altLang="en-US" b="1" dirty="0"/>
              <a:t>墙体高达 </a:t>
            </a:r>
            <a:r>
              <a:rPr lang="en-US" altLang="zh-CN" b="1" dirty="0"/>
              <a:t>50 </a:t>
            </a:r>
            <a:r>
              <a:rPr lang="zh-CN" altLang="en-US" b="1" dirty="0"/>
              <a:t>英尺（</a:t>
            </a:r>
            <a:r>
              <a:rPr lang="en-US" altLang="zh-CN" b="1" dirty="0"/>
              <a:t>15 </a:t>
            </a:r>
            <a:r>
              <a:rPr lang="zh-CN" altLang="en-US" b="1" dirty="0"/>
              <a:t>米）</a:t>
            </a:r>
            <a:r>
              <a:rPr lang="zh-CN" altLang="en-US" dirty="0"/>
              <a:t>，</a:t>
            </a:r>
            <a:r>
              <a:rPr lang="zh-CN" altLang="en-US" b="1" dirty="0"/>
              <a:t>被建造成一座堡垒</a:t>
            </a:r>
            <a:r>
              <a:rPr lang="zh-CN" altLang="en-US" dirty="0"/>
              <a:t>。</a:t>
            </a:r>
          </a:p>
          <a:p>
            <a:r>
              <a:rPr lang="zh-CN" altLang="en-US" dirty="0"/>
              <a:t>修道院</a:t>
            </a:r>
            <a:r>
              <a:rPr lang="zh-CN" altLang="en-US" b="1" dirty="0"/>
              <a:t>建于一座公元 </a:t>
            </a:r>
            <a:r>
              <a:rPr lang="en-US" altLang="zh-CN" b="1" dirty="0"/>
              <a:t>4 </a:t>
            </a:r>
            <a:r>
              <a:rPr lang="zh-CN" altLang="en-US" b="1" dirty="0"/>
              <a:t>世纪的教堂遗址之上</a:t>
            </a:r>
            <a:r>
              <a:rPr lang="zh-CN" altLang="en-US" dirty="0"/>
              <a:t>，而该教堂又曾</a:t>
            </a:r>
            <a:r>
              <a:rPr lang="zh-CN" altLang="en-US" b="1" dirty="0"/>
              <a:t>坐落在一座更早的阿耳忒弥斯神庙（</a:t>
            </a:r>
            <a:r>
              <a:rPr lang="en-US" altLang="zh-CN" b="1" dirty="0"/>
              <a:t>Temple of Artemis</a:t>
            </a:r>
            <a:r>
              <a:rPr lang="zh-CN" altLang="en-US" b="1" dirty="0"/>
              <a:t>）遗址上</a:t>
            </a:r>
            <a:r>
              <a:rPr lang="zh-CN" altLang="en-US" dirty="0"/>
              <a:t>。</a:t>
            </a:r>
          </a:p>
          <a:p>
            <a:r>
              <a:rPr lang="zh-CN" altLang="en-US" dirty="0"/>
              <a:t>修道院的博物馆中</a:t>
            </a:r>
            <a:r>
              <a:rPr lang="zh-CN" altLang="en-US" b="1" dirty="0"/>
              <a:t>展出了一块铭文，提及了阿耳忒弥斯神庙</a:t>
            </a:r>
            <a:r>
              <a:rPr lang="zh-CN" altLang="en-US" dirty="0"/>
              <a:t>。</a:t>
            </a:r>
          </a:p>
          <a:p>
            <a:r>
              <a:rPr lang="zh-CN" altLang="en-US" dirty="0"/>
              <a:t>（来源：</a:t>
            </a:r>
            <a:r>
              <a:rPr lang="en-US" altLang="zh-CN" dirty="0">
                <a:hlinkClick r:id="rId3"/>
              </a:rPr>
              <a:t>BiblePlaces.com</a:t>
            </a:r>
            <a:r>
              <a:rPr lang="zh-CN" altLang="en-US" dirty="0"/>
              <a:t>）</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209</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Kurt and his wife Cara are in Seattle</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Kurt </a:t>
            </a:r>
            <a:r>
              <a:rPr lang="zh-CN" altLang="en-US" dirty="0"/>
              <a:t>和他的妻子 </a:t>
            </a:r>
            <a:r>
              <a:rPr lang="en-US" altLang="zh-CN" dirty="0"/>
              <a:t>Cara </a:t>
            </a:r>
            <a:r>
              <a:rPr lang="zh-CN" altLang="en-US" dirty="0"/>
              <a:t>在西雅图。</a:t>
            </a:r>
          </a:p>
          <a:p>
            <a:endParaRPr lang="en-US" altLang="zh-CN"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60281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210</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211</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1pPr>
            <a:lvl2pPr marL="37931725" indent="-37474525"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eaLnBrk="1" hangingPunct="1"/>
            <a:fld id="{1FC65222-D424-BD45-99DC-135E08ADCB70}" type="slidenum">
              <a:rPr lang="en-US" sz="1200">
                <a:solidFill>
                  <a:srgbClr val="000000"/>
                </a:solidFill>
                <a:cs typeface="Lucida Sans Unicode" charset="0"/>
              </a:rPr>
              <a:pPr eaLnBrk="1" hangingPunct="1"/>
              <a:t>212</a:t>
            </a:fld>
            <a:endParaRPr lang="en-US" sz="1200">
              <a:solidFill>
                <a:srgbClr val="000000"/>
              </a:solidFill>
              <a:cs typeface="Lucida Sans Unicode" charset="0"/>
            </a:endParaRPr>
          </a:p>
        </p:txBody>
      </p:sp>
      <p:sp>
        <p:nvSpPr>
          <p:cNvPr id="4915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Times New Roman" charset="0"/>
                <a:ea typeface="SimSun" charset="0"/>
                <a:cs typeface="SimSun" charset="0"/>
              </a:defRPr>
            </a:lvl1pPr>
            <a:lvl2pPr marL="37931725" indent="-37474525" eaLnBrk="0" hangingPunct="0">
              <a:defRPr sz="2400">
                <a:solidFill>
                  <a:schemeClr val="bg1"/>
                </a:solidFill>
                <a:latin typeface="Times New Roman" charset="0"/>
                <a:ea typeface="SimSun" charset="0"/>
                <a:cs typeface="SimSun" charset="0"/>
              </a:defRPr>
            </a:lvl2pPr>
            <a:lvl3pPr eaLnBrk="0" hangingPunct="0">
              <a:defRPr sz="2400">
                <a:solidFill>
                  <a:schemeClr val="bg1"/>
                </a:solidFill>
                <a:latin typeface="Times New Roman" charset="0"/>
                <a:ea typeface="SimSun" charset="0"/>
                <a:cs typeface="SimSun" charset="0"/>
              </a:defRPr>
            </a:lvl3pPr>
            <a:lvl4pPr eaLnBrk="0" hangingPunct="0">
              <a:defRPr sz="2400">
                <a:solidFill>
                  <a:schemeClr val="bg1"/>
                </a:solidFill>
                <a:latin typeface="Times New Roman" charset="0"/>
                <a:ea typeface="SimSun" charset="0"/>
                <a:cs typeface="SimSun" charset="0"/>
              </a:defRPr>
            </a:lvl4pPr>
            <a:lvl5pPr eaLnBrk="0" hangingPunct="0">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eaLnBrk="1" hangingPunct="1"/>
            <a:endParaRPr lang="en-US"/>
          </a:p>
        </p:txBody>
      </p:sp>
      <p:sp>
        <p:nvSpPr>
          <p:cNvPr id="49156" name="Text Box 2"/>
          <p:cNvSpPr txBox="1">
            <a:spLocks noGrp="1" noChangeArrowheads="1"/>
          </p:cNvSpPr>
          <p:nvPr>
            <p:ph type="body"/>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167801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Arial" panose="020B0604020202020204" pitchFamily="34" charset="0"/>
                <a:ea typeface="ＭＳ Ｐゴシック" charset="0"/>
                <a:cs typeface="Arial" panose="020B0604020202020204" pitchFamily="34" charset="0"/>
              </a:rPr>
              <a:t>Jesus designed a brilliant strategy by having his revelation sent to capital of the province, Ephesus.  It included an individual letter to Ephesus, as well as letters to 6 other key churches.  The Ephesians copied the entire book of Revelation, though, and sent the original to the next city, Smyrna.  Smyrna then made their own copy and sent the original to Pergamum, which lay on the main road to the north.  This city then sent the prophecy to Thyatira, which sent it to Sardis, then Philadelphia, and finally to Laodicea.</a:t>
            </a:r>
          </a:p>
          <a:p>
            <a:endParaRPr lang="en-US" dirty="0">
              <a:latin typeface="Arial" panose="020B0604020202020204" pitchFamily="34" charset="0"/>
              <a:ea typeface="ＭＳ Ｐゴシック" charset="0"/>
              <a:cs typeface="Arial" panose="020B0604020202020204" pitchFamily="34" charset="0"/>
            </a:endParaRPr>
          </a:p>
          <a:p>
            <a:r>
              <a:rPr lang="zh-CN" altLang="en-US" b="1" dirty="0"/>
              <a:t>耶稣设计了一个绝妙的策略</a:t>
            </a:r>
            <a:r>
              <a:rPr lang="zh-CN" altLang="en-US" dirty="0"/>
              <a:t>，</a:t>
            </a:r>
            <a:r>
              <a:rPr lang="zh-CN" altLang="en-US" b="1" dirty="0"/>
              <a:t>让他的启示首先传到该省的首都</a:t>
            </a:r>
            <a:r>
              <a:rPr lang="en-US" altLang="zh-CN" b="1" dirty="0"/>
              <a:t>——</a:t>
            </a:r>
            <a:r>
              <a:rPr lang="zh-CN" altLang="en-US" b="1" dirty="0"/>
              <a:t>以弗所</a:t>
            </a:r>
            <a:r>
              <a:rPr lang="zh-CN" altLang="en-US" dirty="0"/>
              <a:t>。</a:t>
            </a:r>
          </a:p>
          <a:p>
            <a:r>
              <a:rPr lang="zh-CN" altLang="en-US" dirty="0"/>
              <a:t>这不仅包括</a:t>
            </a:r>
            <a:r>
              <a:rPr lang="zh-CN" altLang="en-US" b="1" dirty="0"/>
              <a:t>一封写给以弗所的书信</a:t>
            </a:r>
            <a:r>
              <a:rPr lang="zh-CN" altLang="en-US" dirty="0"/>
              <a:t>，</a:t>
            </a:r>
            <a:r>
              <a:rPr lang="zh-CN" altLang="en-US" b="1" dirty="0"/>
              <a:t>还包括写给另外六间重要教会的书信</a:t>
            </a:r>
            <a:r>
              <a:rPr lang="zh-CN" altLang="en-US" dirty="0"/>
              <a:t>。</a:t>
            </a:r>
          </a:p>
          <a:p>
            <a:r>
              <a:rPr lang="zh-CN" altLang="en-US" b="1" dirty="0"/>
              <a:t>以弗所的信徒抄写了整本</a:t>
            </a:r>
            <a:r>
              <a:rPr lang="en-US" altLang="zh-CN" b="1" dirty="0"/>
              <a:t>《</a:t>
            </a:r>
            <a:r>
              <a:rPr lang="zh-CN" altLang="en-US" b="1" dirty="0"/>
              <a:t>启示录</a:t>
            </a:r>
            <a:r>
              <a:rPr lang="en-US" altLang="zh-CN" b="1" dirty="0"/>
              <a:t>》</a:t>
            </a:r>
            <a:r>
              <a:rPr lang="zh-CN" altLang="en-US" dirty="0"/>
              <a:t>，</a:t>
            </a:r>
            <a:r>
              <a:rPr lang="zh-CN" altLang="en-US" b="1" dirty="0"/>
              <a:t>然后将原稿送往下一座城市</a:t>
            </a:r>
            <a:r>
              <a:rPr lang="en-US" altLang="zh-CN" b="1" dirty="0"/>
              <a:t>——</a:t>
            </a:r>
            <a:r>
              <a:rPr lang="zh-CN" altLang="en-US" b="1" dirty="0"/>
              <a:t>士每拿</a:t>
            </a:r>
            <a:r>
              <a:rPr lang="zh-CN" altLang="en-US" dirty="0"/>
              <a:t>。</a:t>
            </a:r>
          </a:p>
          <a:p>
            <a:r>
              <a:rPr lang="zh-CN" altLang="en-US" b="1" dirty="0"/>
              <a:t>士每拿</a:t>
            </a:r>
            <a:r>
              <a:rPr lang="zh-CN" altLang="en-US" dirty="0"/>
              <a:t>再</a:t>
            </a:r>
            <a:r>
              <a:rPr lang="zh-CN" altLang="en-US" b="1" dirty="0"/>
              <a:t>抄写自己的副本</a:t>
            </a:r>
            <a:r>
              <a:rPr lang="zh-CN" altLang="en-US" dirty="0"/>
              <a:t>，</a:t>
            </a:r>
            <a:r>
              <a:rPr lang="zh-CN" altLang="en-US" b="1" dirty="0"/>
              <a:t>并将原稿送往北方主干道上的别迦摩</a:t>
            </a:r>
            <a:r>
              <a:rPr lang="zh-CN" altLang="en-US" dirty="0"/>
              <a:t>。</a:t>
            </a:r>
          </a:p>
          <a:p>
            <a:r>
              <a:rPr lang="zh-CN" altLang="en-US" b="1" dirty="0"/>
              <a:t>别迦摩</a:t>
            </a:r>
            <a:r>
              <a:rPr lang="zh-CN" altLang="en-US" dirty="0"/>
              <a:t>随后</a:t>
            </a:r>
            <a:r>
              <a:rPr lang="zh-CN" altLang="en-US" b="1" dirty="0"/>
              <a:t>将这卷预言书送往推雅推喇</a:t>
            </a:r>
            <a:r>
              <a:rPr lang="zh-CN" altLang="en-US" dirty="0"/>
              <a:t>，</a:t>
            </a:r>
            <a:r>
              <a:rPr lang="zh-CN" altLang="en-US" b="1" dirty="0"/>
              <a:t>推雅推喇再传递给撒狄</a:t>
            </a:r>
            <a:r>
              <a:rPr lang="zh-CN" altLang="en-US" dirty="0"/>
              <a:t>，</a:t>
            </a:r>
            <a:r>
              <a:rPr lang="zh-CN" altLang="en-US" b="1" dirty="0"/>
              <a:t>然后是非拉铁非</a:t>
            </a:r>
            <a:r>
              <a:rPr lang="zh-CN" altLang="en-US" dirty="0"/>
              <a:t>，</a:t>
            </a:r>
            <a:r>
              <a:rPr lang="zh-CN" altLang="en-US" b="1" dirty="0"/>
              <a:t>最后到达老底嘉</a:t>
            </a:r>
            <a:r>
              <a:rPr lang="zh-CN" altLang="en-US" dirty="0"/>
              <a:t>。</a:t>
            </a:r>
          </a:p>
          <a:p>
            <a:endParaRPr lang="en-US" dirty="0">
              <a:latin typeface="Arial" panose="020B0604020202020204" pitchFamily="34" charset="0"/>
              <a:ea typeface="ＭＳ Ｐゴシック" charset="0"/>
              <a:cs typeface="Arial" panose="020B0604020202020204" pitchFamily="34" charset="0"/>
            </a:endParaRPr>
          </a:p>
        </p:txBody>
      </p:sp>
      <p:sp>
        <p:nvSpPr>
          <p:cNvPr id="7792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CE2B6C-D99A-1149-974E-F33D104347E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15325536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215</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 The “sound of many waters” (Rev. 1:15) makes me think of Niagara Falls! Perhaps two ideas are suggested here: (1) Christ gathers together all the “streams of revelation” and is the Father’s “last Word” to man (Heb. 1:1–3); (2) He speaks with power and authority and must be heard. The sword from His mouth certainly represents the living Word of God (Heb. 4:12; Eph. 6:17). He fights His enemies by using His Word (Rev. 2:16; 19:19–21)”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a:t>
            </a: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a:p>
            <a:r>
              <a:rPr lang="zh-CN" altLang="en-US" b="1" dirty="0"/>
              <a:t>基督的衣袍象征着一位审判之王（</a:t>
            </a:r>
            <a:r>
              <a:rPr lang="en-US" altLang="zh-CN" b="1" dirty="0"/>
              <a:t>Judge-King</a:t>
            </a:r>
            <a:r>
              <a:rPr lang="zh-CN" altLang="en-US" b="1" dirty="0"/>
              <a:t>）</a:t>
            </a:r>
            <a:r>
              <a:rPr lang="zh-CN" altLang="en-US" dirty="0"/>
              <a:t>，</a:t>
            </a:r>
            <a:r>
              <a:rPr lang="zh-CN" altLang="en-US" b="1" dirty="0"/>
              <a:t>他拥有尊荣和权柄</a:t>
            </a:r>
            <a:r>
              <a:rPr lang="zh-CN" altLang="en-US" dirty="0"/>
              <a:t>。</a:t>
            </a:r>
          </a:p>
          <a:p>
            <a:r>
              <a:rPr lang="zh-CN" altLang="en-US" b="1" dirty="0"/>
              <a:t>他的白发象征着他的永恒性</a:t>
            </a:r>
            <a:r>
              <a:rPr lang="zh-CN" altLang="en-US" dirty="0"/>
              <a:t>，即**“亘古常在者”（但 </a:t>
            </a:r>
            <a:r>
              <a:rPr lang="en-US" altLang="zh-CN" dirty="0"/>
              <a:t>7:9, 13, 22</a:t>
            </a:r>
            <a:r>
              <a:rPr lang="zh-CN" altLang="en-US" dirty="0"/>
              <a:t>）**。</a:t>
            </a:r>
          </a:p>
          <a:p>
            <a:r>
              <a:rPr lang="zh-CN" altLang="en-US" b="1" dirty="0"/>
              <a:t>他的眼目洞察一切（启 </a:t>
            </a:r>
            <a:r>
              <a:rPr lang="en-US" altLang="zh-CN" b="1" dirty="0"/>
              <a:t>19:12</a:t>
            </a:r>
            <a:r>
              <a:rPr lang="zh-CN" altLang="en-US" b="1" dirty="0"/>
              <a:t>；来 </a:t>
            </a:r>
            <a:r>
              <a:rPr lang="en-US" altLang="zh-CN" b="1" dirty="0"/>
              <a:t>4:12</a:t>
            </a:r>
            <a:r>
              <a:rPr lang="zh-CN" altLang="en-US" b="1" dirty="0"/>
              <a:t>）</a:t>
            </a:r>
            <a:r>
              <a:rPr lang="zh-CN" altLang="en-US" dirty="0"/>
              <a:t>，</a:t>
            </a:r>
            <a:r>
              <a:rPr lang="zh-CN" altLang="en-US" b="1" dirty="0"/>
              <a:t>使他能公义地施行审判</a:t>
            </a:r>
            <a:r>
              <a:rPr lang="zh-CN" altLang="en-US" dirty="0"/>
              <a:t>。</a:t>
            </a:r>
          </a:p>
          <a:p>
            <a:r>
              <a:rPr lang="zh-CN" altLang="en-US" b="1" dirty="0"/>
              <a:t>他像燃烧着的铜一般的脚</a:t>
            </a:r>
            <a:r>
              <a:rPr lang="zh-CN" altLang="en-US" dirty="0"/>
              <a:t>，也象征着</a:t>
            </a:r>
            <a:r>
              <a:rPr lang="zh-CN" altLang="en-US" b="1" dirty="0"/>
              <a:t>审判</a:t>
            </a:r>
            <a:r>
              <a:rPr lang="zh-CN" altLang="en-US" dirty="0"/>
              <a:t>，因为</a:t>
            </a:r>
            <a:r>
              <a:rPr lang="zh-CN" altLang="en-US" b="1" dirty="0"/>
              <a:t>铜祭坛是火焚烧赎罪祭的地方</a:t>
            </a:r>
            <a:r>
              <a:rPr lang="zh-CN" altLang="en-US" dirty="0"/>
              <a:t>。</a:t>
            </a:r>
          </a:p>
          <a:p>
            <a:r>
              <a:rPr lang="zh-CN" altLang="en-US" b="1" dirty="0"/>
              <a:t>主来是要审判教会</a:t>
            </a:r>
            <a:r>
              <a:rPr lang="zh-CN" altLang="en-US" dirty="0"/>
              <a:t>，</a:t>
            </a:r>
            <a:r>
              <a:rPr lang="zh-CN" altLang="en-US" b="1" dirty="0"/>
              <a:t>他也必审判这邪恶的世界体系</a:t>
            </a:r>
            <a:r>
              <a:rPr lang="zh-CN" altLang="en-US" dirty="0"/>
              <a:t>。</a:t>
            </a:r>
          </a:p>
          <a:p>
            <a:r>
              <a:rPr lang="zh-CN" altLang="en-US" b="1" dirty="0"/>
              <a:t>“众水的声音”（启 </a:t>
            </a:r>
            <a:r>
              <a:rPr lang="en-US" altLang="zh-CN" b="1" dirty="0"/>
              <a:t>1:15</a:t>
            </a:r>
            <a:r>
              <a:rPr lang="zh-CN" altLang="en-US" b="1" dirty="0"/>
              <a:t>）让我想到尼亚加拉大瀑布！</a:t>
            </a:r>
            <a:endParaRPr lang="zh-CN" altLang="en-US" dirty="0"/>
          </a:p>
          <a:p>
            <a:r>
              <a:rPr lang="zh-CN" altLang="en-US" dirty="0"/>
              <a:t>或许这里暗示着两个意思：</a:t>
            </a:r>
          </a:p>
          <a:p>
            <a:pPr>
              <a:buFont typeface="+mj-lt"/>
              <a:buAutoNum type="arabicPeriod"/>
            </a:pPr>
            <a:r>
              <a:rPr lang="zh-CN" altLang="en-US" b="1" dirty="0"/>
              <a:t>基督汇聚了所有“启示的溪流”</a:t>
            </a:r>
            <a:r>
              <a:rPr lang="zh-CN" altLang="en-US" dirty="0"/>
              <a:t>，</a:t>
            </a:r>
            <a:r>
              <a:rPr lang="zh-CN" altLang="en-US" b="1" dirty="0"/>
              <a:t>是天父赐给人类的“最终之言”（来 </a:t>
            </a:r>
            <a:r>
              <a:rPr lang="en-US" altLang="zh-CN" b="1" dirty="0"/>
              <a:t>1:1-3</a:t>
            </a:r>
            <a:r>
              <a:rPr lang="zh-CN" altLang="en-US" b="1" dirty="0"/>
              <a:t>）</a:t>
            </a:r>
            <a:r>
              <a:rPr lang="zh-CN" altLang="en-US" dirty="0"/>
              <a:t>；</a:t>
            </a:r>
          </a:p>
          <a:p>
            <a:pPr>
              <a:buFont typeface="+mj-lt"/>
              <a:buAutoNum type="arabicPeriod"/>
            </a:pPr>
            <a:r>
              <a:rPr lang="zh-CN" altLang="en-US" b="1" dirty="0"/>
              <a:t>他以能力和权柄说话，人必须听从</a:t>
            </a:r>
            <a:r>
              <a:rPr lang="zh-CN" altLang="en-US" dirty="0"/>
              <a:t>。</a:t>
            </a:r>
          </a:p>
          <a:p>
            <a:r>
              <a:rPr lang="zh-CN" altLang="en-US" b="1" dirty="0"/>
              <a:t>他口中发出的利剑</a:t>
            </a:r>
            <a:r>
              <a:rPr lang="zh-CN" altLang="en-US" dirty="0"/>
              <a:t>，</a:t>
            </a:r>
            <a:r>
              <a:rPr lang="zh-CN" altLang="en-US" b="1" dirty="0"/>
              <a:t>无疑代表着神活泼的道（来 </a:t>
            </a:r>
            <a:r>
              <a:rPr lang="en-US" altLang="zh-CN" b="1" dirty="0"/>
              <a:t>4:12</a:t>
            </a:r>
            <a:r>
              <a:rPr lang="zh-CN" altLang="en-US" b="1" dirty="0"/>
              <a:t>；弗 </a:t>
            </a:r>
            <a:r>
              <a:rPr lang="en-US" altLang="zh-CN" b="1" dirty="0"/>
              <a:t>6:17</a:t>
            </a:r>
            <a:r>
              <a:rPr lang="zh-CN" altLang="en-US" b="1" dirty="0"/>
              <a:t>）</a:t>
            </a:r>
            <a:r>
              <a:rPr lang="zh-CN" altLang="en-US" dirty="0"/>
              <a:t>。</a:t>
            </a:r>
          </a:p>
          <a:p>
            <a:r>
              <a:rPr lang="zh-CN" altLang="en-US" b="1" dirty="0"/>
              <a:t>他用自己的话语攻击敌人（启 </a:t>
            </a:r>
            <a:r>
              <a:rPr lang="en-US" altLang="zh-CN" b="1" dirty="0"/>
              <a:t>2:16</a:t>
            </a:r>
            <a:r>
              <a:rPr lang="zh-CN" altLang="en-US" b="1" dirty="0"/>
              <a:t>；</a:t>
            </a:r>
            <a:r>
              <a:rPr lang="en-US" altLang="zh-CN" b="1" dirty="0"/>
              <a:t>19:19-21</a:t>
            </a:r>
            <a:r>
              <a:rPr lang="zh-CN" altLang="en-US" b="1" dirty="0"/>
              <a:t>）</a:t>
            </a:r>
            <a:r>
              <a:rPr lang="zh-CN" altLang="en-US" dirty="0"/>
              <a:t>。</a:t>
            </a: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err="1">
                <a:solidFill>
                  <a:schemeClr val="tx1"/>
                </a:solidFill>
                <a:effectLst/>
                <a:latin typeface="Arial" panose="020B0604020202020204" pitchFamily="34" charset="0"/>
                <a:ea typeface="ＭＳ Ｐゴシック" pitchFamily="-108" charset="-128"/>
                <a:cs typeface="Arial" panose="020B0604020202020204" pitchFamily="34" charset="0"/>
              </a:rPr>
              <a:t>Wiersbe</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endPar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zh-CN" altLang="en-US" dirty="0"/>
              <a:t>“基督的衣袍象征祂是审判之王，具有尊荣和权柄。祂的白发象征祂的永恒性，即‘亘古常在者’（但 </a:t>
            </a:r>
            <a:r>
              <a:rPr lang="en-US" altLang="zh-CN" dirty="0"/>
              <a:t>7:9, 13, 22</a:t>
            </a:r>
            <a:r>
              <a:rPr lang="zh-CN" altLang="en-US" dirty="0"/>
              <a:t>）。祂的眼目察看一切（启 </a:t>
            </a:r>
            <a:r>
              <a:rPr lang="en-US" altLang="zh-CN" dirty="0"/>
              <a:t>19:12</a:t>
            </a:r>
            <a:r>
              <a:rPr lang="zh-CN" altLang="en-US" dirty="0"/>
              <a:t>；来 </a:t>
            </a:r>
            <a:r>
              <a:rPr lang="en-US" altLang="zh-CN" dirty="0"/>
              <a:t>4:12</a:t>
            </a:r>
            <a:r>
              <a:rPr lang="zh-CN" altLang="en-US" dirty="0"/>
              <a:t>），使祂能公义地审判。祂如火烧的铜脚也象征审判，因为铜祭坛是火焚烧赎罪祭的地方。主来审判教会，祂也要审判这个邪恶的世界体系。</a:t>
            </a:r>
          </a:p>
          <a:p>
            <a:r>
              <a:rPr lang="zh-CN" altLang="en-US" dirty="0"/>
              <a:t>‘众水的声音’（启 </a:t>
            </a:r>
            <a:r>
              <a:rPr lang="en-US" altLang="zh-CN" dirty="0"/>
              <a:t>1:15</a:t>
            </a:r>
            <a:r>
              <a:rPr lang="zh-CN" altLang="en-US" dirty="0"/>
              <a:t>）让我想到尼亚加拉大瀑布！或许这里表达了两个含义：</a:t>
            </a:r>
            <a:br>
              <a:rPr lang="zh-CN" altLang="en-US" dirty="0"/>
            </a:br>
            <a:r>
              <a:rPr lang="zh-CN" altLang="en-US" dirty="0"/>
              <a:t>（</a:t>
            </a:r>
            <a:r>
              <a:rPr lang="en-US" altLang="zh-CN" dirty="0"/>
              <a:t>1</a:t>
            </a:r>
            <a:r>
              <a:rPr lang="zh-CN" altLang="en-US" dirty="0"/>
              <a:t>）基督汇聚了所有‘启示之流’，是天父向人启示的‘最终之言’（来 </a:t>
            </a:r>
            <a:r>
              <a:rPr lang="en-US" altLang="zh-CN" dirty="0"/>
              <a:t>1:1-3</a:t>
            </a:r>
            <a:r>
              <a:rPr lang="zh-CN" altLang="en-US" dirty="0"/>
              <a:t>）；</a:t>
            </a:r>
            <a:br>
              <a:rPr lang="zh-CN" altLang="en-US" dirty="0"/>
            </a:br>
            <a:r>
              <a:rPr lang="zh-CN" altLang="en-US" dirty="0"/>
              <a:t>（</a:t>
            </a:r>
            <a:r>
              <a:rPr lang="en-US" altLang="zh-CN" dirty="0"/>
              <a:t>2</a:t>
            </a:r>
            <a:r>
              <a:rPr lang="zh-CN" altLang="en-US" dirty="0"/>
              <a:t>）祂说话带着能力和权柄，必须被听从。</a:t>
            </a:r>
          </a:p>
          <a:p>
            <a:r>
              <a:rPr lang="zh-CN" altLang="en-US" dirty="0"/>
              <a:t>祂口中发出的利剑无疑代表着神活泼的道（来 </a:t>
            </a:r>
            <a:r>
              <a:rPr lang="en-US" altLang="zh-CN" dirty="0"/>
              <a:t>4:12</a:t>
            </a:r>
            <a:r>
              <a:rPr lang="zh-CN" altLang="en-US" dirty="0"/>
              <a:t>；弗 </a:t>
            </a:r>
            <a:r>
              <a:rPr lang="en-US" altLang="zh-CN" dirty="0"/>
              <a:t>6:17</a:t>
            </a:r>
            <a:r>
              <a:rPr lang="zh-CN" altLang="en-US" dirty="0"/>
              <a:t>）。祂用祂的话语对抗祂的敌人（启 </a:t>
            </a:r>
            <a:r>
              <a:rPr lang="en-US" altLang="zh-CN" dirty="0"/>
              <a:t>2:16</a:t>
            </a:r>
            <a:r>
              <a:rPr lang="zh-CN" altLang="en-US" dirty="0"/>
              <a:t>；</a:t>
            </a:r>
            <a:r>
              <a:rPr lang="en-US" altLang="zh-CN" dirty="0"/>
              <a:t>19:19-21</a:t>
            </a:r>
            <a:r>
              <a:rPr lang="zh-CN" altLang="en-US" dirty="0"/>
              <a:t>）。”（</a:t>
            </a:r>
            <a:r>
              <a:rPr lang="en-US" altLang="zh-CN" dirty="0" err="1"/>
              <a:t>Wiersbe</a:t>
            </a:r>
            <a:r>
              <a:rPr lang="zh-CN" altLang="en-US" dirty="0"/>
              <a:t>）</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64656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t>
            </a:r>
            <a:r>
              <a:rPr lang="en-US" sz="1200" kern="1200" dirty="0">
                <a:solidFill>
                  <a:schemeClr val="tx1"/>
                </a:solidFill>
                <a:effectLst/>
                <a:latin typeface="Arial"/>
                <a:ea typeface="+mn-ea"/>
                <a:cs typeface="Arial"/>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dirty="0">
                <a:solidFill>
                  <a:schemeClr val="tx1"/>
                </a:solidFill>
                <a:effectLst/>
                <a:latin typeface="Arial"/>
                <a:ea typeface="ＭＳ Ｐゴシック" pitchFamily="-108" charset="-128"/>
                <a:cs typeface="Arial"/>
              </a:rPr>
              <a:t>" (Wiersbe).</a:t>
            </a:r>
          </a:p>
          <a:p>
            <a:endParaRPr lang="en-US" dirty="0">
              <a:latin typeface="Arial"/>
              <a:ea typeface="ＭＳ Ｐゴシック" charset="0"/>
              <a:cs typeface="Arial"/>
            </a:endParaRPr>
          </a:p>
          <a:p>
            <a:r>
              <a:rPr lang="zh-CN" altLang="en-US" dirty="0"/>
              <a:t>“基督的衣袍象征祂是审判之王，拥有尊荣和权柄。祂的白发象征祂的永恒性，即‘亘古常在者’（但 </a:t>
            </a:r>
            <a:r>
              <a:rPr lang="en-US" altLang="zh-CN" dirty="0"/>
              <a:t>7:9, 13, 22</a:t>
            </a:r>
            <a:r>
              <a:rPr lang="zh-CN" altLang="en-US" dirty="0"/>
              <a:t>）。祂的眼目察看一切（启 </a:t>
            </a:r>
            <a:r>
              <a:rPr lang="en-US" altLang="zh-CN" dirty="0"/>
              <a:t>19:12</a:t>
            </a:r>
            <a:r>
              <a:rPr lang="zh-CN" altLang="en-US" dirty="0"/>
              <a:t>；来 </a:t>
            </a:r>
            <a:r>
              <a:rPr lang="en-US" altLang="zh-CN" dirty="0"/>
              <a:t>4:12</a:t>
            </a:r>
            <a:r>
              <a:rPr lang="zh-CN" altLang="en-US" dirty="0"/>
              <a:t>），使祂能公义地审判。祂如火烧的铜脚也象征审判，因为铜祭坛是火焚烧赎罪祭的地方。主来审判教会，祂也要审判这个邪恶的世界体系。”（威尔斯比）</a:t>
            </a:r>
            <a:endParaRPr lang="en-US" dirty="0">
              <a:latin typeface="Arial"/>
              <a:ea typeface="ＭＳ Ｐゴシック" charset="0"/>
              <a:cs typeface="Arial"/>
            </a:endParaRPr>
          </a:p>
        </p:txBody>
      </p:sp>
    </p:spTree>
    <p:extLst>
      <p:ext uri="{BB962C8B-B14F-4D97-AF65-F5344CB8AC3E}">
        <p14:creationId xmlns:p14="http://schemas.microsoft.com/office/powerpoint/2010/main" val="306862607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"sound of many waters" (Rev. 1:15) makes me think of Niagara Falls! Perhaps two ideas are suggested here: (1) Christ gathers together all the "streams of revelation" and is the Father</a:t>
            </a:r>
            <a:r>
              <a:rPr lang="fr-FR"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s "last Word" to man (Heb. 1:1–3); (2) He speaks with power and authority and must be heard." (Wiersbe).</a:t>
            </a:r>
          </a:p>
          <a:p>
            <a:endParaRPr lang="en-US" dirty="0">
              <a:latin typeface="Arial"/>
              <a:ea typeface="ＭＳ Ｐゴシック" charset="0"/>
              <a:cs typeface="Arial"/>
            </a:endParaRPr>
          </a:p>
          <a:p>
            <a:r>
              <a:rPr lang="zh-CN" altLang="en-US" dirty="0"/>
              <a:t>“‘众水的声音’（启 </a:t>
            </a:r>
            <a:r>
              <a:rPr lang="en-US" altLang="zh-CN" dirty="0"/>
              <a:t>1:15</a:t>
            </a:r>
            <a:r>
              <a:rPr lang="zh-CN" altLang="en-US" dirty="0"/>
              <a:t>）让我想到尼亚加拉瀑布！这里可能暗示了两个概念：（</a:t>
            </a:r>
            <a:r>
              <a:rPr lang="en-US" altLang="zh-CN" dirty="0"/>
              <a:t>1</a:t>
            </a:r>
            <a:r>
              <a:rPr lang="zh-CN" altLang="en-US" dirty="0"/>
              <a:t>）基督汇聚所有‘启示的溪流’，并且是天父给予人类的‘最终话语’（来 </a:t>
            </a:r>
            <a:r>
              <a:rPr lang="en-US" altLang="zh-CN" dirty="0"/>
              <a:t>1:1-3</a:t>
            </a:r>
            <a:r>
              <a:rPr lang="zh-CN" altLang="en-US" dirty="0"/>
              <a:t>）；（</a:t>
            </a:r>
            <a:r>
              <a:rPr lang="en-US" altLang="zh-CN" dirty="0"/>
              <a:t>2</a:t>
            </a:r>
            <a:r>
              <a:rPr lang="zh-CN" altLang="en-US" dirty="0"/>
              <a:t>）祂说话带着能力和权柄，必须被聆听。”（</a:t>
            </a:r>
            <a:r>
              <a:rPr lang="en-US" altLang="zh-CN" dirty="0" err="1"/>
              <a:t>Wiersbe</a:t>
            </a:r>
            <a:r>
              <a:rPr lang="zh-CN" altLang="en-US" dirty="0"/>
              <a:t>）</a:t>
            </a:r>
            <a:endParaRPr lang="en-US" dirty="0">
              <a:latin typeface="Arial"/>
              <a:ea typeface="ＭＳ Ｐゴシック" charset="0"/>
              <a:cs typeface="Arial"/>
            </a:endParaRPr>
          </a:p>
        </p:txBody>
      </p:sp>
    </p:spTree>
    <p:extLst>
      <p:ext uri="{BB962C8B-B14F-4D97-AF65-F5344CB8AC3E}">
        <p14:creationId xmlns:p14="http://schemas.microsoft.com/office/powerpoint/2010/main" val="141931800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sword from His mouth certainly represents the living Word of God (Heb. 4:12; Eph. 6:17). He fights His enemies by using His Word (Rev. 2:16; 19:19–21)”</a:t>
            </a:r>
          </a:p>
          <a:p>
            <a:r>
              <a:rPr lang="en-US" sz="1200" kern="1200" dirty="0">
                <a:solidFill>
                  <a:schemeClr val="tx1"/>
                </a:solidFill>
                <a:effectLst/>
                <a:latin typeface="Arial"/>
                <a:ea typeface="ＭＳ Ｐゴシック" pitchFamily="-108" charset="-128"/>
                <a:cs typeface="Arial"/>
              </a:rPr>
              <a:t> (Wiersbe).</a:t>
            </a:r>
          </a:p>
          <a:p>
            <a:endParaRPr lang="en-US" dirty="0">
              <a:latin typeface="Arial"/>
              <a:ea typeface="ＭＳ Ｐゴシック" charset="0"/>
              <a:cs typeface="Arial"/>
            </a:endParaRPr>
          </a:p>
          <a:p>
            <a:r>
              <a:rPr lang="zh-CN" altLang="en-US" dirty="0"/>
              <a:t>“祂口中的剑无疑代表了那活的神之道（来 </a:t>
            </a:r>
            <a:r>
              <a:rPr lang="en-US" altLang="zh-CN" dirty="0"/>
              <a:t>4:12</a:t>
            </a:r>
            <a:r>
              <a:rPr lang="zh-CN" altLang="en-US" dirty="0"/>
              <a:t>；弗 </a:t>
            </a:r>
            <a:r>
              <a:rPr lang="en-US" altLang="zh-CN" dirty="0"/>
              <a:t>6:17</a:t>
            </a:r>
            <a:r>
              <a:rPr lang="zh-CN" altLang="en-US" dirty="0"/>
              <a:t>）。祂用祂的话语来攻击祂的敌人（启 </a:t>
            </a:r>
            <a:r>
              <a:rPr lang="en-US" altLang="zh-CN" dirty="0"/>
              <a:t>2:16</a:t>
            </a:r>
            <a:r>
              <a:rPr lang="zh-CN" altLang="en-US" dirty="0"/>
              <a:t>；</a:t>
            </a:r>
            <a:r>
              <a:rPr lang="en-US" altLang="zh-CN" dirty="0"/>
              <a:t>19:19-21</a:t>
            </a:r>
            <a:r>
              <a:rPr lang="zh-CN" altLang="en-US" dirty="0"/>
              <a:t>）”（</a:t>
            </a:r>
            <a:r>
              <a:rPr lang="en-US" altLang="zh-CN" dirty="0" err="1"/>
              <a:t>Wiersbe</a:t>
            </a:r>
            <a:r>
              <a:rPr lang="zh-CN" altLang="en-US" dirty="0"/>
              <a:t>）。</a:t>
            </a:r>
            <a:endParaRPr lang="en-US" dirty="0">
              <a:latin typeface="Arial"/>
              <a:ea typeface="ＭＳ Ｐゴシック" charset="0"/>
              <a:cs typeface="Arial"/>
            </a:endParaRPr>
          </a:p>
        </p:txBody>
      </p:sp>
    </p:spTree>
    <p:extLst>
      <p:ext uri="{BB962C8B-B14F-4D97-AF65-F5344CB8AC3E}">
        <p14:creationId xmlns:p14="http://schemas.microsoft.com/office/powerpoint/2010/main" val="18897653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Stephen and his wife Katie in Boise</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Stephen </a:t>
            </a:r>
            <a:r>
              <a:rPr lang="zh-CN" altLang="en-US" dirty="0"/>
              <a:t>和他的妻子 </a:t>
            </a:r>
            <a:r>
              <a:rPr lang="en-US" altLang="zh-CN" dirty="0"/>
              <a:t>Katie </a:t>
            </a:r>
            <a:r>
              <a:rPr lang="zh-CN" altLang="en-US" dirty="0"/>
              <a:t>目前在博伊西。</a:t>
            </a:r>
          </a:p>
          <a:p>
            <a:endParaRPr lang="en-US" altLang="zh-CN"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Arial" charset="0"/>
            </a:endParaRPr>
          </a:p>
        </p:txBody>
      </p:sp>
    </p:spTree>
    <p:extLst>
      <p:ext uri="{BB962C8B-B14F-4D97-AF65-F5344CB8AC3E}">
        <p14:creationId xmlns:p14="http://schemas.microsoft.com/office/powerpoint/2010/main" val="81655613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224</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225</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
        <p:nvSpPr>
          <p:cNvPr id="48132"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40D8B8-FF48-3545-87E6-0313F403D3C9}" type="slidenum">
              <a:rPr lang="en-US" sz="1200">
                <a:solidFill>
                  <a:prstClr val="black"/>
                </a:solidFill>
              </a:rPr>
              <a:pPr eaLnBrk="1" hangingPunct="1"/>
              <a:t>227</a:t>
            </a:fld>
            <a:endParaRPr lang="en-US" sz="1200">
              <a:solidFill>
                <a:prstClr val="black"/>
              </a:solidFil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228</a:t>
            </a:fld>
            <a:endParaRPr lang="en-GB"/>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0090604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TW" altLang="en-US" sz="1200" u="sng" kern="1200" dirty="0">
                <a:solidFill>
                  <a:schemeClr val="tx1"/>
                </a:solidFill>
                <a:effectLst/>
                <a:latin typeface="Times New Roman" pitchFamily="-112" charset="0"/>
                <a:ea typeface="ＭＳ Ｐゴシック" pitchFamily="-108" charset="-128"/>
                <a:cs typeface="ＭＳ Ｐゴシック" pitchFamily="-108" charset="-128"/>
              </a:rPr>
              <a:t>总结陈述</a:t>
            </a:r>
            <a:r>
              <a:rPr lang="en-US" altLang="zh-TW" sz="1200" kern="1200" dirty="0">
                <a:solidFill>
                  <a:schemeClr val="tx1"/>
                </a:solidFill>
                <a:effectLst/>
                <a:latin typeface="Times New Roman" pitchFamily="-112" charset="0"/>
                <a:ea typeface="ＭＳ Ｐゴシック" pitchFamily="-108" charset="-128"/>
                <a:cs typeface="ＭＳ Ｐゴシック" pitchFamily="-108" charset="-128"/>
              </a:rPr>
              <a:t>: </a:t>
            </a:r>
            <a:r>
              <a:rPr lang="zh-TW" altLang="en-US" sz="1200" kern="1200" dirty="0">
                <a:solidFill>
                  <a:schemeClr val="tx1"/>
                </a:solidFill>
                <a:effectLst/>
                <a:latin typeface="Times New Roman" pitchFamily="-112" charset="0"/>
                <a:ea typeface="ＭＳ Ｐゴシック" pitchFamily="-108" charset="-128"/>
                <a:cs typeface="ＭＳ Ｐゴシック" pitchFamily="-108" charset="-128"/>
              </a:rPr>
              <a:t>上帝通过约翰展示了耶稣基督的主权在未来最终的胜利，以鼓励信徒在内有妥协和外有抵挡的境况中坚忍下去。</a:t>
            </a:r>
            <a:endParaRPr lang="en-SG"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p>
        </p:txBody>
      </p:sp>
      <p:sp>
        <p:nvSpPr>
          <p:cNvPr id="4" name="Slide Number Placeholder 3"/>
          <p:cNvSpPr>
            <a:spLocks noGrp="1"/>
          </p:cNvSpPr>
          <p:nvPr>
            <p:ph type="sldNum" sz="quarter" idx="5"/>
          </p:nvPr>
        </p:nvSpPr>
        <p:spPr/>
        <p:txBody>
          <a:bodyPr/>
          <a:lstStyle/>
          <a:p>
            <a:pPr>
              <a:defRPr/>
            </a:pPr>
            <a:fld id="{7A1965BF-27EB-1845-89B5-B5ADA144D014}" type="slidenum">
              <a:rPr lang="en-GB" smtClean="0"/>
              <a:pPr>
                <a:defRPr/>
              </a:pPr>
              <a:t>230</a:t>
            </a:fld>
            <a:endParaRPr lang="en-GB"/>
          </a:p>
        </p:txBody>
      </p:sp>
    </p:spTree>
    <p:extLst>
      <p:ext uri="{BB962C8B-B14F-4D97-AF65-F5344CB8AC3E}">
        <p14:creationId xmlns:p14="http://schemas.microsoft.com/office/powerpoint/2010/main" val="414882230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0726528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pPr>
              <a:buFont typeface="Arial" panose="020B0604020202020204" pitchFamily="34" charset="0"/>
              <a:buChar char="•"/>
            </a:pPr>
            <a:r>
              <a:rPr lang="zh-CN" altLang="en-US" b="1" dirty="0"/>
              <a:t>死亡（</a:t>
            </a:r>
            <a:r>
              <a:rPr lang="en-US" altLang="zh-CN" b="1" dirty="0"/>
              <a:t>1</a:t>
            </a:r>
            <a:r>
              <a:rPr lang="zh-CN" altLang="en-US" b="1" dirty="0"/>
              <a:t>）：</a:t>
            </a:r>
            <a:r>
              <a:rPr lang="zh-CN" altLang="en-US" dirty="0"/>
              <a:t> </a:t>
            </a:r>
            <a:r>
              <a:rPr lang="zh-CN" altLang="en-US" b="1" dirty="0"/>
              <a:t>基督掌管我们最终的敌人</a:t>
            </a:r>
            <a:r>
              <a:rPr lang="en-US" altLang="zh-CN" dirty="0"/>
              <a:t>——</a:t>
            </a:r>
            <a:r>
              <a:rPr lang="zh-CN" altLang="en-US" dirty="0"/>
              <a:t>死亡，这是</a:t>
            </a:r>
            <a:r>
              <a:rPr lang="zh-CN" altLang="en-US" b="1" dirty="0"/>
              <a:t>无人能战胜的</a:t>
            </a:r>
            <a:r>
              <a:rPr lang="zh-CN" altLang="en-US" dirty="0"/>
              <a:t>。</a:t>
            </a:r>
          </a:p>
          <a:p>
            <a:pPr>
              <a:buFont typeface="Arial" panose="020B0604020202020204" pitchFamily="34" charset="0"/>
              <a:buChar char="•"/>
            </a:pPr>
            <a:r>
              <a:rPr lang="zh-CN" altLang="en-US" b="1" dirty="0"/>
              <a:t>教会（</a:t>
            </a:r>
            <a:r>
              <a:rPr lang="en-US" altLang="zh-CN" b="1" dirty="0"/>
              <a:t>2-3</a:t>
            </a:r>
            <a:r>
              <a:rPr lang="zh-CN" altLang="en-US" b="1" dirty="0"/>
              <a:t>）：</a:t>
            </a:r>
            <a:r>
              <a:rPr lang="zh-CN" altLang="en-US" dirty="0"/>
              <a:t> </a:t>
            </a:r>
            <a:r>
              <a:rPr lang="zh-CN" altLang="en-US" b="1" dirty="0"/>
              <a:t>基督是七间亚洲教会以及每一间地方教会的主</a:t>
            </a:r>
            <a:r>
              <a:rPr lang="zh-CN" altLang="en-US" dirty="0"/>
              <a:t>。</a:t>
            </a:r>
          </a:p>
          <a:p>
            <a:pPr>
              <a:buFont typeface="Arial" panose="020B0604020202020204" pitchFamily="34" charset="0"/>
              <a:buChar char="•"/>
            </a:pPr>
            <a:r>
              <a:rPr lang="zh-CN" altLang="en-US" b="1" dirty="0"/>
              <a:t>我们的未来（</a:t>
            </a:r>
            <a:r>
              <a:rPr lang="en-US" altLang="zh-CN" b="1" dirty="0"/>
              <a:t>4-22</a:t>
            </a:r>
            <a:r>
              <a:rPr lang="zh-CN" altLang="en-US" b="1" dirty="0"/>
              <a:t>）：</a:t>
            </a:r>
            <a:r>
              <a:rPr lang="zh-CN" altLang="en-US" dirty="0"/>
              <a:t> </a:t>
            </a:r>
            <a:r>
              <a:rPr lang="zh-CN" altLang="en-US" b="1" dirty="0"/>
              <a:t>基督是末世和我们永恒归宿的审判者与救主</a:t>
            </a:r>
            <a:r>
              <a:rPr lang="zh-CN" altLang="en-US" dirty="0"/>
              <a:t>。</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2089372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0316890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375916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235</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Stephen and his wife Katie in Boise</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Stephen </a:t>
            </a:r>
            <a:r>
              <a:rPr lang="zh-CN" altLang="en-US" dirty="0"/>
              <a:t>和他的妻子 </a:t>
            </a:r>
            <a:r>
              <a:rPr lang="en-US" altLang="zh-CN" dirty="0"/>
              <a:t>Katie </a:t>
            </a:r>
            <a:r>
              <a:rPr lang="zh-CN" altLang="en-US" dirty="0"/>
              <a:t>目前在博伊西。</a:t>
            </a:r>
          </a:p>
          <a:p>
            <a:endParaRPr lang="en-US" altLang="zh-CN"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392641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John and his girlfriend Chloe both </a:t>
            </a:r>
            <a:r>
              <a:rPr lang="en-US" baseline="0" dirty="0">
                <a:latin typeface="Arial" panose="020B0604020202020204" pitchFamily="34" charset="0"/>
                <a:cs typeface="Arial" panose="020B0604020202020204" pitchFamily="34" charset="0"/>
              </a:rPr>
              <a:t>work for ESRI—Environmental Systems Research Institute—doing web design and graphics for this digital software company.</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约翰（</a:t>
            </a:r>
            <a:r>
              <a:rPr lang="en-US" altLang="zh-CN" dirty="0"/>
              <a:t>John</a:t>
            </a:r>
            <a:r>
              <a:rPr lang="zh-CN" altLang="en-US" dirty="0"/>
              <a:t>）和他的女朋友克洛伊（</a:t>
            </a:r>
            <a:r>
              <a:rPr lang="en-US" altLang="zh-CN" dirty="0"/>
              <a:t>Chloe</a:t>
            </a:r>
            <a:r>
              <a:rPr lang="zh-CN" altLang="en-US" dirty="0"/>
              <a:t>）都在 </a:t>
            </a:r>
            <a:r>
              <a:rPr lang="en-US" altLang="zh-CN" b="1" dirty="0"/>
              <a:t>ESRI</a:t>
            </a:r>
            <a:r>
              <a:rPr lang="zh-CN" altLang="en-US" b="1" dirty="0"/>
              <a:t>（环境系统研究所，</a:t>
            </a:r>
            <a:r>
              <a:rPr lang="en-US" altLang="zh-CN" b="1" dirty="0"/>
              <a:t>Environmental Systems Research Institute</a:t>
            </a:r>
            <a:r>
              <a:rPr lang="zh-CN" altLang="en-US" b="1" dirty="0"/>
              <a:t>）</a:t>
            </a:r>
            <a:r>
              <a:rPr lang="en-US" altLang="zh-CN" dirty="0"/>
              <a:t> </a:t>
            </a:r>
            <a:r>
              <a:rPr lang="zh-CN" altLang="en-US" dirty="0"/>
              <a:t>工作，为这家数字软件公司从事</a:t>
            </a:r>
            <a:r>
              <a:rPr lang="zh-CN" altLang="en-US" b="1" dirty="0"/>
              <a:t>网页设计和图形设计</a:t>
            </a:r>
            <a:r>
              <a:rPr lang="zh-CN" altLang="en-US" dirty="0"/>
              <a:t>。</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9677348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129876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50938" y="692150"/>
            <a:ext cx="4556125" cy="3416300"/>
          </a:xfrm>
        </p:spPr>
      </p:sp>
      <p:sp>
        <p:nvSpPr>
          <p:cNvPr id="3" name="Notes Placeholder 2"/>
          <p:cNvSpPr>
            <a:spLocks noGrp="1"/>
          </p:cNvSpPr>
          <p:nvPr>
            <p:ph type="body" idx="1"/>
          </p:nvPr>
        </p:nvSpPr>
        <p:spPr/>
        <p:txBody>
          <a:bodyPr/>
          <a:lstStyle/>
          <a:p>
            <a:r>
              <a:rPr lang="en-US" altLang="zh-CN" dirty="0">
                <a:latin typeface="Arial" panose="020B0604020202020204" pitchFamily="34" charset="0"/>
                <a:cs typeface="Arial" panose="020B0604020202020204" pitchFamily="34" charset="0"/>
              </a:rPr>
              <a:t>…and our own Andrew Spurgeon here at this church, who is one of our key speakers.</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a:t>
            </a:r>
            <a:r>
              <a:rPr lang="zh-CN" altLang="en-US" dirty="0"/>
              <a:t>还有我们教会的</a:t>
            </a:r>
            <a:r>
              <a:rPr lang="en-US" altLang="zh-CN" dirty="0"/>
              <a:t>Andrew Spurgeon</a:t>
            </a:r>
            <a:r>
              <a:rPr lang="zh-CN" altLang="en-US" dirty="0"/>
              <a:t>，他是我们的主要讲员之一。</a:t>
            </a:r>
          </a:p>
          <a:p>
            <a:endParaRPr lang="en-US" altLang="zh-CN"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171984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a:extLst>
              <a:ext uri="{FF2B5EF4-FFF2-40B4-BE49-F238E27FC236}">
                <a16:creationId xmlns:a16="http://schemas.microsoft.com/office/drawing/2014/main" id="{0AF853BB-3683-B047-8E62-59FFD364F3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ECC44750-AE8C-DA41-B178-F4D947F69BB3}"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418" name="Rectangle 2">
            <a:extLst>
              <a:ext uri="{FF2B5EF4-FFF2-40B4-BE49-F238E27FC236}">
                <a16:creationId xmlns:a16="http://schemas.microsoft.com/office/drawing/2014/main" id="{0765E6CC-2CBB-4142-AA57-D7EBDE0C0EC6}"/>
              </a:ext>
            </a:extLst>
          </p:cNvPr>
          <p:cNvSpPr>
            <a:spLocks noGrp="1" noRot="1" noChangeAspect="1" noChangeArrowheads="1"/>
          </p:cNvSpPr>
          <p:nvPr>
            <p:ph type="sldImg"/>
          </p:nvPr>
        </p:nvSpPr>
        <p:spPr bwMode="auto">
          <a:solidFill>
            <a:srgbClr val="FFFFFF"/>
          </a:solidFill>
          <a:ln>
            <a:solidFill>
              <a:srgbClr val="000000"/>
            </a:solidFill>
            <a:miter lim="800000"/>
            <a:headEnd/>
            <a:tailEnd/>
          </a:ln>
        </p:spPr>
      </p:sp>
      <p:sp>
        <p:nvSpPr>
          <p:cNvPr id="316419" name="Rectangle 3">
            <a:extLst>
              <a:ext uri="{FF2B5EF4-FFF2-40B4-BE49-F238E27FC236}">
                <a16:creationId xmlns:a16="http://schemas.microsoft.com/office/drawing/2014/main" id="{60C55F9E-C31E-1146-BB72-652A901FD1BD}"/>
              </a:ext>
            </a:extLst>
          </p:cNvPr>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zh-CN" altLang="en-US">
                <a:ea typeface="宋体" panose="02010600030101010101" pitchFamily="2" charset="-122"/>
              </a:rPr>
              <a:t>我们</a:t>
            </a:r>
            <a:r>
              <a:rPr lang="en-US" altLang="zh-CN">
                <a:ea typeface="宋体" panose="02010600030101010101" pitchFamily="2" charset="-122"/>
              </a:rPr>
              <a:t>2015</a:t>
            </a:r>
            <a:r>
              <a:rPr lang="zh-CN" altLang="en-US">
                <a:ea typeface="宋体" panose="02010600030101010101" pitchFamily="2" charset="-122"/>
              </a:rPr>
              <a:t>年</a:t>
            </a:r>
            <a:r>
              <a:rPr lang="en-US" altLang="zh-CN">
                <a:ea typeface="宋体" panose="02010600030101010101" pitchFamily="2" charset="-122"/>
              </a:rPr>
              <a:t>3</a:t>
            </a:r>
            <a:r>
              <a:rPr lang="zh-CN" altLang="en-US">
                <a:ea typeface="宋体" panose="02010600030101010101" pitchFamily="2" charset="-122"/>
              </a:rPr>
              <a:t>月的源自世界上</a:t>
            </a:r>
            <a:r>
              <a:rPr lang="en-US" altLang="zh-CN">
                <a:ea typeface="宋体" panose="02010600030101010101" pitchFamily="2" charset="-122"/>
              </a:rPr>
              <a:t>12</a:t>
            </a:r>
            <a:r>
              <a:rPr lang="zh-CN" altLang="en-US">
                <a:ea typeface="宋体" panose="02010600030101010101" pitchFamily="2" charset="-122"/>
              </a:rPr>
              <a:t>个不同的国家。</a:t>
            </a:r>
            <a:br>
              <a:rPr lang="zh-CN" altLang="en-US">
                <a:ea typeface="宋体" panose="02010600030101010101" pitchFamily="2" charset="-122"/>
              </a:rPr>
            </a:b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703519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a:extLst>
              <a:ext uri="{FF2B5EF4-FFF2-40B4-BE49-F238E27FC236}">
                <a16:creationId xmlns:a16="http://schemas.microsoft.com/office/drawing/2014/main" id="{59B1A366-6DF2-5940-BBF8-43E2FC68A6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2562" name="Notes Placeholder 2">
            <a:extLst>
              <a:ext uri="{FF2B5EF4-FFF2-40B4-BE49-F238E27FC236}">
                <a16:creationId xmlns:a16="http://schemas.microsoft.com/office/drawing/2014/main" id="{7FA35AE2-1B65-6841-AD48-A726691A756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numCol="1" anchor="t" anchorCtr="0" compatLnSpc="1">
            <a:prstTxWarp prst="textNoShape">
              <a:avLst/>
            </a:prstTxWarp>
          </a:bodyPr>
          <a:lstStyle/>
          <a:p>
            <a:pPr eaLnBrk="1" hangingPunct="1">
              <a:spcBef>
                <a:spcPct val="0"/>
              </a:spcBef>
            </a:pPr>
            <a:r>
              <a:rPr lang="en-US" altLang="en-US" dirty="0">
                <a:latin typeface="Times New Roman" panose="02020603050405020304" pitchFamily="18" charset="0"/>
                <a:ea typeface="ＭＳ Ｐゴシック" panose="020B0600070205080204" pitchFamily="34" charset="-128"/>
              </a:rPr>
              <a:t>One special joy is mentoring my students who serve with us at church and led ministries to youth, children, home groups, and the worship team.</a:t>
            </a: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dirty="0"/>
              <a:t>其中一件特别喜乐的事，就是</a:t>
            </a:r>
            <a:r>
              <a:rPr lang="zh-CN" altLang="en-US" b="1" dirty="0"/>
              <a:t>指导我的学生</a:t>
            </a:r>
            <a:r>
              <a:rPr lang="zh-CN" altLang="en-US" dirty="0"/>
              <a:t>，他们与我们一起在教会服事，并领导</a:t>
            </a:r>
            <a:r>
              <a:rPr lang="zh-CN" altLang="en-US" b="1" dirty="0"/>
              <a:t>青少年事工、儿童事工、小组聚会以及敬拜团队</a:t>
            </a:r>
            <a:r>
              <a:rPr lang="zh-CN" altLang="en-US" dirty="0"/>
              <a:t>。</a:t>
            </a:r>
          </a:p>
          <a:p>
            <a:pPr eaLnBrk="1" hangingPunct="1">
              <a:spcBef>
                <a:spcPct val="0"/>
              </a:spcBef>
            </a:pPr>
            <a:endParaRPr lang="en-US" altLang="en-US" dirty="0">
              <a:latin typeface="Times New Roman" panose="02020603050405020304" pitchFamily="18" charset="0"/>
              <a:ea typeface="ＭＳ Ｐゴシック" panose="020B0600070205080204" pitchFamily="34" charset="-128"/>
            </a:endParaRPr>
          </a:p>
        </p:txBody>
      </p:sp>
      <p:sp>
        <p:nvSpPr>
          <p:cNvPr id="322563" name="Slide Number Placeholder 3">
            <a:extLst>
              <a:ext uri="{FF2B5EF4-FFF2-40B4-BE49-F238E27FC236}">
                <a16:creationId xmlns:a16="http://schemas.microsoft.com/office/drawing/2014/main" id="{E2CA8BBD-3F07-0540-9B28-409949DCA1B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5FF4D9E-81BD-224F-AAC1-C93BC85C2338}" type="slidenum">
              <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2046431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F121D6-904E-BE4D-9CAD-E984C2EF1A8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xfrm>
            <a:off x="1150938" y="692150"/>
            <a:ext cx="4556125" cy="3416300"/>
          </a:xfrm>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a:t>
            </a:r>
            <a:r>
              <a:rPr lang="fr-FR"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m also the director of the doctoral program at SBC that trains about 80 seminary professors and pastors throughout Asia in English and Chinese.  </a:t>
            </a:r>
            <a:r>
              <a:rPr lang="en-US" dirty="0" err="1">
                <a:latin typeface="Arial" charset="0"/>
                <a:ea typeface="ＭＳ Ｐゴシック" charset="0"/>
                <a:cs typeface="ＭＳ Ｐゴシック" charset="0"/>
              </a:rPr>
              <a:t>Generallly</a:t>
            </a:r>
            <a:r>
              <a:rPr lang="en-US" dirty="0">
                <a:latin typeface="Arial" charset="0"/>
                <a:ea typeface="ＭＳ Ｐゴシック" charset="0"/>
                <a:cs typeface="ＭＳ Ｐゴシック" charset="0"/>
              </a:rPr>
              <a:t> each year about 5 of them received their Doctor of Ministry degree.</a:t>
            </a:r>
          </a:p>
          <a:p>
            <a:pPr eaLnBrk="1" hangingPunct="1"/>
            <a:endParaRPr lang="en-US" dirty="0">
              <a:latin typeface="Arial" charset="0"/>
              <a:ea typeface="ＭＳ Ｐゴシック" charset="0"/>
              <a:cs typeface="ＭＳ Ｐゴシック" charset="0"/>
            </a:endParaRPr>
          </a:p>
          <a:p>
            <a:pPr eaLnBrk="1" hangingPunct="1"/>
            <a:r>
              <a:rPr lang="zh-CN" altLang="en-US" dirty="0">
                <a:latin typeface="Arial" charset="0"/>
                <a:ea typeface="ＭＳ Ｐゴシック" charset="0"/>
                <a:cs typeface="ＭＳ Ｐゴシック" charset="0"/>
              </a:rPr>
              <a:t>我带领了新加坡神学院的教牧学博士论文</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9341343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C26E208-D2C5-B24B-ADB6-3889CE3BFD8F}" type="slidenum">
              <a:rPr lang="en-US" sz="1200">
                <a:solidFill>
                  <a:srgbClr val="000000"/>
                </a:solidFill>
                <a:latin typeface="Times New Roman" charset="0"/>
              </a:rPr>
              <a:pPr eaLnBrk="1" hangingPunct="1"/>
              <a:t>36</a:t>
            </a:fld>
            <a:endParaRPr lang="en-US" sz="1200">
              <a:solidFill>
                <a:srgbClr val="000000"/>
              </a:solidFill>
              <a:latin typeface="Times New Roman"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F06E34D-E13C-9A40-9A10-589708B4181A}" type="slidenum">
              <a:rPr lang="en-US" sz="1200">
                <a:solidFill>
                  <a:srgbClr val="000000"/>
                </a:solidFill>
                <a:latin typeface="Times New Roman" charset="0"/>
              </a:rPr>
              <a:pPr eaLnBrk="1" hangingPunct="1"/>
              <a:t>37</a:t>
            </a:fld>
            <a:endParaRPr lang="en-US" sz="1200">
              <a:solidFill>
                <a:srgbClr val="000000"/>
              </a:solidFill>
              <a:latin typeface="Times New Roman" charset="0"/>
            </a:endParaRPr>
          </a:p>
        </p:txBody>
      </p:sp>
      <p:sp>
        <p:nvSpPr>
          <p:cNvPr id="647170" name="Rectangle 2"/>
          <p:cNvSpPr>
            <a:spLocks noGrp="1" noRot="1" noChangeAspect="1" noChangeArrowheads="1"/>
          </p:cNvSpPr>
          <p:nvPr>
            <p:ph type="sldImg"/>
          </p:nvPr>
        </p:nvSpPr>
        <p:spPr>
          <a:solidFill>
            <a:srgbClr val="FFFFFF"/>
          </a:solidFill>
          <a:ln/>
        </p:spPr>
      </p:sp>
      <p:sp>
        <p:nvSpPr>
          <p:cNvPr id="647171" name="Rectangle 3"/>
          <p:cNvSpPr>
            <a:spLocks noGrp="1" noChangeArrowheads="1"/>
          </p:cNvSpPr>
          <p:nvPr>
            <p:ph type="body" idx="1"/>
          </p:nvPr>
        </p:nvSpPr>
        <p:spPr>
          <a:xfrm>
            <a:off x="914400" y="4343400"/>
            <a:ext cx="5029200" cy="463846"/>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我曾在 </a:t>
            </a:r>
            <a:r>
              <a:rPr lang="zh-CN" altLang="en-US" b="1" dirty="0"/>
              <a:t>新加坡圣经学院（</a:t>
            </a:r>
            <a:r>
              <a:rPr lang="en-US" altLang="zh-CN" b="1" dirty="0"/>
              <a:t>Singapore Bible College</a:t>
            </a:r>
            <a:r>
              <a:rPr lang="zh-CN" altLang="en-US" b="1" dirty="0"/>
              <a:t>）</a:t>
            </a:r>
            <a:r>
              <a:rPr lang="en-US" altLang="zh-CN" dirty="0"/>
              <a:t> </a:t>
            </a:r>
            <a:r>
              <a:rPr lang="zh-CN" altLang="en-US" dirty="0"/>
              <a:t>担任神学院教授，与另外 </a:t>
            </a:r>
            <a:r>
              <a:rPr lang="en-US" altLang="zh-CN" b="1" dirty="0"/>
              <a:t>30 </a:t>
            </a:r>
            <a:r>
              <a:rPr lang="zh-CN" altLang="en-US" b="1" dirty="0"/>
              <a:t>位教师</a:t>
            </a:r>
            <a:r>
              <a:rPr lang="zh-CN" altLang="en-US" dirty="0"/>
              <a:t> 一同在 </a:t>
            </a:r>
            <a:r>
              <a:rPr lang="zh-CN" altLang="en-US" b="1" dirty="0"/>
              <a:t>新加坡最大的培训学校</a:t>
            </a:r>
            <a:r>
              <a:rPr lang="zh-CN" altLang="en-US" dirty="0"/>
              <a:t> 服事。</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1">
            <a:extLst>
              <a:ext uri="{FF2B5EF4-FFF2-40B4-BE49-F238E27FC236}">
                <a16:creationId xmlns:a16="http://schemas.microsoft.com/office/drawing/2014/main" id="{145E554E-B702-F045-870C-9C4A23C6E8DB}"/>
              </a:ext>
            </a:extLst>
          </p:cNvPr>
          <p:cNvSpPr>
            <a:spLocks noGrp="1" noRot="1" noChangeAspect="1" noChangeArrowheads="1"/>
          </p:cNvSpPr>
          <p:nvPr>
            <p:ph type="sldImg"/>
          </p:nvPr>
        </p:nvSpPr>
        <p:spPr bwMode="auto">
          <a:solidFill>
            <a:srgbClr val="FFFFFF"/>
          </a:solidFill>
          <a:ln>
            <a:solidFill>
              <a:srgbClr val="000000"/>
            </a:solidFill>
            <a:miter lim="800000"/>
            <a:headEnd/>
            <a:tailEnd/>
          </a:ln>
        </p:spPr>
      </p:sp>
      <p:sp>
        <p:nvSpPr>
          <p:cNvPr id="481282" name="Rectangle 2">
            <a:extLst>
              <a:ext uri="{FF2B5EF4-FFF2-40B4-BE49-F238E27FC236}">
                <a16:creationId xmlns:a16="http://schemas.microsoft.com/office/drawing/2014/main" id="{AC954327-F61E-014F-ABC7-DFFAD6DFCD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39688" eaLnBrk="1" hangingPunct="1">
              <a:spcBef>
                <a:spcPct val="0"/>
              </a:spcBef>
            </a:pPr>
            <a:r>
              <a:rPr lang="en-US" altLang="en-US" dirty="0">
                <a:solidFill>
                  <a:srgbClr val="000000"/>
                </a:solidFill>
                <a:latin typeface="Times New Roman" panose="02020603050405020304" pitchFamily="18" charset="0"/>
                <a:ea typeface="ＭＳ Ｐゴシック" panose="020B0600070205080204" pitchFamily="34" charset="-128"/>
                <a:sym typeface="Times New Roman" panose="02020603050405020304" pitchFamily="18" charset="0"/>
              </a:rPr>
              <a:t>I get to teach these leaders every book of the Bible in survey courses, plus backgrounds to both the OT and NT, three areas of theology, and how to preach.</a:t>
            </a:r>
          </a:p>
          <a:p>
            <a:r>
              <a:rPr lang="zh-CN" altLang="en-US" dirty="0"/>
              <a:t>我有机会教授这些领袖</a:t>
            </a:r>
            <a:r>
              <a:rPr lang="zh-CN" altLang="en-US" b="1" dirty="0"/>
              <a:t>圣经概论课程</a:t>
            </a:r>
            <a:r>
              <a:rPr lang="zh-CN" altLang="en-US" dirty="0"/>
              <a:t>，涵盖</a:t>
            </a:r>
            <a:r>
              <a:rPr lang="zh-CN" altLang="en-US" b="1" dirty="0"/>
              <a:t>每一本圣经书卷</a:t>
            </a:r>
            <a:r>
              <a:rPr lang="zh-CN" altLang="en-US" dirty="0"/>
              <a:t>，以及</a:t>
            </a:r>
            <a:r>
              <a:rPr lang="zh-CN" altLang="en-US" b="1" dirty="0"/>
              <a:t>旧约和新约背景</a:t>
            </a:r>
            <a:r>
              <a:rPr lang="zh-CN" altLang="en-US" dirty="0"/>
              <a:t>、</a:t>
            </a:r>
            <a:r>
              <a:rPr lang="zh-CN" altLang="en-US" b="1" dirty="0"/>
              <a:t>三大神学领域</a:t>
            </a:r>
            <a:r>
              <a:rPr lang="zh-CN" altLang="en-US" dirty="0"/>
              <a:t>，并</a:t>
            </a:r>
            <a:r>
              <a:rPr lang="zh-CN" altLang="en-US" b="1" dirty="0"/>
              <a:t>教授如何讲道</a:t>
            </a:r>
            <a:r>
              <a:rPr lang="zh-CN" altLang="en-US" dirty="0"/>
              <a:t>。</a:t>
            </a:r>
          </a:p>
          <a:p>
            <a:r>
              <a:rPr lang="en-US" altLang="zh-CN" dirty="0"/>
              <a:t>4o</a:t>
            </a:r>
          </a:p>
          <a:p>
            <a:pPr marL="39688" eaLnBrk="1" hangingPunct="1">
              <a:spcBef>
                <a:spcPct val="0"/>
              </a:spcBef>
            </a:pPr>
            <a:endParaRPr lang="en-US" altLang="en-US" dirty="0">
              <a:solidFill>
                <a:srgbClr val="000000"/>
              </a:solidFill>
              <a:latin typeface="Times New Roman" panose="02020603050405020304" pitchFamily="18" charset="0"/>
              <a:ea typeface="ＭＳ Ｐゴシック" panose="020B0600070205080204" pitchFamily="34" charset="-128"/>
              <a:sym typeface="Times New Roman" panose="02020603050405020304" pitchFamily="18" charset="0"/>
            </a:endParaRPr>
          </a:p>
        </p:txBody>
      </p:sp>
    </p:spTree>
    <p:extLst>
      <p:ext uri="{BB962C8B-B14F-4D97-AF65-F5344CB8AC3E}">
        <p14:creationId xmlns:p14="http://schemas.microsoft.com/office/powerpoint/2010/main" val="30057165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0F8A13E-83EC-C34B-A943-E742087929A8}" type="slidenum">
              <a:rPr lang="en-US" sz="1200">
                <a:solidFill>
                  <a:srgbClr val="000000"/>
                </a:solidFill>
                <a:latin typeface="Times New Roman" charset="0"/>
              </a:rPr>
              <a:pPr eaLnBrk="1" hangingPunct="1"/>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AB4802-ACB0-F141-A154-28B17E001F5D}" type="slidenum">
              <a:rPr lang="en-US" sz="1200">
                <a:solidFill>
                  <a:srgbClr val="000000"/>
                </a:solidFill>
                <a:latin typeface="Times New Roman" charset="0"/>
              </a:rPr>
              <a:pPr eaLnBrk="1" hangingPunct="1"/>
              <a:t>40</a:t>
            </a:fld>
            <a:endParaRPr lang="en-US" sz="1200">
              <a:solidFill>
                <a:srgbClr val="000000"/>
              </a:solidFill>
              <a:latin typeface="Times New Roman" charset="0"/>
            </a:endParaRPr>
          </a:p>
        </p:txBody>
      </p:sp>
      <p:sp>
        <p:nvSpPr>
          <p:cNvPr id="642050" name="Rectangle 2"/>
          <p:cNvSpPr>
            <a:spLocks noGrp="1" noRot="1" noChangeAspect="1" noChangeArrowheads="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E67B9DC-ABA2-6845-923F-3229D48A33A3}" type="slidenum">
              <a:rPr lang="en-US" sz="1200">
                <a:solidFill>
                  <a:srgbClr val="000000"/>
                </a:solidFill>
                <a:latin typeface="Times New Roman" charset="0"/>
              </a:rPr>
              <a:pPr eaLnBrk="1" hangingPunct="1"/>
              <a:t>41</a:t>
            </a:fld>
            <a:endParaRPr lang="en-US" sz="1200">
              <a:solidFill>
                <a:srgbClr val="000000"/>
              </a:solidFill>
              <a:latin typeface="Times New Roman" charset="0"/>
            </a:endParaRPr>
          </a:p>
        </p:txBody>
      </p:sp>
      <p:sp>
        <p:nvSpPr>
          <p:cNvPr id="640002" name="Rectangle 2"/>
          <p:cNvSpPr>
            <a:spLocks noGrp="1" noRot="1" noChangeAspect="1" noChangeArrowheads="1"/>
          </p:cNvSpPr>
          <p:nvPr>
            <p:ph type="sldImg"/>
          </p:nvPr>
        </p:nvSpPr>
        <p:spPr>
          <a:xfrm>
            <a:off x="1152525" y="692150"/>
            <a:ext cx="4552950" cy="3416300"/>
          </a:xfrm>
          <a:solidFill>
            <a:srgbClr val="FFFFFF"/>
          </a:solidFill>
          <a:ln/>
        </p:spPr>
      </p:sp>
      <p:sp>
        <p:nvSpPr>
          <p:cNvPr id="64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1049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1"/>
          <p:cNvSpPr>
            <a:spLocks noGrp="1" noRot="1" noChangeAspect="1" noChangeArrowheads="1"/>
          </p:cNvSpPr>
          <p:nvPr>
            <p:ph type="sldImg"/>
          </p:nvPr>
        </p:nvSpPr>
        <p:spPr>
          <a:solidFill>
            <a:srgbClr val="FFFFFF"/>
          </a:solidFill>
          <a:ln/>
        </p:spPr>
      </p:sp>
      <p:sp>
        <p:nvSpPr>
          <p:cNvPr id="232450" name="Rectangle 2"/>
          <p:cNvSpPr>
            <a:spLocks noGrp="1" noChangeArrowheads="1"/>
          </p:cNvSpPr>
          <p:nvPr>
            <p:ph type="body" idx="1"/>
          </p:nvPr>
        </p:nvSpPr>
        <p:spPr>
          <a:ln/>
        </p:spPr>
        <p:txBody>
          <a:bodyPr/>
          <a:lstStyle/>
          <a:p>
            <a:pPr eaLnBrk="1" hangingPunct="1">
              <a:defRPr/>
            </a:pPr>
            <a:r>
              <a:rPr lang="en-US" dirty="0">
                <a:cs typeface="ＭＳ Ｐゴシック" charset="0"/>
              </a:rPr>
              <a:t>From 1997-2020 God has seen fit to grant me the privilege to train pastors in 12 other countries on 72 trips.  I have taught Homiletics in 8 of these countries.</a:t>
            </a:r>
          </a:p>
          <a:p>
            <a:r>
              <a:rPr lang="zh-CN" altLang="en-US" dirty="0"/>
              <a:t>从 </a:t>
            </a:r>
            <a:r>
              <a:rPr lang="en-US" altLang="zh-CN" b="1" dirty="0"/>
              <a:t>1997 </a:t>
            </a:r>
            <a:r>
              <a:rPr lang="zh-CN" altLang="en-US" b="1" dirty="0"/>
              <a:t>年到 </a:t>
            </a:r>
            <a:r>
              <a:rPr lang="en-US" altLang="zh-CN" b="1" dirty="0"/>
              <a:t>2020 </a:t>
            </a:r>
            <a:r>
              <a:rPr lang="zh-CN" altLang="en-US" b="1" dirty="0"/>
              <a:t>年</a:t>
            </a:r>
            <a:r>
              <a:rPr lang="zh-CN" altLang="en-US" dirty="0"/>
              <a:t>，神看为合适，赐给我</a:t>
            </a:r>
            <a:r>
              <a:rPr lang="zh-CN" altLang="en-US" b="1" dirty="0"/>
              <a:t>培训牧者的特权</a:t>
            </a:r>
            <a:r>
              <a:rPr lang="zh-CN" altLang="en-US" dirty="0"/>
              <a:t>，让我</a:t>
            </a:r>
            <a:r>
              <a:rPr lang="en-US" altLang="zh-CN" b="1" dirty="0"/>
              <a:t>72 </a:t>
            </a:r>
            <a:r>
              <a:rPr lang="zh-CN" altLang="en-US" b="1" dirty="0"/>
              <a:t>次出行到 </a:t>
            </a:r>
            <a:r>
              <a:rPr lang="en-US" altLang="zh-CN" b="1" dirty="0"/>
              <a:t>12 </a:t>
            </a:r>
            <a:r>
              <a:rPr lang="zh-CN" altLang="en-US" b="1" dirty="0"/>
              <a:t>个不同的国家</a:t>
            </a:r>
            <a:r>
              <a:rPr lang="zh-CN" altLang="en-US" dirty="0"/>
              <a:t>。</a:t>
            </a:r>
          </a:p>
          <a:p>
            <a:r>
              <a:rPr lang="zh-CN" altLang="en-US" dirty="0"/>
              <a:t>我在其中 </a:t>
            </a:r>
            <a:r>
              <a:rPr lang="en-US" altLang="zh-CN" b="1" dirty="0"/>
              <a:t>8 </a:t>
            </a:r>
            <a:r>
              <a:rPr lang="zh-CN" altLang="en-US" b="1" dirty="0"/>
              <a:t>个国家</a:t>
            </a:r>
            <a:r>
              <a:rPr lang="zh-CN" altLang="en-US" dirty="0"/>
              <a:t> 教授了 </a:t>
            </a:r>
            <a:r>
              <a:rPr lang="zh-CN" altLang="en-US" b="1" dirty="0"/>
              <a:t>讲道学（</a:t>
            </a:r>
            <a:r>
              <a:rPr lang="en-US" altLang="zh-CN" b="1" dirty="0"/>
              <a:t>Homiletics</a:t>
            </a:r>
            <a:r>
              <a:rPr lang="zh-CN" altLang="en-US" b="1" dirty="0"/>
              <a:t>）</a:t>
            </a:r>
            <a:r>
              <a:rPr lang="zh-CN" altLang="en-US" dirty="0"/>
              <a:t>。</a:t>
            </a:r>
          </a:p>
          <a:p>
            <a:pPr eaLnBrk="1" hangingPunct="1">
              <a:defRPr/>
            </a:pPr>
            <a:endParaRPr lang="en-US" dirty="0">
              <a:cs typeface="ＭＳ Ｐゴシック" charset="0"/>
            </a:endParaRPr>
          </a:p>
        </p:txBody>
      </p:sp>
    </p:spTree>
    <p:extLst>
      <p:ext uri="{BB962C8B-B14F-4D97-AF65-F5344CB8AC3E}">
        <p14:creationId xmlns:p14="http://schemas.microsoft.com/office/powerpoint/2010/main" val="31050671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Currently we have </a:t>
            </a:r>
            <a:r>
              <a:rPr lang="en-US" altLang="zh-CN" dirty="0">
                <a:latin typeface="Arial" panose="020B0604020202020204" pitchFamily="34" charset="0"/>
                <a:ea typeface="ＭＳ Ｐゴシック" charset="0"/>
                <a:cs typeface="Arial" panose="020B0604020202020204" pitchFamily="34" charset="0"/>
              </a:rPr>
              <a:t>46</a:t>
            </a:r>
            <a:r>
              <a:rPr lang="en-US" dirty="0">
                <a:latin typeface="Arial" panose="020B0604020202020204" pitchFamily="34" charset="0"/>
                <a:ea typeface="ＭＳ Ｐゴシック" charset="0"/>
                <a:cs typeface="Arial" panose="020B0604020202020204" pitchFamily="34" charset="0"/>
              </a:rPr>
              <a:t> courses on the website.</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目前，我们网站上有</a:t>
            </a:r>
            <a:r>
              <a:rPr lang="en-US" altLang="zh-CN" dirty="0"/>
              <a:t>46</a:t>
            </a:r>
            <a:r>
              <a:rPr lang="zh-CN" altLang="en-US" dirty="0"/>
              <a:t>门课程。</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252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These include Bible, theology, church history, and practical ministry</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其中包括圣经、神学、教会历史和实践事工。</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46155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Most of these courses are mine, but others have also shared their courses with me.</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这些课程大部分是我的，但也有其他人分享了他们的课程给我。</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63696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So all you need to do is to click on a course as there are no passwords. For example, select New Testament Survey to get NT materials.</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所以你只需要点击课程即可，无需密码。例如，选择</a:t>
            </a:r>
            <a:r>
              <a:rPr lang="en-US" altLang="zh-CN" dirty="0"/>
              <a:t>《</a:t>
            </a:r>
            <a:r>
              <a:rPr lang="zh-CN" altLang="en-US" dirty="0"/>
              <a:t>新约综览</a:t>
            </a:r>
            <a:r>
              <a:rPr lang="en-US" altLang="zh-CN" dirty="0"/>
              <a:t>》</a:t>
            </a:r>
            <a:r>
              <a:rPr lang="zh-CN" altLang="en-US" dirty="0"/>
              <a:t>即可获取新约的资料。</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88844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brings you to the English page where some of the 66,000 PPT slides in English are accessed.</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这将带你到英文页面，在那里可以访问部分共</a:t>
            </a:r>
            <a:r>
              <a:rPr lang="en-US" altLang="zh-CN" dirty="0"/>
              <a:t>66,000</a:t>
            </a:r>
            <a:r>
              <a:rPr lang="zh-CN" altLang="en-US" dirty="0"/>
              <a:t>张的英文</a:t>
            </a:r>
            <a:r>
              <a:rPr lang="en-US" altLang="zh-CN" dirty="0"/>
              <a:t>PPT</a:t>
            </a:r>
            <a:r>
              <a:rPr lang="zh-CN" altLang="en-US" dirty="0"/>
              <a:t>幻灯片。</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20104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About 20,000 pages of notes are also available for free download.</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大约</a:t>
            </a:r>
            <a:r>
              <a:rPr lang="en-US" altLang="zh-CN" dirty="0"/>
              <a:t>20,000</a:t>
            </a:r>
            <a:r>
              <a:rPr lang="zh-CN" altLang="en-US" dirty="0"/>
              <a:t>页的笔记也可供免费下载。</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487145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 the left column are the present translations of each course. Here are 9 languages featured for NT Survey.</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在左侧栏中是每门课程当前的翻译版本。</a:t>
            </a:r>
            <a:r>
              <a:rPr lang="en-US" altLang="zh-CN" dirty="0"/>
              <a:t>《</a:t>
            </a:r>
            <a:r>
              <a:rPr lang="zh-CN" altLang="en-US" dirty="0"/>
              <a:t>新约综览</a:t>
            </a:r>
            <a:r>
              <a:rPr lang="en-US" altLang="zh-CN" dirty="0"/>
              <a:t>》</a:t>
            </a:r>
            <a:r>
              <a:rPr lang="zh-CN" altLang="en-US" dirty="0"/>
              <a:t>目前提供</a:t>
            </a:r>
            <a:r>
              <a:rPr lang="en-US" altLang="zh-CN" dirty="0"/>
              <a:t>9</a:t>
            </a:r>
            <a:r>
              <a:rPr lang="zh-CN" altLang="en-US" dirty="0"/>
              <a:t>种语言。</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99470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Chinese downloads include more than 37,000 slides as of Jan 2020. The file names are also in the various languages. This file on Matthew 1-14 means it has 377 slides in Chinese in the NT Survey course with file number 1773. The last part shows that this is version 20 of this PPT file. </a:t>
            </a:r>
          </a:p>
          <a:p>
            <a:pPr eaLnBrk="1" hangingPunct="1"/>
            <a:endParaRPr lang="en-US" altLang="zh-CN"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截至</a:t>
            </a:r>
            <a:r>
              <a:rPr lang="en-US" altLang="zh-CN" dirty="0"/>
              <a:t>2020</a:t>
            </a:r>
            <a:r>
              <a:rPr lang="zh-CN" altLang="en-US" dirty="0"/>
              <a:t>年</a:t>
            </a:r>
            <a:r>
              <a:rPr lang="en-US" altLang="zh-CN" dirty="0"/>
              <a:t>1</a:t>
            </a:r>
            <a:r>
              <a:rPr lang="zh-CN" altLang="en-US" dirty="0"/>
              <a:t>月，中文下载内容包括超过</a:t>
            </a:r>
            <a:r>
              <a:rPr lang="en-US" altLang="zh-CN" dirty="0"/>
              <a:t>37,000</a:t>
            </a:r>
            <a:r>
              <a:rPr lang="zh-CN" altLang="en-US" dirty="0"/>
              <a:t>张幻灯片。文件名也采用不同语言命名。这个关于</a:t>
            </a:r>
            <a:r>
              <a:rPr lang="en-US" altLang="zh-CN" dirty="0"/>
              <a:t>《</a:t>
            </a:r>
            <a:r>
              <a:rPr lang="zh-CN" altLang="en-US" dirty="0"/>
              <a:t>马太福音</a:t>
            </a:r>
            <a:r>
              <a:rPr lang="en-US" altLang="zh-CN" dirty="0"/>
              <a:t>》1-14</a:t>
            </a:r>
            <a:r>
              <a:rPr lang="zh-CN" altLang="en-US" dirty="0"/>
              <a:t>章的文件意味着它在</a:t>
            </a:r>
            <a:r>
              <a:rPr lang="en-US" altLang="zh-CN" dirty="0"/>
              <a:t>《</a:t>
            </a:r>
            <a:r>
              <a:rPr lang="zh-CN" altLang="en-US" dirty="0"/>
              <a:t>新约综览</a:t>
            </a:r>
            <a:r>
              <a:rPr lang="en-US" altLang="zh-CN" dirty="0"/>
              <a:t>》</a:t>
            </a:r>
            <a:r>
              <a:rPr lang="zh-CN" altLang="en-US" dirty="0"/>
              <a:t>课程中包含</a:t>
            </a:r>
            <a:r>
              <a:rPr lang="en-US" altLang="zh-CN" dirty="0"/>
              <a:t>377</a:t>
            </a:r>
            <a:r>
              <a:rPr lang="zh-CN" altLang="en-US" dirty="0"/>
              <a:t>张中文幻灯片，文件编号为</a:t>
            </a:r>
            <a:r>
              <a:rPr lang="en-US" altLang="zh-CN" dirty="0"/>
              <a:t>1773</a:t>
            </a:r>
            <a:r>
              <a:rPr lang="zh-CN" altLang="en-US" dirty="0"/>
              <a:t>。最后的部分表示这是该</a:t>
            </a:r>
            <a:r>
              <a:rPr lang="en-US" altLang="zh-CN" dirty="0"/>
              <a:t>PPT</a:t>
            </a:r>
            <a:r>
              <a:rPr lang="zh-CN" altLang="en-US" dirty="0"/>
              <a:t>文件的第</a:t>
            </a:r>
            <a:r>
              <a:rPr lang="en-US" altLang="zh-CN" dirty="0"/>
              <a:t>20</a:t>
            </a:r>
            <a:r>
              <a:rPr lang="zh-CN" altLang="en-US" dirty="0"/>
              <a:t>个版本。</a:t>
            </a:r>
          </a:p>
          <a:p>
            <a:pPr eaLnBrk="1" hangingPunct="1"/>
            <a:endParaRPr lang="en-US" altLang="zh-CN"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92654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165833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Indonesian downloads include more than 14,000 slides as of Jan 2020.</a:t>
            </a:r>
          </a:p>
          <a:p>
            <a:pPr marL="0" marR="0" lvl="0" indent="0" algn="l" defTabSz="457200" rtl="0" eaLnBrk="1" fontAlgn="base" latinLnBrk="0" hangingPunct="1">
              <a:lnSpc>
                <a:spcPct val="100000"/>
              </a:lnSpc>
              <a:spcBef>
                <a:spcPct val="30000"/>
              </a:spcBef>
              <a:spcAft>
                <a:spcPct val="0"/>
              </a:spcAft>
              <a:buClrTx/>
              <a:buSzTx/>
              <a:buFontTx/>
              <a:buNone/>
              <a:tabLst/>
              <a:defRPr/>
            </a:pPr>
            <a:r>
              <a:rPr lang="zh-CN" altLang="en-US" dirty="0"/>
              <a:t>截至</a:t>
            </a:r>
            <a:r>
              <a:rPr lang="en-US" altLang="zh-CN" dirty="0"/>
              <a:t>2020</a:t>
            </a:r>
            <a:r>
              <a:rPr lang="zh-CN" altLang="en-US" dirty="0"/>
              <a:t>年</a:t>
            </a:r>
            <a:r>
              <a:rPr lang="en-US" altLang="zh-CN" dirty="0"/>
              <a:t>1</a:t>
            </a:r>
            <a:r>
              <a:rPr lang="zh-CN" altLang="en-US" dirty="0"/>
              <a:t>月，印尼语下载内容包括超过</a:t>
            </a:r>
            <a:r>
              <a:rPr lang="en-US" altLang="zh-CN" dirty="0"/>
              <a:t>14,000</a:t>
            </a:r>
            <a:r>
              <a:rPr lang="zh-CN" altLang="en-US" dirty="0"/>
              <a:t>张幻灯片。</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44761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Mongolian downloads include more than 3,000 slides as of Jan 2020.</a:t>
            </a:r>
          </a:p>
          <a:p>
            <a:pPr eaLnBrk="1" hangingPunct="1"/>
            <a:r>
              <a:rPr lang="zh-CN" altLang="en-US" dirty="0">
                <a:latin typeface="Arial" panose="020B0604020202020204" pitchFamily="34" charset="0"/>
                <a:ea typeface="ＭＳ Ｐゴシック" charset="0"/>
                <a:cs typeface="Arial" panose="020B0604020202020204" pitchFamily="34" charset="0"/>
              </a:rPr>
              <a:t>截至 </a:t>
            </a:r>
            <a:r>
              <a:rPr lang="en-US" altLang="zh-CN" dirty="0">
                <a:latin typeface="Arial" panose="020B0604020202020204" pitchFamily="34" charset="0"/>
                <a:ea typeface="ＭＳ Ｐゴシック" charset="0"/>
                <a:cs typeface="Arial" panose="020B0604020202020204" pitchFamily="34" charset="0"/>
              </a:rPr>
              <a:t>2020 </a:t>
            </a:r>
            <a:r>
              <a:rPr lang="zh-CN" altLang="en-US" dirty="0">
                <a:latin typeface="Arial" panose="020B0604020202020204" pitchFamily="34" charset="0"/>
                <a:ea typeface="ＭＳ Ｐゴシック" charset="0"/>
                <a:cs typeface="Arial" panose="020B0604020202020204" pitchFamily="34" charset="0"/>
              </a:rPr>
              <a:t>年 </a:t>
            </a:r>
            <a:r>
              <a:rPr lang="en-US" altLang="zh-CN" dirty="0">
                <a:latin typeface="Arial" panose="020B0604020202020204" pitchFamily="34" charset="0"/>
                <a:ea typeface="ＭＳ Ｐゴシック" charset="0"/>
                <a:cs typeface="Arial" panose="020B0604020202020204" pitchFamily="34" charset="0"/>
              </a:rPr>
              <a:t>1 </a:t>
            </a:r>
            <a:r>
              <a:rPr lang="zh-CN" altLang="en-US" dirty="0">
                <a:latin typeface="Arial" panose="020B0604020202020204" pitchFamily="34" charset="0"/>
                <a:ea typeface="ＭＳ Ｐゴシック" charset="0"/>
                <a:cs typeface="Arial" panose="020B0604020202020204" pitchFamily="34" charset="0"/>
              </a:rPr>
              <a:t>月，蒙古语下载量已超过 </a:t>
            </a:r>
            <a:r>
              <a:rPr lang="en-US" altLang="zh-CN" dirty="0">
                <a:latin typeface="Arial" panose="020B0604020202020204" pitchFamily="34" charset="0"/>
                <a:ea typeface="ＭＳ Ｐゴシック" charset="0"/>
                <a:cs typeface="Arial" panose="020B0604020202020204" pitchFamily="34" charset="0"/>
              </a:rPr>
              <a:t>3,000 </a:t>
            </a:r>
            <a:r>
              <a:rPr lang="zh-CN" altLang="en-US" dirty="0">
                <a:latin typeface="Arial" panose="020B0604020202020204" pitchFamily="34" charset="0"/>
                <a:ea typeface="ＭＳ Ｐゴシック" charset="0"/>
                <a:cs typeface="Arial" panose="020B0604020202020204" pitchFamily="34" charset="0"/>
              </a:rPr>
              <a:t>张幻灯片。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03493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Vietnamese downloads include more than 8,000 slides as of Jan 2020.</a:t>
            </a:r>
          </a:p>
          <a:p>
            <a:pPr eaLnBrk="1" hangingPunct="1"/>
            <a:r>
              <a:rPr lang="zh-CN" altLang="en-US" dirty="0">
                <a:latin typeface="Arial" panose="020B0604020202020204" pitchFamily="34" charset="0"/>
                <a:ea typeface="ＭＳ Ｐゴシック" charset="0"/>
                <a:cs typeface="Arial" panose="020B0604020202020204" pitchFamily="34" charset="0"/>
              </a:rPr>
              <a:t>截至 </a:t>
            </a:r>
            <a:r>
              <a:rPr lang="en-US" altLang="zh-CN" dirty="0">
                <a:latin typeface="Arial" panose="020B0604020202020204" pitchFamily="34" charset="0"/>
                <a:ea typeface="ＭＳ Ｐゴシック" charset="0"/>
                <a:cs typeface="Arial" panose="020B0604020202020204" pitchFamily="34" charset="0"/>
              </a:rPr>
              <a:t>2020 </a:t>
            </a:r>
            <a:r>
              <a:rPr lang="zh-CN" altLang="en-US" dirty="0">
                <a:latin typeface="Arial" panose="020B0604020202020204" pitchFamily="34" charset="0"/>
                <a:ea typeface="ＭＳ Ｐゴシック" charset="0"/>
                <a:cs typeface="Arial" panose="020B0604020202020204" pitchFamily="34" charset="0"/>
              </a:rPr>
              <a:t>年 </a:t>
            </a:r>
            <a:r>
              <a:rPr lang="en-US" altLang="zh-CN" dirty="0">
                <a:latin typeface="Arial" panose="020B0604020202020204" pitchFamily="34" charset="0"/>
                <a:ea typeface="ＭＳ Ｐゴシック" charset="0"/>
                <a:cs typeface="Arial" panose="020B0604020202020204" pitchFamily="34" charset="0"/>
              </a:rPr>
              <a:t>1 </a:t>
            </a:r>
            <a:r>
              <a:rPr lang="zh-CN" altLang="en-US" dirty="0">
                <a:latin typeface="Arial" panose="020B0604020202020204" pitchFamily="34" charset="0"/>
                <a:ea typeface="ＭＳ Ｐゴシック" charset="0"/>
                <a:cs typeface="Arial" panose="020B0604020202020204" pitchFamily="34" charset="0"/>
              </a:rPr>
              <a:t>月，越南语下载量已超过 </a:t>
            </a:r>
            <a:r>
              <a:rPr lang="en-US" altLang="zh-CN" dirty="0">
                <a:latin typeface="Arial" panose="020B0604020202020204" pitchFamily="34" charset="0"/>
                <a:ea typeface="ＭＳ Ｐゴシック" charset="0"/>
                <a:cs typeface="Arial" panose="020B0604020202020204" pitchFamily="34" charset="0"/>
              </a:rPr>
              <a:t>8,000 </a:t>
            </a:r>
            <a:r>
              <a:rPr lang="zh-CN" altLang="en-US" dirty="0">
                <a:latin typeface="Arial" panose="020B0604020202020204" pitchFamily="34" charset="0"/>
                <a:ea typeface="ＭＳ Ｐゴシック" charset="0"/>
                <a:cs typeface="Arial" panose="020B0604020202020204" pitchFamily="34" charset="0"/>
              </a:rPr>
              <a:t>张幻灯片。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35144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9E7EC8B-FABF-6B4F-8191-906A492BBB72}" type="slidenum">
              <a:rPr lang="en-US" sz="1200">
                <a:solidFill>
                  <a:srgbClr val="000000"/>
                </a:solidFill>
                <a:latin typeface="Times New Roman" charset="0"/>
              </a:rPr>
              <a:pPr eaLnBrk="1" hangingPunct="1"/>
              <a:t>57</a:t>
            </a:fld>
            <a:endParaRPr lang="en-US" sz="1200">
              <a:solidFill>
                <a:srgbClr val="000000"/>
              </a:solidFill>
              <a:latin typeface="Times New Roman"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0C85CE1-71C4-41DD-8AA3-B50339F02598}" type="slidenum">
              <a:rPr lang="en-GB" sz="1200">
                <a:solidFill>
                  <a:prstClr val="white"/>
                </a:solidFill>
              </a:rPr>
              <a:pPr/>
              <a:t>66</a:t>
            </a:fld>
            <a:endParaRPr lang="en-GB" sz="1200">
              <a:solidFill>
                <a:prstClr val="white"/>
              </a:solidFill>
            </a:endParaRPr>
          </a:p>
        </p:txBody>
      </p:sp>
      <p:sp>
        <p:nvSpPr>
          <p:cNvPr id="544770" name="Rectangle 2"/>
          <p:cNvSpPr>
            <a:spLocks noGrp="1" noRot="1" noChangeAspect="1" noChangeArrowheads="1" noTextEdit="1"/>
          </p:cNvSpPr>
          <p:nvPr>
            <p:ph type="sldImg"/>
          </p:nvPr>
        </p:nvSpPr>
        <p:spPr>
          <a:ln/>
        </p:spPr>
      </p:sp>
      <p:sp>
        <p:nvSpPr>
          <p:cNvPr id="54477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D18EB75-A28C-498A-ADAA-4C0C1F43B98A}" type="slidenum">
              <a:rPr lang="en-GB" sz="1200">
                <a:solidFill>
                  <a:prstClr val="white"/>
                </a:solidFill>
              </a:rPr>
              <a:pPr/>
              <a:t>67</a:t>
            </a:fld>
            <a:endParaRPr lang="en-GB" sz="1200">
              <a:solidFill>
                <a:prstClr val="white"/>
              </a:solidFill>
            </a:endParaRPr>
          </a:p>
        </p:txBody>
      </p:sp>
      <p:sp>
        <p:nvSpPr>
          <p:cNvPr id="546818" name="Rectangle 2"/>
          <p:cNvSpPr>
            <a:spLocks noGrp="1" noRot="1" noChangeAspect="1" noChangeArrowheads="1" noTextEdit="1"/>
          </p:cNvSpPr>
          <p:nvPr>
            <p:ph type="sldImg"/>
          </p:nvPr>
        </p:nvSpPr>
        <p:spPr>
          <a:solidFill>
            <a:srgbClr val="FFFFFF"/>
          </a:solidFill>
          <a:ln/>
        </p:spPr>
      </p:sp>
      <p:sp>
        <p:nvSpPr>
          <p:cNvPr id="546819"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E7E014-09F1-4E23-B62D-C4904308B220}" type="slidenum">
              <a:rPr lang="en-GB" sz="1200">
                <a:solidFill>
                  <a:prstClr val="white"/>
                </a:solidFill>
              </a:rPr>
              <a:pPr/>
              <a:t>68</a:t>
            </a:fld>
            <a:endParaRPr lang="en-GB" sz="1200">
              <a:solidFill>
                <a:prstClr val="white"/>
              </a:solidFill>
            </a:endParaRPr>
          </a:p>
        </p:txBody>
      </p:sp>
      <p:sp>
        <p:nvSpPr>
          <p:cNvPr id="548866" name="Rectangle 2"/>
          <p:cNvSpPr>
            <a:spLocks noGrp="1" noRot="1" noChangeAspect="1" noChangeArrowheads="1" noTextEdit="1"/>
          </p:cNvSpPr>
          <p:nvPr>
            <p:ph type="sldImg"/>
          </p:nvPr>
        </p:nvSpPr>
        <p:spPr>
          <a:ln/>
        </p:spPr>
      </p:sp>
      <p:sp>
        <p:nvSpPr>
          <p:cNvPr id="54886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174DF16-29FD-4D82-94B1-65EAA6A04B1E}" type="slidenum">
              <a:rPr lang="en-GB" sz="1200">
                <a:solidFill>
                  <a:prstClr val="white"/>
                </a:solidFill>
              </a:rPr>
              <a:pPr/>
              <a:t>69</a:t>
            </a:fld>
            <a:endParaRPr lang="en-GB" sz="1200">
              <a:solidFill>
                <a:prstClr val="white"/>
              </a:solidFill>
            </a:endParaRPr>
          </a:p>
        </p:txBody>
      </p:sp>
      <p:sp>
        <p:nvSpPr>
          <p:cNvPr id="550914" name="Rectangle 2"/>
          <p:cNvSpPr>
            <a:spLocks noGrp="1" noRot="1" noChangeAspect="1" noChangeArrowheads="1" noTextEdit="1"/>
          </p:cNvSpPr>
          <p:nvPr>
            <p:ph type="sldImg"/>
          </p:nvPr>
        </p:nvSpPr>
        <p:spPr>
          <a:solidFill>
            <a:srgbClr val="FFFFFF"/>
          </a:solidFill>
          <a:ln/>
        </p:spPr>
      </p:sp>
      <p:sp>
        <p:nvSpPr>
          <p:cNvPr id="550915"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70</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4287F4C-C64C-48CC-AE2D-AD77EFA89A3B}"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cs typeface="+mn-cs"/>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extLst>
      <p:ext uri="{BB962C8B-B14F-4D97-AF65-F5344CB8AC3E}">
        <p14:creationId xmlns:p14="http://schemas.microsoft.com/office/powerpoint/2010/main" val="16401077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72</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1917501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We are tempted to look down when things don</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go our way</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当事情不如我们所愿时，我们容易陷入低落。</a:t>
            </a:r>
          </a:p>
          <a:p>
            <a:endParaRPr lang="en-US" dirty="0">
              <a:latin typeface="Times New Roman" charset="0"/>
              <a:ea typeface="ＭＳ Ｐゴシック" charset="0"/>
              <a:cs typeface="ＭＳ Ｐゴシック" charset="0"/>
            </a:endParaRPr>
          </a:p>
        </p:txBody>
      </p:sp>
      <p:sp>
        <p:nvSpPr>
          <p:cNvPr id="311299"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11300"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68269C05-AF8E-F440-AA5D-0C9C70141718}" type="slidenum">
              <a:rPr lang="en-GB" sz="1200">
                <a:solidFill>
                  <a:srgbClr val="000000"/>
                </a:solidFill>
                <a:latin typeface="Calibri" charset="0"/>
              </a:rPr>
              <a:pPr eaLnBrk="1" hangingPunct="1"/>
              <a:t>75</a:t>
            </a:fld>
            <a:endParaRPr lang="en-GB" sz="1200">
              <a:solidFill>
                <a:srgbClr val="000000"/>
              </a:solidFill>
              <a:latin typeface="Calibri"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216109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80</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4046953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544783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58269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a:p>
            <a:r>
              <a:rPr lang="zh-CN" altLang="en-US" b="1" dirty="0"/>
              <a:t>（</a:t>
            </a:r>
            <a:r>
              <a:rPr lang="en-US" altLang="zh-CN" b="1" dirty="0"/>
              <a:t>Newser</a:t>
            </a:r>
            <a:r>
              <a:rPr lang="zh-CN" altLang="en-US" b="1" dirty="0"/>
              <a:t>，</a:t>
            </a:r>
            <a:r>
              <a:rPr lang="en-US" altLang="zh-CN" b="1" dirty="0"/>
              <a:t>2013</a:t>
            </a:r>
            <a:r>
              <a:rPr lang="zh-CN" altLang="en-US" b="1" dirty="0"/>
              <a:t>年</a:t>
            </a:r>
            <a:r>
              <a:rPr lang="en-US" altLang="zh-CN" b="1" dirty="0"/>
              <a:t>10</a:t>
            </a:r>
            <a:r>
              <a:rPr lang="zh-CN" altLang="en-US" b="1" dirty="0"/>
              <a:t>月</a:t>
            </a:r>
            <a:r>
              <a:rPr lang="en-US" altLang="zh-CN" b="1" dirty="0"/>
              <a:t>25</a:t>
            </a:r>
            <a:r>
              <a:rPr lang="zh-CN" altLang="en-US" b="1" dirty="0"/>
              <a:t>日）</a:t>
            </a:r>
            <a:r>
              <a:rPr lang="zh-CN" altLang="en-US" dirty="0"/>
              <a:t> </a:t>
            </a:r>
            <a:r>
              <a:rPr lang="en-US" altLang="zh-CN" dirty="0"/>
              <a:t>—— </a:t>
            </a:r>
            <a:r>
              <a:rPr lang="zh-CN" altLang="en-US" dirty="0"/>
              <a:t>从今以后，</a:t>
            </a:r>
            <a:r>
              <a:rPr lang="zh-CN" altLang="en-US" b="1" dirty="0"/>
              <a:t>美国空军学员誓言</a:t>
            </a:r>
            <a:r>
              <a:rPr lang="zh-CN" altLang="en-US" dirty="0"/>
              <a:t> 可能会少一些宗教色彩。据 </a:t>
            </a:r>
            <a:r>
              <a:rPr lang="en-US" altLang="zh-CN" b="1" dirty="0"/>
              <a:t>《</a:t>
            </a:r>
            <a:r>
              <a:rPr lang="zh-CN" altLang="en-US" b="1" dirty="0"/>
              <a:t>空军时报</a:t>
            </a:r>
            <a:r>
              <a:rPr lang="en-US" altLang="zh-CN" b="1" dirty="0"/>
              <a:t>》</a:t>
            </a:r>
            <a:r>
              <a:rPr lang="zh-CN" altLang="en-US" b="1" dirty="0"/>
              <a:t>（</a:t>
            </a:r>
            <a:r>
              <a:rPr lang="en-US" altLang="zh-CN" b="1" dirty="0"/>
              <a:t>Air Force Times</a:t>
            </a:r>
            <a:r>
              <a:rPr lang="zh-CN" altLang="en-US" b="1" dirty="0"/>
              <a:t>）</a:t>
            </a:r>
            <a:r>
              <a:rPr lang="en-US" altLang="zh-CN" dirty="0"/>
              <a:t> </a:t>
            </a:r>
            <a:r>
              <a:rPr lang="zh-CN" altLang="en-US" dirty="0"/>
              <a:t>报道，空军表示，学员现在可以选择</a:t>
            </a:r>
            <a:r>
              <a:rPr lang="zh-CN" altLang="en-US" b="1" dirty="0"/>
              <a:t>跳过誓言的最后一句：“愿上帝帮助我”（</a:t>
            </a:r>
            <a:r>
              <a:rPr lang="en-US" altLang="zh-CN" b="1" dirty="0"/>
              <a:t>So help me God</a:t>
            </a:r>
            <a:r>
              <a:rPr lang="zh-CN" altLang="en-US" b="1" dirty="0"/>
              <a:t>）</a:t>
            </a:r>
            <a:r>
              <a:rPr lang="zh-CN" altLang="en-US" dirty="0"/>
              <a:t>。</a:t>
            </a:r>
          </a:p>
          <a:p>
            <a:r>
              <a:rPr lang="zh-CN" altLang="en-US" dirty="0"/>
              <a:t>这一决定是对</a:t>
            </a:r>
            <a:r>
              <a:rPr lang="zh-CN" altLang="en-US" b="1" dirty="0"/>
              <a:t>一群推动军中政教分离的团体</a:t>
            </a:r>
            <a:r>
              <a:rPr lang="zh-CN" altLang="en-US" dirty="0"/>
              <a:t>的回应，但这可能仍不足以避免诉讼。</a:t>
            </a:r>
            <a:r>
              <a:rPr lang="zh-CN" altLang="en-US" b="1" dirty="0"/>
              <a:t>军事宗教自由基金会（</a:t>
            </a:r>
            <a:r>
              <a:rPr lang="en-US" altLang="zh-CN" b="1" dirty="0"/>
              <a:t>MRFF</a:t>
            </a:r>
            <a:r>
              <a:rPr lang="zh-CN" altLang="en-US" b="1" dirty="0"/>
              <a:t>）</a:t>
            </a:r>
            <a:r>
              <a:rPr lang="en-US" altLang="zh-CN" dirty="0"/>
              <a:t> </a:t>
            </a:r>
            <a:r>
              <a:rPr lang="zh-CN" altLang="en-US" dirty="0"/>
              <a:t>希望</a:t>
            </a:r>
            <a:r>
              <a:rPr lang="zh-CN" altLang="en-US" b="1" dirty="0"/>
              <a:t>完全删除</a:t>
            </a:r>
            <a:r>
              <a:rPr lang="zh-CN" altLang="en-US" dirty="0"/>
              <a:t> 这句话，而空军则选择</a:t>
            </a:r>
            <a:r>
              <a:rPr lang="zh-CN" altLang="en-US" b="1" dirty="0"/>
              <a:t>保留它，但使其成为可选项</a:t>
            </a:r>
            <a:r>
              <a:rPr lang="zh-CN" altLang="en-US" dirty="0"/>
              <a:t>。</a:t>
            </a:r>
          </a:p>
          <a:p>
            <a:r>
              <a:rPr lang="zh-CN" altLang="en-US" b="1" dirty="0"/>
              <a:t>完整誓言如下：</a:t>
            </a:r>
            <a:br>
              <a:rPr lang="zh-CN" altLang="en-US" dirty="0"/>
            </a:br>
            <a:r>
              <a:rPr lang="zh-CN" altLang="en-US" b="1" dirty="0"/>
              <a:t>“我们不会撒谎、偷窃或欺骗，也不会容忍任何这样做的人在我们中间。此外，我决心履行我的职责，光明正大地生活，愿上帝帮助我。”</a:t>
            </a:r>
            <a:endParaRPr lang="zh-CN" altLang="en-US" dirty="0"/>
          </a:p>
          <a:p>
            <a:r>
              <a:rPr lang="en-US" altLang="zh-CN" b="1" dirty="0"/>
              <a:t>MRFF </a:t>
            </a:r>
            <a:r>
              <a:rPr lang="zh-CN" altLang="en-US" b="1" dirty="0"/>
              <a:t>创始人认为这一誓言不符合宪法，</a:t>
            </a:r>
            <a:r>
              <a:rPr lang="zh-CN" altLang="en-US" dirty="0"/>
              <a:t> 尽管他不会反对学员在官方誓言中删除该短语后，仍然自行选择说这句话。他表示：</a:t>
            </a:r>
            <a:br>
              <a:rPr lang="zh-CN" altLang="en-US" dirty="0"/>
            </a:br>
            <a:r>
              <a:rPr lang="zh-CN" altLang="en-US" b="1" dirty="0"/>
              <a:t>“他们可以说‘愿上帝帮助我’，也可以说‘愿真主帮助我’，甚至‘愿蜘蛛侠帮助我’。但当这句话仍然包含在官方誓言中时，这就严重违反了政教分离的原则。”</a:t>
            </a:r>
            <a:endParaRPr lang="zh-CN" altLang="en-US" dirty="0"/>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444459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332654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448839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69EA1F2-238B-47E3-ACFE-08DB03177861}" type="slidenum">
              <a:rPr lang="en-GB" sz="1200">
                <a:solidFill>
                  <a:prstClr val="white"/>
                </a:solidFill>
              </a:rPr>
              <a:pPr/>
              <a:t>88</a:t>
            </a:fld>
            <a:endParaRPr lang="en-GB" sz="1200">
              <a:solidFill>
                <a:prstClr val="white"/>
              </a:solidFill>
            </a:endParaRPr>
          </a:p>
        </p:txBody>
      </p:sp>
      <p:sp>
        <p:nvSpPr>
          <p:cNvPr id="552962" name="Rectangle 2"/>
          <p:cNvSpPr>
            <a:spLocks noGrp="1" noRot="1" noChangeAspect="1" noChangeArrowheads="1" noTextEdit="1"/>
          </p:cNvSpPr>
          <p:nvPr>
            <p:ph type="sldImg"/>
          </p:nvPr>
        </p:nvSpPr>
        <p:spPr>
          <a:ln/>
        </p:spPr>
      </p:sp>
      <p:sp>
        <p:nvSpPr>
          <p:cNvPr id="552963"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b="1" dirty="0">
                <a:solidFill>
                  <a:srgbClr val="000000"/>
                </a:solidFill>
              </a:rPr>
              <a:t>http://latimesblogs.latimes.com/babylonbeyond/2008/04/iran-an-iranian.html</a:t>
            </a:r>
          </a:p>
          <a:p>
            <a:r>
              <a:rPr lang="en-US" b="1" dirty="0">
                <a:solidFill>
                  <a:srgbClr val="000000"/>
                </a:solidFill>
              </a:rPr>
              <a:t>IRAN: A Muslim actor as Jesus Christ </a:t>
            </a:r>
          </a:p>
          <a:p>
            <a:r>
              <a:rPr lang="en-US" dirty="0">
                <a:solidFill>
                  <a:srgbClr val="000000"/>
                </a:solidFill>
                <a:hlinkClick r:id="rId3"/>
              </a:rPr>
              <a:t>Comments (19)</a:t>
            </a:r>
            <a:r>
              <a:rPr lang="en-US" dirty="0">
                <a:solidFill>
                  <a:srgbClr val="000000"/>
                </a:solidFill>
              </a:rPr>
              <a:t> </a:t>
            </a:r>
          </a:p>
          <a:p>
            <a:r>
              <a:rPr lang="en-US" dirty="0">
                <a:solidFill>
                  <a:srgbClr val="000000"/>
                </a:solidFill>
                <a:hlinkClick r:id="rId4" tooltip="Share on Facebook"/>
              </a:rPr>
              <a:t>(13)</a:t>
            </a:r>
          </a:p>
          <a:p>
            <a:r>
              <a:rPr lang="en-US" dirty="0">
                <a:solidFill>
                  <a:srgbClr val="000000"/>
                </a:solidFill>
                <a:hlinkClick r:id="rId5" tooltip="Share on Twitter"/>
              </a:rPr>
              <a:t>(0)</a:t>
            </a:r>
          </a:p>
          <a:p>
            <a:r>
              <a:rPr lang="en-US" dirty="0">
                <a:solidFill>
                  <a:srgbClr val="000000"/>
                </a:solidFill>
              </a:rPr>
              <a:t>April 29, 2008 |  3:00 am </a:t>
            </a:r>
          </a:p>
          <a:p>
            <a:r>
              <a:rPr lang="en-US" dirty="0">
                <a:solidFill>
                  <a:srgbClr val="000000"/>
                </a:solidFill>
              </a:rPr>
              <a:t>He is an Iranian Muslim who looks so much like a Hollywood or Renaissance image of Jesus Christ that the faithful sometimes make the sign of the cross when they see him. </a:t>
            </a:r>
          </a:p>
          <a:p>
            <a:r>
              <a:rPr lang="en-US" dirty="0">
                <a:solidFill>
                  <a:srgbClr val="000000"/>
                </a:solidFill>
              </a:rPr>
              <a:t>Ahmad </a:t>
            </a:r>
            <a:r>
              <a:rPr lang="en-US" dirty="0" err="1">
                <a:solidFill>
                  <a:srgbClr val="000000"/>
                </a:solidFill>
              </a:rPr>
              <a:t>Soleimani-Nia</a:t>
            </a:r>
            <a:r>
              <a:rPr lang="en-US" dirty="0">
                <a:solidFill>
                  <a:srgbClr val="000000"/>
                </a:solidFill>
              </a:rPr>
              <a:t> has been playing Jesus for seven years, keeping his hair long and lightly dyed, his beard knotty and vibrant. </a:t>
            </a:r>
          </a:p>
          <a:p>
            <a:r>
              <a:rPr lang="en-US" dirty="0">
                <a:solidFill>
                  <a:srgbClr val="000000"/>
                </a:solidFill>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rPr>
              <a:t>Nia's</a:t>
            </a:r>
            <a:r>
              <a:rPr lang="en-US" dirty="0">
                <a:solidFill>
                  <a:srgbClr val="000000"/>
                </a:solidFill>
              </a:rPr>
              <a:t> Jesus is at once serene, devout, driven and passionate. </a:t>
            </a:r>
          </a:p>
          <a:p>
            <a:r>
              <a:rPr lang="en-US" dirty="0">
                <a:solidFill>
                  <a:srgbClr val="000000"/>
                </a:solidFill>
              </a:rPr>
              <a:t>In real life, if there is a real life after a spiritual and artistic odyssey that is still not over, </a:t>
            </a:r>
            <a:r>
              <a:rPr lang="en-US" dirty="0" err="1">
                <a:solidFill>
                  <a:srgbClr val="000000"/>
                </a:solidFill>
              </a:rPr>
              <a:t>Nia</a:t>
            </a:r>
            <a:r>
              <a:rPr lang="en-US" dirty="0">
                <a:solidFill>
                  <a:srgbClr val="000000"/>
                </a:solidFill>
              </a:rPr>
              <a:t> lives in Tehran. He was once a soldier in the Iranian army and then a welder for — the irony is interesting in this Jesus story — his nation's Atomic Energy Agency, which the Bush administration accuses of pursuing nuclear weapons. </a:t>
            </a:r>
          </a:p>
          <a:p>
            <a:r>
              <a:rPr lang="en-US" dirty="0">
                <a:solidFill>
                  <a:srgbClr val="000000"/>
                </a:solidFill>
              </a:rPr>
              <a:t>That may unsettle some American neo-cons, but perhaps not as much as the film itself, which suggests that Jesus wasn't crucified and never rose from the dead.</a:t>
            </a:r>
          </a:p>
          <a:p>
            <a:r>
              <a:rPr lang="en-US" dirty="0">
                <a:solidFill>
                  <a:srgbClr val="000000"/>
                </a:solidFill>
              </a:rPr>
              <a:t>Check out the </a:t>
            </a:r>
            <a:r>
              <a:rPr lang="en-US" dirty="0">
                <a:solidFill>
                  <a:srgbClr val="000000"/>
                </a:solidFill>
                <a:hlinkClick r:id="rId6"/>
              </a:rPr>
              <a:t>rest of the story in today's Los Angeles Times</a:t>
            </a:r>
            <a:r>
              <a:rPr lang="en-US" dirty="0">
                <a:solidFill>
                  <a:srgbClr val="000000"/>
                </a:solidFill>
              </a:rPr>
              <a:t>.  </a:t>
            </a:r>
          </a:p>
          <a:p>
            <a:r>
              <a:rPr lang="en-US" dirty="0">
                <a:solidFill>
                  <a:srgbClr val="000000"/>
                </a:solidFill>
              </a:rPr>
              <a:t>— Jeffrey Fleishman in Tehran</a:t>
            </a:r>
          </a:p>
          <a:p>
            <a:r>
              <a:rPr lang="en-US" i="1" dirty="0">
                <a:solidFill>
                  <a:srgbClr val="000000"/>
                </a:solidFill>
              </a:rPr>
              <a:t>Photo: Ahmad </a:t>
            </a:r>
            <a:r>
              <a:rPr lang="en-US" i="1" dirty="0" err="1">
                <a:solidFill>
                  <a:srgbClr val="000000"/>
                </a:solidFill>
              </a:rPr>
              <a:t>Soleimani-Nia</a:t>
            </a:r>
            <a:r>
              <a:rPr lang="en-US" i="1" dirty="0">
                <a:solidFill>
                  <a:srgbClr val="000000"/>
                </a:solidFill>
              </a:rPr>
              <a:t> as Jesus. Credit: minbar.tatar.ru/</a:t>
            </a:r>
            <a:r>
              <a:rPr lang="en-US" i="1" dirty="0" err="1">
                <a:solidFill>
                  <a:srgbClr val="000000"/>
                </a:solidFill>
              </a:rPr>
              <a:t>rus</a:t>
            </a:r>
            <a:r>
              <a:rPr lang="en-US" i="1" dirty="0">
                <a:solidFill>
                  <a:srgbClr val="000000"/>
                </a:solidFill>
              </a:rPr>
              <a:t>/</a:t>
            </a:r>
            <a:r>
              <a:rPr lang="en-US" i="1" dirty="0" err="1">
                <a:solidFill>
                  <a:srgbClr val="000000"/>
                </a:solidFill>
              </a:rPr>
              <a:t>Messiah.htm</a:t>
            </a:r>
            <a:endParaRPr lang="en-US" dirty="0">
              <a:solidFill>
                <a:srgbClr val="000000"/>
              </a:solidFill>
            </a:endParaRPr>
          </a:p>
          <a:p>
            <a:endParaRPr lang="en-US" dirty="0">
              <a:solidFill>
                <a:srgbClr val="000000"/>
              </a:solidFill>
            </a:endParaRPr>
          </a:p>
          <a:p>
            <a:r>
              <a:rPr lang="zh-CN" altLang="en-US" b="1" dirty="0"/>
              <a:t>伊朗：一名穆斯林演员饰演耶稣基督</a:t>
            </a:r>
            <a:br>
              <a:rPr lang="zh-CN" altLang="en-US" dirty="0"/>
            </a:br>
            <a:r>
              <a:rPr lang="zh-CN" altLang="en-US" b="1" dirty="0"/>
              <a:t>（</a:t>
            </a:r>
            <a:r>
              <a:rPr lang="en-US" altLang="zh-CN" b="1" dirty="0"/>
              <a:t>IRAN: A Muslim actor as Jesus Christ</a:t>
            </a:r>
            <a:r>
              <a:rPr lang="zh-CN" altLang="en-US" b="1" dirty="0"/>
              <a:t>）</a:t>
            </a:r>
            <a:endParaRPr lang="en-US" altLang="zh-CN" dirty="0"/>
          </a:p>
          <a:p>
            <a:r>
              <a:rPr lang="en-US" altLang="zh-CN" b="1" dirty="0"/>
              <a:t>2008</a:t>
            </a:r>
            <a:r>
              <a:rPr lang="zh-CN" altLang="en-US" b="1" dirty="0"/>
              <a:t>年</a:t>
            </a:r>
            <a:r>
              <a:rPr lang="en-US" altLang="zh-CN" b="1" dirty="0"/>
              <a:t>4</a:t>
            </a:r>
            <a:r>
              <a:rPr lang="zh-CN" altLang="en-US" b="1" dirty="0"/>
              <a:t>月</a:t>
            </a:r>
            <a:r>
              <a:rPr lang="en-US" altLang="zh-CN" b="1" dirty="0"/>
              <a:t>29</a:t>
            </a:r>
            <a:r>
              <a:rPr lang="zh-CN" altLang="en-US" b="1" dirty="0"/>
              <a:t>日 </a:t>
            </a:r>
            <a:r>
              <a:rPr lang="en-US" altLang="zh-CN" b="1" dirty="0"/>
              <a:t>| </a:t>
            </a:r>
            <a:r>
              <a:rPr lang="zh-CN" altLang="en-US" b="1" dirty="0"/>
              <a:t>上午</a:t>
            </a:r>
            <a:r>
              <a:rPr lang="en-US" altLang="zh-CN" b="1" dirty="0"/>
              <a:t>3:00</a:t>
            </a:r>
            <a:endParaRPr lang="zh-CN" altLang="en-US" dirty="0"/>
          </a:p>
          <a:p>
            <a:r>
              <a:rPr lang="zh-CN" altLang="en-US" dirty="0"/>
              <a:t>他是一名伊朗穆斯林，看起来</a:t>
            </a:r>
            <a:r>
              <a:rPr lang="zh-CN" altLang="en-US" b="1" dirty="0"/>
              <a:t>酷似好莱坞或文艺复兴时期的耶稣形象</a:t>
            </a:r>
            <a:r>
              <a:rPr lang="zh-CN" altLang="en-US" dirty="0"/>
              <a:t>，以至于</a:t>
            </a:r>
            <a:r>
              <a:rPr lang="zh-CN" altLang="en-US" b="1" dirty="0"/>
              <a:t>虔诚的信徒看到他时，有时会画十字</a:t>
            </a:r>
            <a:r>
              <a:rPr lang="zh-CN" altLang="en-US" dirty="0"/>
              <a:t>。</a:t>
            </a:r>
          </a:p>
          <a:p>
            <a:r>
              <a:rPr lang="zh-CN" altLang="en-US" b="1" dirty="0"/>
              <a:t>艾哈迈德</a:t>
            </a:r>
            <a:r>
              <a:rPr lang="en-US" altLang="zh-CN" b="1" dirty="0"/>
              <a:t>·</a:t>
            </a:r>
            <a:r>
              <a:rPr lang="zh-CN" altLang="en-US" b="1" dirty="0"/>
              <a:t>苏莱曼尼</a:t>
            </a:r>
            <a:r>
              <a:rPr lang="en-US" altLang="zh-CN" b="1" dirty="0"/>
              <a:t>-</a:t>
            </a:r>
            <a:r>
              <a:rPr lang="zh-CN" altLang="en-US" b="1" dirty="0"/>
              <a:t>尼亚（</a:t>
            </a:r>
            <a:r>
              <a:rPr lang="en-US" altLang="zh-CN" b="1" dirty="0"/>
              <a:t>Ahmad Soleimani-Nia</a:t>
            </a:r>
            <a:r>
              <a:rPr lang="zh-CN" altLang="en-US" b="1" dirty="0"/>
              <a:t>）</a:t>
            </a:r>
            <a:r>
              <a:rPr lang="en-US" altLang="zh-CN" dirty="0"/>
              <a:t> </a:t>
            </a:r>
            <a:r>
              <a:rPr lang="zh-CN" altLang="en-US" dirty="0"/>
              <a:t>饰演耶稣已有 </a:t>
            </a:r>
            <a:r>
              <a:rPr lang="zh-CN" altLang="en-US" b="1" dirty="0"/>
              <a:t>七年</a:t>
            </a:r>
            <a:r>
              <a:rPr lang="zh-CN" altLang="en-US" dirty="0"/>
              <a:t>，他保持</a:t>
            </a:r>
            <a:r>
              <a:rPr lang="zh-CN" altLang="en-US" b="1" dirty="0"/>
              <a:t>长发、微染发色，蓄着结实且浓密的胡须</a:t>
            </a:r>
            <a:r>
              <a:rPr lang="zh-CN" altLang="en-US" dirty="0"/>
              <a:t>。</a:t>
            </a:r>
          </a:p>
          <a:p>
            <a:r>
              <a:rPr lang="zh-CN" altLang="en-US" dirty="0"/>
              <a:t>他是伊朗新电影 </a:t>
            </a:r>
            <a:r>
              <a:rPr lang="en-US" altLang="zh-CN" b="1" dirty="0"/>
              <a:t>《</a:t>
            </a:r>
            <a:r>
              <a:rPr lang="zh-CN" altLang="en-US" b="1" dirty="0"/>
              <a:t>耶稣，神的灵</a:t>
            </a:r>
            <a:r>
              <a:rPr lang="en-US" altLang="zh-CN" b="1" dirty="0"/>
              <a:t>》</a:t>
            </a:r>
            <a:r>
              <a:rPr lang="zh-CN" altLang="en-US" b="1" dirty="0"/>
              <a:t>（</a:t>
            </a:r>
            <a:r>
              <a:rPr lang="en-US" altLang="zh-CN" b="1" dirty="0"/>
              <a:t>Jesus, the Spirit of God</a:t>
            </a:r>
            <a:r>
              <a:rPr lang="zh-CN" altLang="en-US" b="1" dirty="0"/>
              <a:t>）</a:t>
            </a:r>
            <a:r>
              <a:rPr lang="en-US" altLang="zh-CN" dirty="0"/>
              <a:t> </a:t>
            </a:r>
            <a:r>
              <a:rPr lang="zh-CN" altLang="en-US" dirty="0"/>
              <a:t>的主演。这部电影讲述了基督徒认为的弥赛亚、神的儿子</a:t>
            </a:r>
            <a:r>
              <a:rPr lang="en-US" altLang="zh-CN" dirty="0"/>
              <a:t>——</a:t>
            </a:r>
            <a:r>
              <a:rPr lang="zh-CN" altLang="en-US" b="1" dirty="0"/>
              <a:t>耶稣</a:t>
            </a:r>
            <a:r>
              <a:rPr lang="zh-CN" altLang="en-US" dirty="0"/>
              <a:t>，但影片中的耶稣被塑造成</a:t>
            </a:r>
            <a:r>
              <a:rPr lang="zh-CN" altLang="en-US" b="1" dirty="0"/>
              <a:t>一位受折磨的犹太先知</a:t>
            </a:r>
            <a:r>
              <a:rPr lang="zh-CN" altLang="en-US" dirty="0"/>
              <a:t>，预示</a:t>
            </a:r>
            <a:r>
              <a:rPr lang="zh-CN" altLang="en-US" b="1" dirty="0"/>
              <a:t>穆罕默德（伊斯兰教的创始人）的降临</a:t>
            </a:r>
            <a:r>
              <a:rPr lang="zh-CN" altLang="en-US" dirty="0"/>
              <a:t>。尼亚饰演的耶稣既</a:t>
            </a:r>
            <a:r>
              <a:rPr lang="zh-CN" altLang="en-US" b="1" dirty="0"/>
              <a:t>沉静、虔诚，又坚定、充满激情</a:t>
            </a:r>
            <a:r>
              <a:rPr lang="zh-CN" altLang="en-US" dirty="0"/>
              <a:t>。</a:t>
            </a:r>
          </a:p>
          <a:p>
            <a:r>
              <a:rPr lang="zh-CN" altLang="en-US" dirty="0"/>
              <a:t>现实生活中，如果在这场</a:t>
            </a:r>
            <a:r>
              <a:rPr lang="zh-CN" altLang="en-US" b="1" dirty="0"/>
              <a:t>尚未结束的精神与艺术旅程</a:t>
            </a:r>
            <a:r>
              <a:rPr lang="zh-CN" altLang="en-US" dirty="0"/>
              <a:t>后还算有现实生活的话，</a:t>
            </a:r>
            <a:r>
              <a:rPr lang="zh-CN" altLang="en-US" b="1" dirty="0"/>
              <a:t>尼亚住在德黑兰</a:t>
            </a:r>
            <a:r>
              <a:rPr lang="zh-CN" altLang="en-US" dirty="0"/>
              <a:t>。他曾是伊朗军队的一名士兵，后来成为一名焊工</a:t>
            </a:r>
            <a:r>
              <a:rPr lang="en-US" altLang="zh-CN" dirty="0"/>
              <a:t>——</a:t>
            </a:r>
            <a:r>
              <a:rPr lang="zh-CN" altLang="en-US" b="1" dirty="0"/>
              <a:t>有趣的是，这名“耶稣”的故事充满了讽刺意味</a:t>
            </a:r>
            <a:r>
              <a:rPr lang="en-US" altLang="zh-CN" dirty="0"/>
              <a:t>——</a:t>
            </a:r>
            <a:r>
              <a:rPr lang="zh-CN" altLang="en-US" b="1" dirty="0"/>
              <a:t>他曾在伊朗原子能机构工作</a:t>
            </a:r>
            <a:r>
              <a:rPr lang="zh-CN" altLang="en-US" dirty="0"/>
              <a:t>，而</a:t>
            </a:r>
            <a:r>
              <a:rPr lang="zh-CN" altLang="en-US" b="1" dirty="0"/>
              <a:t>布什政府曾指控该机构正在研发核武器</a:t>
            </a:r>
            <a:r>
              <a:rPr lang="zh-CN" altLang="en-US" dirty="0"/>
              <a:t>。</a:t>
            </a:r>
          </a:p>
          <a:p>
            <a:r>
              <a:rPr lang="zh-CN" altLang="en-US" dirty="0"/>
              <a:t>这或许会让一些</a:t>
            </a:r>
            <a:r>
              <a:rPr lang="zh-CN" altLang="en-US" b="1" dirty="0"/>
              <a:t>美国新保守派</a:t>
            </a:r>
            <a:r>
              <a:rPr lang="zh-CN" altLang="en-US" dirty="0"/>
              <a:t>（</a:t>
            </a:r>
            <a:r>
              <a:rPr lang="en-US" altLang="zh-CN" dirty="0"/>
              <a:t>neo-cons</a:t>
            </a:r>
            <a:r>
              <a:rPr lang="zh-CN" altLang="en-US" dirty="0"/>
              <a:t>）感到不安，</a:t>
            </a:r>
            <a:r>
              <a:rPr lang="zh-CN" altLang="en-US" b="1" dirty="0"/>
              <a:t>但也许最令人震惊的是，这部电影暗示耶稣并未被钉十字架，也未曾从死里复活</a:t>
            </a:r>
            <a:r>
              <a:rPr lang="zh-CN" altLang="en-US" dirty="0"/>
              <a:t>。</a:t>
            </a:r>
          </a:p>
          <a:p>
            <a:r>
              <a:rPr lang="zh-CN" altLang="en-US" b="1" dirty="0"/>
              <a:t>阅读</a:t>
            </a:r>
            <a:r>
              <a:rPr lang="en-US" altLang="zh-CN" b="1" dirty="0"/>
              <a:t>《</a:t>
            </a:r>
            <a:r>
              <a:rPr lang="zh-CN" altLang="en-US" b="1" dirty="0"/>
              <a:t>洛杉矶时报</a:t>
            </a:r>
            <a:r>
              <a:rPr lang="en-US" altLang="zh-CN" b="1" dirty="0"/>
              <a:t>》</a:t>
            </a:r>
            <a:r>
              <a:rPr lang="zh-CN" altLang="en-US" b="1" dirty="0"/>
              <a:t>（</a:t>
            </a:r>
            <a:r>
              <a:rPr lang="en-US" altLang="zh-CN" b="1" dirty="0"/>
              <a:t>Los Angeles Times</a:t>
            </a:r>
            <a:r>
              <a:rPr lang="zh-CN" altLang="en-US" b="1" dirty="0"/>
              <a:t>）今日报道，了解更多故事。</a:t>
            </a:r>
            <a:endParaRPr lang="zh-CN" altLang="en-US" dirty="0"/>
          </a:p>
          <a:p>
            <a:r>
              <a:rPr lang="en-US" altLang="zh-CN" dirty="0"/>
              <a:t>—— </a:t>
            </a:r>
            <a:r>
              <a:rPr lang="zh-CN" altLang="en-US" dirty="0"/>
              <a:t>记者 </a:t>
            </a:r>
            <a:r>
              <a:rPr lang="zh-CN" altLang="en-US" b="1" dirty="0"/>
              <a:t>杰弗里</a:t>
            </a:r>
            <a:r>
              <a:rPr lang="en-US" altLang="zh-CN" b="1" dirty="0"/>
              <a:t>·</a:t>
            </a:r>
            <a:r>
              <a:rPr lang="zh-CN" altLang="en-US" b="1" dirty="0"/>
              <a:t>弗莱施曼（</a:t>
            </a:r>
            <a:r>
              <a:rPr lang="en-US" altLang="zh-CN" b="1" dirty="0"/>
              <a:t>Jeffrey Fleishman</a:t>
            </a:r>
            <a:r>
              <a:rPr lang="zh-CN" altLang="en-US" b="1" dirty="0"/>
              <a:t>）</a:t>
            </a:r>
            <a:r>
              <a:rPr lang="en-US" altLang="zh-CN" dirty="0"/>
              <a:t> </a:t>
            </a:r>
            <a:r>
              <a:rPr lang="zh-CN" altLang="en-US" dirty="0"/>
              <a:t>发自</a:t>
            </a:r>
            <a:r>
              <a:rPr lang="zh-CN" altLang="en-US" b="1" dirty="0"/>
              <a:t>德黑兰</a:t>
            </a:r>
            <a:endParaRPr lang="zh-CN" altLang="en-US" dirty="0"/>
          </a:p>
          <a:p>
            <a:r>
              <a:rPr lang="zh-CN" altLang="en-US" b="1" dirty="0"/>
              <a:t>图片：艾哈迈德</a:t>
            </a:r>
            <a:r>
              <a:rPr lang="en-US" altLang="zh-CN" b="1" dirty="0"/>
              <a:t>·</a:t>
            </a:r>
            <a:r>
              <a:rPr lang="zh-CN" altLang="en-US" b="1" dirty="0"/>
              <a:t>苏莱曼尼</a:t>
            </a:r>
            <a:r>
              <a:rPr lang="en-US" altLang="zh-CN" b="1" dirty="0"/>
              <a:t>-</a:t>
            </a:r>
            <a:r>
              <a:rPr lang="zh-CN" altLang="en-US" b="1" dirty="0"/>
              <a:t>尼亚饰演耶稣。</a:t>
            </a:r>
            <a:br>
              <a:rPr lang="zh-CN" altLang="en-US" dirty="0"/>
            </a:br>
            <a:r>
              <a:rPr lang="zh-CN" altLang="en-US" b="1" dirty="0"/>
              <a:t>图片来源：</a:t>
            </a:r>
            <a:r>
              <a:rPr lang="en-US" altLang="zh-CN" b="1" dirty="0" err="1"/>
              <a:t>minbar.tatar.ru</a:t>
            </a:r>
            <a:r>
              <a:rPr lang="en-US" altLang="zh-CN" b="1" dirty="0"/>
              <a:t>/</a:t>
            </a:r>
            <a:r>
              <a:rPr lang="en-US" altLang="zh-CN" b="1" dirty="0" err="1"/>
              <a:t>rus</a:t>
            </a:r>
            <a:r>
              <a:rPr lang="en-US" altLang="zh-CN" b="1" dirty="0"/>
              <a:t>/</a:t>
            </a:r>
            <a:r>
              <a:rPr lang="en-US" altLang="zh-CN" b="1" dirty="0" err="1"/>
              <a:t>Messiah.htm</a:t>
            </a:r>
            <a:endParaRPr lang="en-US" altLang="zh-CN" dirty="0"/>
          </a:p>
          <a:p>
            <a:endParaRPr lang="en-GB" dirty="0">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F3DA457-14A3-414C-9001-C821C52DF8BC}" type="slidenum">
              <a:rPr lang="en-GB" sz="1200">
                <a:solidFill>
                  <a:prstClr val="white"/>
                </a:solidFill>
              </a:rPr>
              <a:pPr/>
              <a:t>89</a:t>
            </a:fld>
            <a:endParaRPr lang="en-GB" sz="1200">
              <a:solidFill>
                <a:prstClr val="white"/>
              </a:solidFill>
            </a:endParaRPr>
          </a:p>
        </p:txBody>
      </p:sp>
      <p:sp>
        <p:nvSpPr>
          <p:cNvPr id="555010" name="Rectangle 2"/>
          <p:cNvSpPr>
            <a:spLocks noGrp="1" noRot="1" noChangeAspect="1" noChangeArrowheads="1" noTextEdit="1"/>
          </p:cNvSpPr>
          <p:nvPr>
            <p:ph type="sldImg"/>
          </p:nvPr>
        </p:nvSpPr>
        <p:spPr>
          <a:ln/>
        </p:spPr>
      </p:sp>
      <p:sp>
        <p:nvSpPr>
          <p:cNvPr id="55501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342AF97-D3B0-448C-8B49-1BC7096C339A}" type="slidenum">
              <a:rPr lang="en-GB" sz="1200">
                <a:solidFill>
                  <a:prstClr val="white"/>
                </a:solidFill>
              </a:rPr>
              <a:pPr/>
              <a:t>90</a:t>
            </a:fld>
            <a:endParaRPr lang="en-GB" sz="1200">
              <a:solidFill>
                <a:prstClr val="white"/>
              </a:solidFill>
            </a:endParaRPr>
          </a:p>
        </p:txBody>
      </p:sp>
      <p:sp>
        <p:nvSpPr>
          <p:cNvPr id="557058" name="Rectangle 2"/>
          <p:cNvSpPr>
            <a:spLocks noGrp="1" noRot="1" noChangeAspect="1" noChangeArrowheads="1" noTextEdit="1"/>
          </p:cNvSpPr>
          <p:nvPr>
            <p:ph type="sldImg"/>
          </p:nvPr>
        </p:nvSpPr>
        <p:spPr>
          <a:ln/>
        </p:spPr>
      </p:sp>
      <p:sp>
        <p:nvSpPr>
          <p:cNvPr id="55705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9D073F0-1FAA-48A3-8F12-15C31A53A6AD}" type="slidenum">
              <a:rPr lang="en-GB" sz="1200">
                <a:solidFill>
                  <a:prstClr val="white"/>
                </a:solidFill>
              </a:rPr>
              <a:pPr/>
              <a:t>91</a:t>
            </a:fld>
            <a:endParaRPr lang="en-GB" sz="1200">
              <a:solidFill>
                <a:prstClr val="white"/>
              </a:solidFill>
            </a:endParaRPr>
          </a:p>
        </p:txBody>
      </p:sp>
      <p:sp>
        <p:nvSpPr>
          <p:cNvPr id="559106" name="Rectangle 2"/>
          <p:cNvSpPr>
            <a:spLocks noGrp="1" noRot="1" noChangeAspect="1" noChangeArrowheads="1" noTextEdit="1"/>
          </p:cNvSpPr>
          <p:nvPr>
            <p:ph type="sldImg"/>
          </p:nvPr>
        </p:nvSpPr>
        <p:spPr>
          <a:ln/>
        </p:spPr>
      </p:sp>
      <p:sp>
        <p:nvSpPr>
          <p:cNvPr id="559107"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t>This depiction of Christ was determined by collecting samples of first-century Jewish facial bone structures to provide a composite </a:t>
            </a:r>
            <a:r>
              <a:rPr lang="en-GB" altLang="en-US" dirty="0"/>
              <a:t>“</a:t>
            </a:r>
            <a:r>
              <a:rPr lang="en-GB" dirty="0"/>
              <a:t>average</a:t>
            </a:r>
            <a:r>
              <a:rPr lang="en-GB" altLang="en-US" dirty="0"/>
              <a:t>”</a:t>
            </a:r>
            <a:r>
              <a:rPr lang="en-GB" dirty="0"/>
              <a:t> man for that time.</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这一</a:t>
            </a:r>
            <a:r>
              <a:rPr lang="zh-CN" altLang="en-US" b="1" dirty="0"/>
              <a:t>对基督的描绘</a:t>
            </a:r>
            <a:r>
              <a:rPr lang="zh-CN" altLang="en-US" dirty="0"/>
              <a:t>是通过</a:t>
            </a:r>
            <a:r>
              <a:rPr lang="zh-CN" altLang="en-US" b="1" dirty="0"/>
              <a:t>收集公元一世纪犹太人的面部骨骼结构样本</a:t>
            </a:r>
            <a:r>
              <a:rPr lang="zh-CN" altLang="en-US" dirty="0"/>
              <a:t>，并据此</a:t>
            </a:r>
            <a:r>
              <a:rPr lang="zh-CN" altLang="en-US" b="1" dirty="0"/>
              <a:t>合成出当时“普通”男性的平均面貌</a:t>
            </a:r>
            <a:r>
              <a:rPr lang="zh-CN" altLang="en-US" dirty="0"/>
              <a:t>而确定的。</a:t>
            </a:r>
          </a:p>
          <a:p>
            <a:endParaRPr lang="en-GB"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9090C38-A18B-455E-9FD0-95EB00894C7E}" type="slidenum">
              <a:rPr lang="en-GB" sz="1200">
                <a:solidFill>
                  <a:prstClr val="white"/>
                </a:solidFill>
              </a:rPr>
              <a:pPr/>
              <a:t>92</a:t>
            </a:fld>
            <a:endParaRPr lang="en-GB" sz="1200">
              <a:solidFill>
                <a:prstClr val="white"/>
              </a:solidFill>
            </a:endParaRPr>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t>My favourite instant coffee is the </a:t>
            </a:r>
            <a:r>
              <a:rPr lang="en-GB" altLang="en-US" dirty="0"/>
              <a:t>“</a:t>
            </a:r>
            <a:r>
              <a:rPr lang="en-GB" dirty="0"/>
              <a:t>American Flavour</a:t>
            </a:r>
            <a:r>
              <a:rPr lang="en-GB" altLang="en-US" dirty="0"/>
              <a:t>”</a:t>
            </a:r>
            <a:r>
              <a:rPr lang="en-GB" dirty="0"/>
              <a:t>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a:p>
            <a:endParaRPr lang="en-GB" dirty="0"/>
          </a:p>
          <a:p>
            <a:r>
              <a:rPr lang="zh-CN" altLang="en-US" dirty="0"/>
              <a:t>我最喜欢的速溶咖啡是 </a:t>
            </a:r>
            <a:r>
              <a:rPr lang="zh-CN" altLang="en-US" b="1" dirty="0"/>
              <a:t>“美式风味”（</a:t>
            </a:r>
            <a:r>
              <a:rPr lang="en-US" altLang="zh-CN" b="1" dirty="0"/>
              <a:t>American </a:t>
            </a:r>
            <a:r>
              <a:rPr lang="en-US" altLang="zh-CN" b="1" dirty="0" err="1"/>
              <a:t>Flavour</a:t>
            </a:r>
            <a:r>
              <a:rPr lang="zh-CN" altLang="en-US" b="1" dirty="0"/>
              <a:t>）</a:t>
            </a:r>
            <a:r>
              <a:rPr lang="en-US" altLang="zh-CN" dirty="0"/>
              <a:t> </a:t>
            </a:r>
            <a:r>
              <a:rPr lang="zh-CN" altLang="en-US" dirty="0"/>
              <a:t>的 </a:t>
            </a:r>
            <a:r>
              <a:rPr lang="en-US" altLang="zh-CN" b="1" dirty="0"/>
              <a:t>Coffee King</a:t>
            </a:r>
            <a:r>
              <a:rPr lang="en-US" altLang="zh-CN" dirty="0"/>
              <a:t> </a:t>
            </a:r>
            <a:r>
              <a:rPr lang="zh-CN" altLang="en-US" dirty="0"/>
              <a:t>品牌。有趣的是，每个包装上都印着一位</a:t>
            </a:r>
            <a:r>
              <a:rPr lang="zh-CN" altLang="en-US" b="1" dirty="0"/>
              <a:t>国王正在喝咖啡</a:t>
            </a:r>
            <a:r>
              <a:rPr lang="zh-CN" altLang="en-US" dirty="0"/>
              <a:t>。</a:t>
            </a:r>
          </a:p>
          <a:p>
            <a:r>
              <a:rPr lang="zh-CN" altLang="en-US" dirty="0"/>
              <a:t>然而，美国是</a:t>
            </a:r>
            <a:r>
              <a:rPr lang="zh-CN" altLang="en-US" b="1" dirty="0"/>
              <a:t>在反抗英国国王的背景下建立的</a:t>
            </a:r>
            <a:r>
              <a:rPr lang="zh-CN" altLang="en-US" dirty="0"/>
              <a:t>，并且</a:t>
            </a:r>
            <a:r>
              <a:rPr lang="zh-CN" altLang="en-US" b="1" dirty="0"/>
              <a:t>从未有过国王</a:t>
            </a:r>
            <a:r>
              <a:rPr lang="zh-CN" altLang="en-US" dirty="0"/>
              <a:t>，因此不禁让人好奇，这个包装上的</a:t>
            </a:r>
            <a:r>
              <a:rPr lang="zh-CN" altLang="en-US" b="1" dirty="0"/>
              <a:t>国王到底是谁</a:t>
            </a:r>
            <a:r>
              <a:rPr lang="zh-CN" altLang="en-US" dirty="0"/>
              <a:t>！</a:t>
            </a:r>
          </a:p>
          <a:p>
            <a:r>
              <a:rPr lang="zh-CN" altLang="en-US" dirty="0"/>
              <a:t>尽管如此，这也引出了一个更深远的问题：</a:t>
            </a:r>
            <a:r>
              <a:rPr lang="zh-CN" altLang="en-US" b="1" dirty="0"/>
              <a:t>谁真正统治着这个世界？</a:t>
            </a:r>
            <a:endParaRPr lang="zh-CN" altLang="en-US" dirty="0"/>
          </a:p>
          <a:p>
            <a:r>
              <a:rPr lang="en-US" altLang="zh-CN" b="1" dirty="0"/>
              <a:t>《</a:t>
            </a:r>
            <a:r>
              <a:rPr lang="zh-CN" altLang="en-US" b="1" dirty="0"/>
              <a:t>启示录</a:t>
            </a:r>
            <a:r>
              <a:rPr lang="en-US" altLang="zh-CN" b="1" dirty="0"/>
              <a:t>》</a:t>
            </a:r>
            <a:r>
              <a:rPr lang="zh-CN" altLang="en-US" dirty="0"/>
              <a:t> 对这个问题给出了明确的答案，毫无疑问地表明：</a:t>
            </a:r>
            <a:br>
              <a:rPr lang="zh-CN" altLang="en-US" dirty="0"/>
            </a:br>
            <a:r>
              <a:rPr lang="zh-CN" altLang="en-US" b="1" dirty="0"/>
              <a:t>基督是最终的得胜者，也是掌管全宇宙的至高主宰！</a:t>
            </a:r>
            <a:endParaRPr lang="zh-CN" altLang="en-US" dirty="0"/>
          </a:p>
          <a:p>
            <a:endParaRPr lang="en-GB"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ED7323-F004-4114-B022-C7A419F83FF1}" type="slidenum">
              <a:rPr lang="en-GB" sz="1200">
                <a:solidFill>
                  <a:prstClr val="white"/>
                </a:solidFill>
              </a:rPr>
              <a:pPr/>
              <a:t>93</a:t>
            </a:fld>
            <a:endParaRPr lang="en-GB" sz="1200">
              <a:solidFill>
                <a:prstClr val="white"/>
              </a:solidFill>
            </a:endParaRPr>
          </a:p>
        </p:txBody>
      </p:sp>
      <p:sp>
        <p:nvSpPr>
          <p:cNvPr id="563202" name="Rectangle 2"/>
          <p:cNvSpPr>
            <a:spLocks noGrp="1" noRot="1" noChangeAspect="1" noChangeArrowheads="1" noTextEdit="1"/>
          </p:cNvSpPr>
          <p:nvPr>
            <p:ph type="sldImg"/>
          </p:nvPr>
        </p:nvSpPr>
        <p:spPr>
          <a:ln/>
        </p:spPr>
      </p:sp>
      <p:sp>
        <p:nvSpPr>
          <p:cNvPr id="563203"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94</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882D75A-1640-844D-97EA-61AAE5BBFDDF}" type="slidenum">
              <a:rPr lang="en-US" sz="1200">
                <a:solidFill>
                  <a:prstClr val="black"/>
                </a:solidFill>
              </a:rPr>
              <a:pPr/>
              <a:t>95</a:t>
            </a:fld>
            <a:endParaRPr lang="en-US" sz="1200">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eaLnBrk="1" hangingPunct="1"/>
            <a:endParaRPr lang="en-US"/>
          </a:p>
        </p:txBody>
      </p:sp>
      <p:sp>
        <p:nvSpPr>
          <p:cNvPr id="5427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F11E991-08F8-4E82-9FA0-5A8560E1DB62}" type="slidenum">
              <a:rPr kumimoji="0" lang="zh-CN" altLang="en-US"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altLang="zh-CN"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endParaRPr>
          </a:p>
        </p:txBody>
      </p:sp>
    </p:spTree>
    <p:extLst>
      <p:ext uri="{BB962C8B-B14F-4D97-AF65-F5344CB8AC3E}">
        <p14:creationId xmlns:p14="http://schemas.microsoft.com/office/powerpoint/2010/main" val="2489725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4C9448-7FAE-9940-B389-D6EC2ACCA531}" type="slidenum">
              <a:rPr lang="en-GB" sz="1200">
                <a:solidFill>
                  <a:prstClr val="white"/>
                </a:solidFill>
              </a:rPr>
              <a:pPr/>
              <a:t>97</a:t>
            </a:fld>
            <a:endParaRPr lang="en-GB" sz="1200">
              <a:solidFill>
                <a:prstClr val="white"/>
              </a:solidFill>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9555772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0225351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pPr>
              <a:buFont typeface="Arial" panose="020B0604020202020204" pitchFamily="34" charset="0"/>
              <a:buChar char="•"/>
            </a:pPr>
            <a:r>
              <a:rPr lang="zh-CN" altLang="en-US" b="1" dirty="0"/>
              <a:t>死亡（</a:t>
            </a:r>
            <a:r>
              <a:rPr lang="en-US" altLang="zh-CN" b="1" dirty="0"/>
              <a:t>1</a:t>
            </a:r>
            <a:r>
              <a:rPr lang="zh-CN" altLang="en-US" b="1" dirty="0"/>
              <a:t>）：</a:t>
            </a:r>
            <a:r>
              <a:rPr lang="zh-CN" altLang="en-US" dirty="0"/>
              <a:t> </a:t>
            </a:r>
            <a:r>
              <a:rPr lang="zh-CN" altLang="en-US" b="1" dirty="0"/>
              <a:t>基督掌管我们最终的敌人</a:t>
            </a:r>
            <a:r>
              <a:rPr lang="en-US" altLang="zh-CN" dirty="0"/>
              <a:t>——</a:t>
            </a:r>
            <a:r>
              <a:rPr lang="zh-CN" altLang="en-US" dirty="0"/>
              <a:t>死亡，这是</a:t>
            </a:r>
            <a:r>
              <a:rPr lang="zh-CN" altLang="en-US" b="1" dirty="0"/>
              <a:t>无人能战胜的</a:t>
            </a:r>
            <a:r>
              <a:rPr lang="zh-CN" altLang="en-US" dirty="0"/>
              <a:t>。</a:t>
            </a:r>
          </a:p>
          <a:p>
            <a:pPr>
              <a:buFont typeface="Arial" panose="020B0604020202020204" pitchFamily="34" charset="0"/>
              <a:buChar char="•"/>
            </a:pPr>
            <a:r>
              <a:rPr lang="zh-CN" altLang="en-US" b="1" dirty="0"/>
              <a:t>教会（</a:t>
            </a:r>
            <a:r>
              <a:rPr lang="en-US" altLang="zh-CN" b="1" dirty="0"/>
              <a:t>2-3</a:t>
            </a:r>
            <a:r>
              <a:rPr lang="zh-CN" altLang="en-US" b="1" dirty="0"/>
              <a:t>）：</a:t>
            </a:r>
            <a:r>
              <a:rPr lang="zh-CN" altLang="en-US" dirty="0"/>
              <a:t> </a:t>
            </a:r>
            <a:r>
              <a:rPr lang="zh-CN" altLang="en-US" b="1" dirty="0"/>
              <a:t>基督是七间亚洲教会以及每一间地方教会的主</a:t>
            </a:r>
            <a:r>
              <a:rPr lang="zh-CN" altLang="en-US" dirty="0"/>
              <a:t>。</a:t>
            </a:r>
          </a:p>
          <a:p>
            <a:pPr>
              <a:buFont typeface="Arial" panose="020B0604020202020204" pitchFamily="34" charset="0"/>
              <a:buChar char="•"/>
            </a:pPr>
            <a:r>
              <a:rPr lang="zh-CN" altLang="en-US" b="1" dirty="0"/>
              <a:t>我们的未来（</a:t>
            </a:r>
            <a:r>
              <a:rPr lang="en-US" altLang="zh-CN" b="1" dirty="0"/>
              <a:t>4-22</a:t>
            </a:r>
            <a:r>
              <a:rPr lang="zh-CN" altLang="en-US" b="1" dirty="0"/>
              <a:t>）：</a:t>
            </a:r>
            <a:r>
              <a:rPr lang="zh-CN" altLang="en-US" dirty="0"/>
              <a:t> </a:t>
            </a:r>
            <a:r>
              <a:rPr lang="zh-CN" altLang="en-US" b="1" dirty="0"/>
              <a:t>基督是末世和我们永恒归宿的审判者与救主</a:t>
            </a:r>
            <a:r>
              <a:rPr lang="zh-CN" altLang="en-US" dirty="0"/>
              <a:t>。</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3159180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101</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082F262-3718-46CB-A810-837E27569C5E}" type="slidenum">
              <a:rPr lang="en-US" sz="1200">
                <a:solidFill>
                  <a:srgbClr val="000000"/>
                </a:solidFill>
                <a:latin typeface="Arial" pitchFamily="34" charset="0"/>
              </a:rPr>
              <a:pPr/>
              <a:t>102</a:t>
            </a:fld>
            <a:endParaRPr lang="en-US" sz="1200">
              <a:solidFill>
                <a:srgbClr val="000000"/>
              </a:solidFill>
              <a:latin typeface="Arial" pitchFamily="34" charset="0"/>
            </a:endParaRPr>
          </a:p>
        </p:txBody>
      </p:sp>
      <p:sp>
        <p:nvSpPr>
          <p:cNvPr id="565250" name="Rectangle 2"/>
          <p:cNvSpPr>
            <a:spLocks noGrp="1" noRot="1" noChangeAspect="1" noChangeArrowheads="1" noTextEdit="1"/>
          </p:cNvSpPr>
          <p:nvPr>
            <p:ph type="sldImg"/>
          </p:nvPr>
        </p:nvSpPr>
        <p:spPr>
          <a:solidFill>
            <a:srgbClr val="FFFFFF"/>
          </a:solidFill>
          <a:ln/>
        </p:spPr>
      </p:sp>
      <p:sp>
        <p:nvSpPr>
          <p:cNvPr id="565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DC5ADA-1DBB-496D-BFE0-2A88CDA718F5}" type="slidenum">
              <a:rPr lang="en-GB" sz="1200">
                <a:solidFill>
                  <a:prstClr val="white"/>
                </a:solidFill>
              </a:rPr>
              <a:pPr/>
              <a:t>105</a:t>
            </a:fld>
            <a:endParaRPr lang="en-GB" sz="1200">
              <a:solidFill>
                <a:prstClr val="white"/>
              </a:solidFill>
            </a:endParaRPr>
          </a:p>
        </p:txBody>
      </p:sp>
      <p:sp>
        <p:nvSpPr>
          <p:cNvPr id="568322" name="Rectangle 2"/>
          <p:cNvSpPr>
            <a:spLocks noGrp="1" noRot="1" noChangeAspect="1" noChangeArrowheads="1" noTextEdit="1"/>
          </p:cNvSpPr>
          <p:nvPr>
            <p:ph type="sldImg"/>
          </p:nvPr>
        </p:nvSpPr>
        <p:spPr>
          <a:ln/>
        </p:spPr>
      </p:sp>
      <p:sp>
        <p:nvSpPr>
          <p:cNvPr id="568323"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dirty="0">
              <a:ea typeface="SimSun" pitchFamily="2" charset="-122"/>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54B0F0-C812-EF45-85FA-C145CDF8607E}" type="slidenum">
              <a:rPr lang="en-GB" sz="1200">
                <a:solidFill>
                  <a:prstClr val="white"/>
                </a:solidFill>
              </a:rPr>
              <a:pPr/>
              <a:t>107</a:t>
            </a:fld>
            <a:endParaRPr lang="en-GB" sz="1200">
              <a:solidFill>
                <a:prstClr val="white"/>
              </a:solidFill>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108</a:t>
            </a:fld>
            <a:endParaRPr lang="en-GB"/>
          </a:p>
        </p:txBody>
      </p:sp>
    </p:spTree>
    <p:extLst>
      <p:ext uri="{BB962C8B-B14F-4D97-AF65-F5344CB8AC3E}">
        <p14:creationId xmlns:p14="http://schemas.microsoft.com/office/powerpoint/2010/main" val="94443623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05D9EF-A652-47AF-9E74-10EBC6D1F0CF}" type="slidenum">
              <a:rPr lang="en-GB" sz="1200">
                <a:solidFill>
                  <a:prstClr val="white"/>
                </a:solidFill>
              </a:rPr>
              <a:pPr/>
              <a:t>110</a:t>
            </a:fld>
            <a:endParaRPr lang="en-GB" sz="1200">
              <a:solidFill>
                <a:prstClr val="white"/>
              </a:solidFill>
            </a:endParaRPr>
          </a:p>
        </p:txBody>
      </p:sp>
      <p:sp>
        <p:nvSpPr>
          <p:cNvPr id="642050" name="Rectangle 2"/>
          <p:cNvSpPr>
            <a:spLocks noGrp="1" noRot="1" noChangeAspect="1" noChangeArrowheads="1" noTextEdit="1"/>
          </p:cNvSpPr>
          <p:nvPr>
            <p:ph type="sldImg"/>
          </p:nvPr>
        </p:nvSpPr>
        <p:spPr>
          <a:ln/>
        </p:spPr>
      </p:sp>
      <p:sp>
        <p:nvSpPr>
          <p:cNvPr id="642051"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0BE81D-1A1A-4DE1-B769-5F8B18BFCECD}" type="slidenum">
              <a:rPr lang="en-GB" sz="1200">
                <a:solidFill>
                  <a:prstClr val="white"/>
                </a:solidFill>
              </a:rPr>
              <a:pPr/>
              <a:t>113</a:t>
            </a:fld>
            <a:endParaRPr lang="en-GB" sz="1200">
              <a:solidFill>
                <a:prstClr val="white"/>
              </a:solidFill>
            </a:endParaRPr>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t>Old Testament :</a:t>
            </a:r>
            <a:r>
              <a:rPr lang="zh-TW" altLang="en-US" dirty="0">
                <a:ea typeface="PMingLiU" pitchFamily="18" charset="-120"/>
              </a:rPr>
              <a:t>旧约 </a:t>
            </a:r>
            <a:r>
              <a:rPr lang="en-US" altLang="zh-TW" dirty="0">
                <a:ea typeface="PMingLiU" pitchFamily="18" charset="-120"/>
              </a:rPr>
              <a:t>,  New Testament: </a:t>
            </a:r>
            <a:r>
              <a:rPr lang="zh-TW" altLang="en-US" dirty="0">
                <a:ea typeface="PMingLiU" pitchFamily="18" charset="-120"/>
              </a:rPr>
              <a:t>新约 </a:t>
            </a:r>
            <a:r>
              <a:rPr lang="en-US" altLang="zh-TW" dirty="0">
                <a:ea typeface="PMingLiU" pitchFamily="18" charset="-120"/>
              </a:rPr>
              <a:t>, He is coming: </a:t>
            </a:r>
            <a:r>
              <a:rPr lang="zh-TW" altLang="en-US" dirty="0">
                <a:ea typeface="PMingLiU" pitchFamily="18" charset="-120"/>
              </a:rPr>
              <a:t>他来了 </a:t>
            </a:r>
            <a:r>
              <a:rPr lang="en-US" altLang="zh-TW" dirty="0">
                <a:ea typeface="PMingLiU" pitchFamily="18" charset="-120"/>
              </a:rPr>
              <a:t>, He is coming again! </a:t>
            </a:r>
            <a:r>
              <a:rPr lang="zh-CN" altLang="en-US" dirty="0">
                <a:ea typeface="SimSun" pitchFamily="2" charset="-122"/>
              </a:rPr>
              <a:t>他即将</a:t>
            </a:r>
            <a:r>
              <a:rPr lang="zh-CN" altLang="en-US" b="1" dirty="0">
                <a:solidFill>
                  <a:schemeClr val="bg1"/>
                </a:solidFill>
                <a:ea typeface="SimSun" pitchFamily="2" charset="-122"/>
              </a:rPr>
              <a:t>再</a:t>
            </a:r>
            <a:r>
              <a:rPr lang="zh-CN" altLang="en-US" dirty="0">
                <a:ea typeface="SimSun" pitchFamily="2" charset="-122"/>
              </a:rPr>
              <a:t>来！ </a:t>
            </a:r>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117</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eaLnBrk="1" hangingPunct="1"/>
            <a:endParaRPr lang="en-US"/>
          </a:p>
        </p:txBody>
      </p:sp>
      <p:sp>
        <p:nvSpPr>
          <p:cNvPr id="5427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F11E991-08F8-4E82-9FA0-5A8560E1DB62}" type="slidenum">
              <a:rPr kumimoji="0" lang="zh-CN" altLang="en-US"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altLang="zh-CN"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endParaRPr>
          </a:p>
        </p:txBody>
      </p:sp>
    </p:spTree>
    <p:extLst>
      <p:ext uri="{BB962C8B-B14F-4D97-AF65-F5344CB8AC3E}">
        <p14:creationId xmlns:p14="http://schemas.microsoft.com/office/powerpoint/2010/main" val="23303676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A1F917-08F8-1A4F-8688-ECEC3BC5B51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918201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119</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120</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84921F4-A1CA-4ABE-B500-899536BF2F7F}" type="slidenum">
              <a:rPr lang="en-GB" sz="1200">
                <a:solidFill>
                  <a:prstClr val="white"/>
                </a:solidFill>
              </a:rPr>
              <a:pPr/>
              <a:t>121</a:t>
            </a:fld>
            <a:endParaRPr lang="en-GB" sz="1200">
              <a:solidFill>
                <a:prstClr val="white"/>
              </a:solidFill>
            </a:endParaRPr>
          </a:p>
        </p:txBody>
      </p:sp>
      <p:sp>
        <p:nvSpPr>
          <p:cNvPr id="573442" name="Rectangle 2"/>
          <p:cNvSpPr>
            <a:spLocks noGrp="1" noRot="1" noChangeAspect="1" noChangeArrowheads="1" noTextEdit="1"/>
          </p:cNvSpPr>
          <p:nvPr>
            <p:ph type="sldImg"/>
          </p:nvPr>
        </p:nvSpPr>
        <p:spPr>
          <a:solidFill>
            <a:srgbClr val="FFFFFF"/>
          </a:solidFill>
          <a:ln/>
        </p:spPr>
      </p:sp>
      <p:sp>
        <p:nvSpPr>
          <p:cNvPr id="57344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345AE5A-854A-4D11-AC28-76D2797B5099}" type="slidenum">
              <a:rPr lang="en-GB" sz="1200">
                <a:solidFill>
                  <a:srgbClr val="000000"/>
                </a:solidFill>
              </a:rPr>
              <a:pPr/>
              <a:t>122</a:t>
            </a:fld>
            <a:endParaRPr lang="en-GB" sz="1200">
              <a:solidFill>
                <a:srgbClr val="000000"/>
              </a:solidFill>
            </a:endParaRPr>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68FE32D-68E5-42F4-8520-15D6F6A02267}" type="slidenum">
              <a:rPr lang="en-GB" sz="1200">
                <a:solidFill>
                  <a:prstClr val="white"/>
                </a:solidFill>
              </a:rPr>
              <a:pPr/>
              <a:t>123</a:t>
            </a:fld>
            <a:endParaRPr lang="en-GB" sz="1200">
              <a:solidFill>
                <a:prstClr val="white"/>
              </a:solidFill>
            </a:endParaRPr>
          </a:p>
        </p:txBody>
      </p:sp>
      <p:sp>
        <p:nvSpPr>
          <p:cNvPr id="832514" name="Rectangle 2"/>
          <p:cNvSpPr>
            <a:spLocks noGrp="1" noRot="1" noChangeAspect="1" noChangeArrowheads="1" noTextEdit="1"/>
          </p:cNvSpPr>
          <p:nvPr>
            <p:ph type="sldImg"/>
          </p:nvPr>
        </p:nvSpPr>
        <p:spPr>
          <a:solidFill>
            <a:srgbClr val="FFFFFF"/>
          </a:solidFill>
          <a:ln/>
        </p:spPr>
      </p:sp>
      <p:sp>
        <p:nvSpPr>
          <p:cNvPr id="832515"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124</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The Amil view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a:t>
            </a:r>
          </a:p>
          <a:p>
            <a:endParaRPr lang="en-US" dirty="0"/>
          </a:p>
          <a:p>
            <a:r>
              <a:rPr lang="zh-CN" altLang="en-US" b="1" dirty="0"/>
              <a:t>无千禧年主义（</a:t>
            </a:r>
            <a:r>
              <a:rPr lang="en-US" altLang="zh-CN" b="1" dirty="0"/>
              <a:t>Amil</a:t>
            </a:r>
            <a:r>
              <a:rPr lang="zh-CN" altLang="en-US" b="1" dirty="0"/>
              <a:t>）</a:t>
            </a:r>
            <a:r>
              <a:rPr lang="en-US" altLang="zh-CN" dirty="0"/>
              <a:t> </a:t>
            </a:r>
            <a:r>
              <a:rPr lang="zh-CN" altLang="en-US" dirty="0"/>
              <a:t>的观点</a:t>
            </a:r>
            <a:r>
              <a:rPr lang="zh-CN" altLang="en-US" b="1" dirty="0"/>
              <a:t>不认为</a:t>
            </a:r>
            <a:r>
              <a:rPr lang="en-US" altLang="zh-CN" b="1" dirty="0"/>
              <a:t>《</a:t>
            </a:r>
            <a:r>
              <a:rPr lang="zh-CN" altLang="en-US" b="1" dirty="0"/>
              <a:t>启示录</a:t>
            </a:r>
            <a:r>
              <a:rPr lang="en-US" altLang="zh-CN" b="1" dirty="0"/>
              <a:t>》</a:t>
            </a:r>
            <a:r>
              <a:rPr lang="zh-CN" altLang="en-US" b="1" dirty="0"/>
              <a:t>是按时间顺序排列的</a:t>
            </a:r>
            <a:r>
              <a:rPr lang="zh-CN" altLang="en-US" dirty="0"/>
              <a:t>。</a:t>
            </a:r>
          </a:p>
          <a:p>
            <a:r>
              <a:rPr lang="zh-CN" altLang="en-US" dirty="0"/>
              <a:t>它将</a:t>
            </a:r>
            <a:r>
              <a:rPr lang="zh-CN" altLang="en-US" b="1" dirty="0"/>
              <a:t>第</a:t>
            </a:r>
            <a:r>
              <a:rPr lang="en-US" altLang="zh-CN" b="1" dirty="0"/>
              <a:t>20</a:t>
            </a:r>
            <a:r>
              <a:rPr lang="zh-CN" altLang="en-US" b="1" dirty="0"/>
              <a:t>章置于第</a:t>
            </a:r>
            <a:r>
              <a:rPr lang="en-US" altLang="zh-CN" b="1" dirty="0"/>
              <a:t>19</a:t>
            </a:r>
            <a:r>
              <a:rPr lang="zh-CN" altLang="en-US" b="1" dirty="0"/>
              <a:t>章之前</a:t>
            </a:r>
            <a:r>
              <a:rPr lang="zh-CN" altLang="en-US" dirty="0"/>
              <a:t>，因为它认为**</a:t>
            </a:r>
            <a:r>
              <a:rPr lang="en-US" altLang="zh-CN" dirty="0"/>
              <a:t>《</a:t>
            </a:r>
            <a:r>
              <a:rPr lang="zh-CN" altLang="en-US" dirty="0"/>
              <a:t>启示录</a:t>
            </a:r>
            <a:r>
              <a:rPr lang="en-US" altLang="zh-CN" dirty="0"/>
              <a:t>》20</a:t>
            </a:r>
            <a:r>
              <a:rPr lang="zh-CN" altLang="en-US" dirty="0"/>
              <a:t>章中的千禧年指的是现今的教会时代**，而</a:t>
            </a:r>
            <a:r>
              <a:rPr lang="zh-CN" altLang="en-US" b="1" dirty="0"/>
              <a:t>基督的再临发生在</a:t>
            </a:r>
            <a:r>
              <a:rPr lang="en-US" altLang="zh-CN" b="1" dirty="0"/>
              <a:t>《</a:t>
            </a:r>
            <a:r>
              <a:rPr lang="zh-CN" altLang="en-US" b="1" dirty="0"/>
              <a:t>启示录</a:t>
            </a:r>
            <a:r>
              <a:rPr lang="en-US" altLang="zh-CN" b="1" dirty="0"/>
              <a:t>》19</a:t>
            </a:r>
            <a:r>
              <a:rPr lang="zh-CN" altLang="en-US" b="1" dirty="0"/>
              <a:t>章之后</a:t>
            </a:r>
            <a:r>
              <a:rPr lang="zh-CN" altLang="en-US" dirty="0"/>
              <a:t>。</a:t>
            </a:r>
          </a:p>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125</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Like the Amil view, the </a:t>
            </a:r>
            <a:r>
              <a:rPr lang="en-US" dirty="0" err="1"/>
              <a:t>Postmil</a:t>
            </a:r>
            <a:r>
              <a:rPr lang="en-US" dirty="0"/>
              <a:t> view also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  However, it has even more difficulties as it sees the judgments of Rev 6-18 during a millennium that supposedly gets better and better, while these chapters show the world getting </a:t>
            </a:r>
            <a:r>
              <a:rPr lang="en-US" altLang="ja-JP" dirty="0" err="1"/>
              <a:t>progressingly</a:t>
            </a:r>
            <a:r>
              <a:rPr lang="en-US" altLang="ja-JP" dirty="0"/>
              <a:t> worse.</a:t>
            </a:r>
          </a:p>
          <a:p>
            <a:endParaRPr lang="en-US" dirty="0"/>
          </a:p>
          <a:p>
            <a:r>
              <a:rPr lang="zh-CN" altLang="en-US" dirty="0"/>
              <a:t>与</a:t>
            </a:r>
            <a:r>
              <a:rPr lang="zh-CN" altLang="en-US" b="1" dirty="0"/>
              <a:t>无千禧年主义（</a:t>
            </a:r>
            <a:r>
              <a:rPr lang="en-US" altLang="zh-CN" b="1" dirty="0"/>
              <a:t>Amil</a:t>
            </a:r>
            <a:r>
              <a:rPr lang="zh-CN" altLang="en-US" b="1" dirty="0"/>
              <a:t>）的观点类似，后千禧年主义（</a:t>
            </a:r>
            <a:r>
              <a:rPr lang="en-US" altLang="zh-CN" b="1" dirty="0" err="1"/>
              <a:t>Postmil</a:t>
            </a:r>
            <a:r>
              <a:rPr lang="zh-CN" altLang="en-US" b="1" dirty="0"/>
              <a:t>） 也不认为</a:t>
            </a:r>
            <a:r>
              <a:rPr lang="en-US" altLang="zh-CN" b="1" dirty="0"/>
              <a:t>《</a:t>
            </a:r>
            <a:r>
              <a:rPr lang="zh-CN" altLang="en-US" b="1" dirty="0"/>
              <a:t>启示录</a:t>
            </a:r>
            <a:r>
              <a:rPr lang="en-US" altLang="zh-CN" b="1" dirty="0"/>
              <a:t>》</a:t>
            </a:r>
            <a:r>
              <a:rPr lang="zh-CN" altLang="en-US" b="1" dirty="0"/>
              <a:t>是按时间顺序排列的</a:t>
            </a:r>
            <a:r>
              <a:rPr lang="zh-CN" altLang="en-US" dirty="0"/>
              <a:t>。</a:t>
            </a:r>
          </a:p>
          <a:p>
            <a:r>
              <a:rPr lang="zh-CN" altLang="en-US" dirty="0"/>
              <a:t>它将</a:t>
            </a:r>
            <a:r>
              <a:rPr lang="zh-CN" altLang="en-US" b="1" dirty="0"/>
              <a:t>第</a:t>
            </a:r>
            <a:r>
              <a:rPr lang="en-US" altLang="zh-CN" b="1" dirty="0"/>
              <a:t>20</a:t>
            </a:r>
            <a:r>
              <a:rPr lang="zh-CN" altLang="en-US" b="1" dirty="0"/>
              <a:t>章置于第</a:t>
            </a:r>
            <a:r>
              <a:rPr lang="en-US" altLang="zh-CN" b="1" dirty="0"/>
              <a:t>19</a:t>
            </a:r>
            <a:r>
              <a:rPr lang="zh-CN" altLang="en-US" b="1" dirty="0"/>
              <a:t>章之前</a:t>
            </a:r>
            <a:r>
              <a:rPr lang="zh-CN" altLang="en-US" dirty="0"/>
              <a:t>，因为它认为**</a:t>
            </a:r>
            <a:r>
              <a:rPr lang="en-US" altLang="zh-CN" dirty="0"/>
              <a:t>《</a:t>
            </a:r>
            <a:r>
              <a:rPr lang="zh-CN" altLang="en-US" dirty="0"/>
              <a:t>启示录</a:t>
            </a:r>
            <a:r>
              <a:rPr lang="en-US" altLang="zh-CN" dirty="0"/>
              <a:t>》20</a:t>
            </a:r>
            <a:r>
              <a:rPr lang="zh-CN" altLang="en-US" dirty="0"/>
              <a:t>章中的千禧年指的是现今的教会时代**，而</a:t>
            </a:r>
            <a:r>
              <a:rPr lang="zh-CN" altLang="en-US" b="1" dirty="0"/>
              <a:t>基督的再临发生在</a:t>
            </a:r>
            <a:r>
              <a:rPr lang="en-US" altLang="zh-CN" b="1" dirty="0"/>
              <a:t>《</a:t>
            </a:r>
            <a:r>
              <a:rPr lang="zh-CN" altLang="en-US" b="1" dirty="0"/>
              <a:t>启示录</a:t>
            </a:r>
            <a:r>
              <a:rPr lang="en-US" altLang="zh-CN" b="1" dirty="0"/>
              <a:t>》19</a:t>
            </a:r>
            <a:r>
              <a:rPr lang="zh-CN" altLang="en-US" b="1" dirty="0"/>
              <a:t>章之后</a:t>
            </a:r>
            <a:r>
              <a:rPr lang="zh-CN" altLang="en-US" dirty="0"/>
              <a:t>。</a:t>
            </a:r>
          </a:p>
          <a:p>
            <a:r>
              <a:rPr lang="zh-CN" altLang="en-US" dirty="0"/>
              <a:t>然而，</a:t>
            </a:r>
            <a:r>
              <a:rPr lang="zh-CN" altLang="en-US" b="1" dirty="0"/>
              <a:t>后千禧年主义面临更多困难</a:t>
            </a:r>
            <a:r>
              <a:rPr lang="zh-CN" altLang="en-US" dirty="0"/>
              <a:t>，因为它认为**</a:t>
            </a:r>
            <a:r>
              <a:rPr lang="en-US" altLang="zh-CN" dirty="0"/>
              <a:t>《</a:t>
            </a:r>
            <a:r>
              <a:rPr lang="zh-CN" altLang="en-US" dirty="0"/>
              <a:t>启示录</a:t>
            </a:r>
            <a:r>
              <a:rPr lang="en-US" altLang="zh-CN" dirty="0"/>
              <a:t>》6-18</a:t>
            </a:r>
            <a:r>
              <a:rPr lang="zh-CN" altLang="en-US" dirty="0"/>
              <a:t>章中的审判发生在一个 </a:t>
            </a:r>
            <a:r>
              <a:rPr lang="en-US" altLang="zh-CN" dirty="0"/>
              <a:t>supposedly </a:t>
            </a:r>
            <a:r>
              <a:rPr lang="zh-CN" altLang="en-US" dirty="0"/>
              <a:t>越来越美好的千禧年**，但这些章节实际上</a:t>
            </a:r>
            <a:r>
              <a:rPr lang="zh-CN" altLang="en-US" b="1" dirty="0"/>
              <a:t>描绘了世界逐渐变得越来越糟糕</a:t>
            </a:r>
            <a:r>
              <a:rPr lang="zh-CN" altLang="en-US" dirty="0"/>
              <a:t>。</a:t>
            </a:r>
          </a:p>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rPr>
              <a:pPr algn="r"/>
              <a:t>126</a:t>
            </a:fld>
            <a:endParaRPr lang="en-US" sz="1200">
              <a:solidFill>
                <a:srgbClr val="000000"/>
              </a:solidFill>
              <a:latin typeface="Arial" pitchFamily="34" charset="0"/>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127</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127</a:t>
            </a:fld>
            <a:endParaRPr lang="en-GB" sz="120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0721715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129</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792B86-B251-4B56-BBF2-DA63A3A925B3}" type="slidenum">
              <a:rPr lang="en-GB" sz="1200">
                <a:solidFill>
                  <a:prstClr val="white"/>
                </a:solidFill>
              </a:rPr>
              <a:pPr/>
              <a:t>130</a:t>
            </a:fld>
            <a:endParaRPr lang="en-GB" sz="1200">
              <a:solidFill>
                <a:prstClr val="white"/>
              </a:solidFill>
            </a:endParaRPr>
          </a:p>
        </p:txBody>
      </p:sp>
      <p:sp>
        <p:nvSpPr>
          <p:cNvPr id="58573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4EAE0EE-E7FD-4220-BB3A-01CBB7521CAB}" type="slidenum">
              <a:rPr lang="en-GB" sz="1200">
                <a:solidFill>
                  <a:prstClr val="white"/>
                </a:solidFill>
                <a:cs typeface="+mn-cs"/>
              </a:rPr>
              <a:pPr algn="r"/>
              <a:t>130</a:t>
            </a:fld>
            <a:endParaRPr lang="en-GB" sz="1200">
              <a:solidFill>
                <a:prstClr val="white"/>
              </a:solidFill>
              <a:cs typeface="+mn-cs"/>
            </a:endParaRPr>
          </a:p>
        </p:txBody>
      </p:sp>
      <p:sp>
        <p:nvSpPr>
          <p:cNvPr id="585731" name="Rectangle 2"/>
          <p:cNvSpPr>
            <a:spLocks noGrp="1" noRot="1" noChangeAspect="1" noChangeArrowheads="1" noTextEdit="1"/>
          </p:cNvSpPr>
          <p:nvPr>
            <p:ph type="sldImg"/>
          </p:nvPr>
        </p:nvSpPr>
        <p:spPr>
          <a:ln/>
        </p:spPr>
      </p:sp>
      <p:sp>
        <p:nvSpPr>
          <p:cNvPr id="5857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A7790B7B-3B05-4D89-87A9-D4920A84BC59}" type="slidenum">
              <a:rPr lang="en-GB" sz="1200">
                <a:solidFill>
                  <a:prstClr val="white"/>
                </a:solidFill>
                <a:cs typeface="+mn-cs"/>
              </a:rPr>
              <a:pPr algn="r"/>
              <a:t>131</a:t>
            </a:fld>
            <a:endParaRPr lang="en-GB" sz="1200">
              <a:solidFill>
                <a:prstClr val="white"/>
              </a:solidFill>
              <a:cs typeface="+mn-cs"/>
            </a:endParaRPr>
          </a:p>
        </p:txBody>
      </p:sp>
      <p:sp>
        <p:nvSpPr>
          <p:cNvPr id="587778" name="Rectangle 2"/>
          <p:cNvSpPr>
            <a:spLocks noGrp="1" noRot="1" noChangeAspect="1" noChangeArrowheads="1" noTextEdit="1"/>
          </p:cNvSpPr>
          <p:nvPr>
            <p:ph type="sldImg"/>
          </p:nvPr>
        </p:nvSpPr>
        <p:spPr>
          <a:solidFill>
            <a:srgbClr val="FFFFFF"/>
          </a:solidFill>
          <a:ln/>
        </p:spPr>
      </p:sp>
      <p:sp>
        <p:nvSpPr>
          <p:cNvPr id="587779"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132</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2"/>
          <p:cNvSpPr>
            <a:spLocks noGrp="1" noRot="1" noChangeAspect="1" noChangeArrowheads="1" noTextEdit="1"/>
          </p:cNvSpPr>
          <p:nvPr>
            <p:ph type="sldImg"/>
          </p:nvPr>
        </p:nvSpPr>
        <p:spPr>
          <a:ln/>
        </p:spPr>
      </p:sp>
      <p:sp>
        <p:nvSpPr>
          <p:cNvPr id="589826"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t>http://myweathercontent.myweather.net/webhd/pkg/v2/template3.html?host=whio&amp;section=4&amp;page=42&amp;story=350</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134</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b="1" dirty="0"/>
              <a:t>“七”（希腊文：</a:t>
            </a:r>
            <a:r>
              <a:rPr lang="en-US" altLang="zh-CN" b="1" dirty="0" err="1"/>
              <a:t>hepta</a:t>
            </a:r>
            <a:r>
              <a:rPr lang="zh-CN" altLang="en-US" b="1" dirty="0"/>
              <a:t>）</a:t>
            </a:r>
            <a:r>
              <a:rPr lang="en-US" altLang="zh-CN" dirty="0"/>
              <a:t> </a:t>
            </a:r>
            <a:r>
              <a:rPr lang="zh-CN" altLang="en-US" dirty="0"/>
              <a:t>在</a:t>
            </a:r>
            <a:r>
              <a:rPr lang="en-US" altLang="zh-CN" dirty="0"/>
              <a:t>《</a:t>
            </a:r>
            <a:r>
              <a:rPr lang="zh-CN" altLang="en-US" dirty="0"/>
              <a:t>启示录</a:t>
            </a:r>
            <a:r>
              <a:rPr lang="en-US" altLang="zh-CN" dirty="0"/>
              <a:t>》</a:t>
            </a:r>
            <a:r>
              <a:rPr lang="zh-CN" altLang="en-US" dirty="0"/>
              <a:t>中出现了 </a:t>
            </a:r>
            <a:r>
              <a:rPr lang="en-US" altLang="zh-CN" b="1" dirty="0"/>
              <a:t>55 </a:t>
            </a:r>
            <a:r>
              <a:rPr lang="zh-CN" altLang="en-US" b="1" dirty="0"/>
              <a:t>次</a:t>
            </a:r>
            <a:r>
              <a:rPr lang="zh-CN" altLang="en-US" dirty="0"/>
              <a:t>。</a:t>
            </a:r>
          </a:p>
          <a:p>
            <a:endParaRPr lang="en-US" dirty="0">
              <a:latin typeface="Times New Roman" charset="0"/>
              <a:ea typeface="ＭＳ Ｐゴシック" charset="0"/>
              <a:cs typeface="ＭＳ Ｐゴシック" charset="0"/>
            </a:endParaRPr>
          </a:p>
        </p:txBody>
      </p:sp>
      <p:sp>
        <p:nvSpPr>
          <p:cNvPr id="7710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67FAFA0-F494-764A-81A2-44B5D31013F5}" type="slidenum">
              <a:rPr lang="en-GB" sz="1200">
                <a:solidFill>
                  <a:prstClr val="white"/>
                </a:solidFill>
              </a:rPr>
              <a:pPr/>
              <a:t>136</a:t>
            </a:fld>
            <a:endParaRPr lang="en-GB" sz="1200">
              <a:solidFill>
                <a:prstClr val="white"/>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b="1" dirty="0"/>
              <a:t>“七”（希腊文：</a:t>
            </a:r>
            <a:r>
              <a:rPr lang="en-US" altLang="zh-CN" b="1" dirty="0" err="1"/>
              <a:t>hepta</a:t>
            </a:r>
            <a:r>
              <a:rPr lang="zh-CN" altLang="en-US" b="1" dirty="0"/>
              <a:t>）</a:t>
            </a:r>
            <a:r>
              <a:rPr lang="en-US" altLang="zh-CN" dirty="0"/>
              <a:t> </a:t>
            </a:r>
            <a:r>
              <a:rPr lang="zh-CN" altLang="en-US" dirty="0"/>
              <a:t>在</a:t>
            </a:r>
            <a:r>
              <a:rPr lang="en-US" altLang="zh-CN" dirty="0"/>
              <a:t>《</a:t>
            </a:r>
            <a:r>
              <a:rPr lang="zh-CN" altLang="en-US" dirty="0"/>
              <a:t>启示录</a:t>
            </a:r>
            <a:r>
              <a:rPr lang="en-US" altLang="zh-CN" dirty="0"/>
              <a:t>》</a:t>
            </a:r>
            <a:r>
              <a:rPr lang="zh-CN" altLang="en-US" dirty="0"/>
              <a:t>中出现了 </a:t>
            </a:r>
            <a:r>
              <a:rPr lang="en-US" altLang="zh-CN" b="1" dirty="0"/>
              <a:t>55 </a:t>
            </a:r>
            <a:r>
              <a:rPr lang="zh-CN" altLang="en-US" b="1" dirty="0"/>
              <a:t>次</a:t>
            </a:r>
            <a:r>
              <a:rPr lang="zh-CN" altLang="en-US" dirty="0"/>
              <a:t>。</a:t>
            </a:r>
          </a:p>
          <a:p>
            <a:endParaRPr lang="en-US" dirty="0">
              <a:latin typeface="Times New Roman" charset="0"/>
              <a:ea typeface="ＭＳ Ｐゴシック" charset="0"/>
              <a:cs typeface="ＭＳ Ｐゴシック" charset="0"/>
            </a:endParaRPr>
          </a:p>
        </p:txBody>
      </p:sp>
      <p:sp>
        <p:nvSpPr>
          <p:cNvPr id="773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45015F-EDAB-1E4B-83D8-B842403DD159}" type="slidenum">
              <a:rPr lang="en-GB" sz="1200">
                <a:solidFill>
                  <a:srgbClr val="000000"/>
                </a:solidFill>
              </a:rPr>
              <a:pPr/>
              <a:t>137</a:t>
            </a:fld>
            <a:endParaRPr lang="en-GB" sz="1200">
              <a:solidFill>
                <a:srgbClr val="000000"/>
              </a:solidFil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b="1" dirty="0"/>
              <a:t>“七”（希腊文：</a:t>
            </a:r>
            <a:r>
              <a:rPr lang="en-US" altLang="zh-CN" b="1" dirty="0" err="1"/>
              <a:t>hepta</a:t>
            </a:r>
            <a:r>
              <a:rPr lang="zh-CN" altLang="en-US" b="1" dirty="0"/>
              <a:t>）</a:t>
            </a:r>
            <a:r>
              <a:rPr lang="en-US" altLang="zh-CN" dirty="0"/>
              <a:t> </a:t>
            </a:r>
            <a:r>
              <a:rPr lang="zh-CN" altLang="en-US" dirty="0"/>
              <a:t>在</a:t>
            </a:r>
            <a:r>
              <a:rPr lang="en-US" altLang="zh-CN" dirty="0"/>
              <a:t>《</a:t>
            </a:r>
            <a:r>
              <a:rPr lang="zh-CN" altLang="en-US" dirty="0"/>
              <a:t>启示录</a:t>
            </a:r>
            <a:r>
              <a:rPr lang="en-US" altLang="zh-CN" dirty="0"/>
              <a:t>》</a:t>
            </a:r>
            <a:r>
              <a:rPr lang="zh-CN" altLang="en-US" dirty="0"/>
              <a:t>中出现了 </a:t>
            </a:r>
            <a:r>
              <a:rPr lang="en-US" altLang="zh-CN" b="1" dirty="0"/>
              <a:t>55 </a:t>
            </a:r>
            <a:r>
              <a:rPr lang="zh-CN" altLang="en-US" b="1" dirty="0"/>
              <a:t>次</a:t>
            </a:r>
            <a:r>
              <a:rPr lang="zh-CN" altLang="en-US" dirty="0"/>
              <a:t>。</a:t>
            </a:r>
          </a:p>
          <a:p>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E224D91-D4E5-9242-BFF2-974C6C4311AB}" type="slidenum">
              <a:rPr lang="en-GB" sz="1200">
                <a:solidFill>
                  <a:srgbClr val="000000"/>
                </a:solidFill>
              </a:rPr>
              <a:pPr/>
              <a:t>138</a:t>
            </a:fld>
            <a:endParaRPr lang="en-GB" sz="1200">
              <a:solidFill>
                <a:srgbClr val="000000"/>
              </a:solidFil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8E4578F-78DB-4B09-AC47-54EEA6C8AD41}" type="slidenum">
              <a:rPr lang="en-GB" sz="1200">
                <a:solidFill>
                  <a:prstClr val="white"/>
                </a:solidFill>
              </a:rPr>
              <a:pPr/>
              <a:t>139</a:t>
            </a:fld>
            <a:endParaRPr lang="en-GB" sz="1200">
              <a:solidFill>
                <a:prstClr val="white"/>
              </a:solidFill>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34363675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314571776"/>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21258526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2086003357"/>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42725692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6682691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682430540"/>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39869066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98349280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368690532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46866023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332982925"/>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322845167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445036783"/>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99751611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4130078867"/>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5757145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220975707"/>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30680702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39606790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1698856493"/>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2138273698"/>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6273B50-3254-6C41-9A1B-C5F34824E714}" type="slidenum">
              <a:rPr lang="en-US"/>
              <a:pPr>
                <a:defRPr/>
              </a:pPr>
              <a:t>‹#›</a:t>
            </a:fld>
            <a:endParaRPr lang="en-US"/>
          </a:p>
        </p:txBody>
      </p:sp>
    </p:spTree>
    <p:extLst>
      <p:ext uri="{BB962C8B-B14F-4D97-AF65-F5344CB8AC3E}">
        <p14:creationId xmlns:p14="http://schemas.microsoft.com/office/powerpoint/2010/main" val="374668691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9B4B16-FEC8-A94B-8336-D16060447914}" type="slidenum">
              <a:rPr lang="en-US"/>
              <a:pPr>
                <a:defRPr/>
              </a:pPr>
              <a:t>‹#›</a:t>
            </a:fld>
            <a:endParaRPr lang="en-US"/>
          </a:p>
        </p:txBody>
      </p:sp>
    </p:spTree>
    <p:extLst>
      <p:ext uri="{BB962C8B-B14F-4D97-AF65-F5344CB8AC3E}">
        <p14:creationId xmlns:p14="http://schemas.microsoft.com/office/powerpoint/2010/main" val="419422343"/>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ACE0451-1E07-314C-8FB3-897FA06FC45A}" type="slidenum">
              <a:rPr lang="en-US"/>
              <a:pPr>
                <a:defRPr/>
              </a:pPr>
              <a:t>‹#›</a:t>
            </a:fld>
            <a:endParaRPr lang="en-US"/>
          </a:p>
        </p:txBody>
      </p:sp>
    </p:spTree>
    <p:extLst>
      <p:ext uri="{BB962C8B-B14F-4D97-AF65-F5344CB8AC3E}">
        <p14:creationId xmlns:p14="http://schemas.microsoft.com/office/powerpoint/2010/main" val="19386954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3133183-51AC-204E-B6F0-A8907F00D7E9}" type="slidenum">
              <a:rPr lang="en-US"/>
              <a:pPr>
                <a:defRPr/>
              </a:pPr>
              <a:t>‹#›</a:t>
            </a:fld>
            <a:endParaRPr lang="en-US"/>
          </a:p>
        </p:txBody>
      </p:sp>
    </p:spTree>
    <p:extLst>
      <p:ext uri="{BB962C8B-B14F-4D97-AF65-F5344CB8AC3E}">
        <p14:creationId xmlns:p14="http://schemas.microsoft.com/office/powerpoint/2010/main" val="634590485"/>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7A0A76E-FC05-7345-B299-8F71F3086463}" type="slidenum">
              <a:rPr lang="en-US"/>
              <a:pPr>
                <a:defRPr/>
              </a:pPr>
              <a:t>‹#›</a:t>
            </a:fld>
            <a:endParaRPr lang="en-US"/>
          </a:p>
        </p:txBody>
      </p:sp>
    </p:spTree>
    <p:extLst>
      <p:ext uri="{BB962C8B-B14F-4D97-AF65-F5344CB8AC3E}">
        <p14:creationId xmlns:p14="http://schemas.microsoft.com/office/powerpoint/2010/main" val="3923556875"/>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383DEE5-BC9D-1C43-8350-B9C8C3293769}" type="slidenum">
              <a:rPr lang="en-US"/>
              <a:pPr>
                <a:defRPr/>
              </a:pPr>
              <a:t>‹#›</a:t>
            </a:fld>
            <a:endParaRPr lang="en-US"/>
          </a:p>
        </p:txBody>
      </p:sp>
    </p:spTree>
    <p:extLst>
      <p:ext uri="{BB962C8B-B14F-4D97-AF65-F5344CB8AC3E}">
        <p14:creationId xmlns:p14="http://schemas.microsoft.com/office/powerpoint/2010/main" val="3688386142"/>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C5F974E-73A0-F048-B98F-2AA881860BB1}" type="slidenum">
              <a:rPr lang="en-US"/>
              <a:pPr>
                <a:defRPr/>
              </a:pPr>
              <a:t>‹#›</a:t>
            </a:fld>
            <a:endParaRPr lang="en-US"/>
          </a:p>
        </p:txBody>
      </p:sp>
    </p:spTree>
    <p:extLst>
      <p:ext uri="{BB962C8B-B14F-4D97-AF65-F5344CB8AC3E}">
        <p14:creationId xmlns:p14="http://schemas.microsoft.com/office/powerpoint/2010/main" val="421402227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4337162-BA12-7D46-B512-7EDF3B6E70BC}" type="slidenum">
              <a:rPr lang="en-US"/>
              <a:pPr>
                <a:defRPr/>
              </a:pPr>
              <a:t>‹#›</a:t>
            </a:fld>
            <a:endParaRPr lang="en-US"/>
          </a:p>
        </p:txBody>
      </p:sp>
    </p:spTree>
    <p:extLst>
      <p:ext uri="{BB962C8B-B14F-4D97-AF65-F5344CB8AC3E}">
        <p14:creationId xmlns:p14="http://schemas.microsoft.com/office/powerpoint/2010/main" val="354824208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ED647-7812-D84C-A297-34CA10ABD84F}" type="slidenum">
              <a:rPr lang="en-US"/>
              <a:pPr>
                <a:defRPr/>
              </a:pPr>
              <a:t>‹#›</a:t>
            </a:fld>
            <a:endParaRPr lang="en-US"/>
          </a:p>
        </p:txBody>
      </p:sp>
    </p:spTree>
    <p:extLst>
      <p:ext uri="{BB962C8B-B14F-4D97-AF65-F5344CB8AC3E}">
        <p14:creationId xmlns:p14="http://schemas.microsoft.com/office/powerpoint/2010/main" val="168782266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42A2D4-5F29-9D4D-9521-017A32F33EB3}" type="slidenum">
              <a:rPr lang="en-US"/>
              <a:pPr>
                <a:defRPr/>
              </a:pPr>
              <a:t>‹#›</a:t>
            </a:fld>
            <a:endParaRPr lang="en-US"/>
          </a:p>
        </p:txBody>
      </p:sp>
    </p:spTree>
    <p:extLst>
      <p:ext uri="{BB962C8B-B14F-4D97-AF65-F5344CB8AC3E}">
        <p14:creationId xmlns:p14="http://schemas.microsoft.com/office/powerpoint/2010/main" val="288287276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183593-447B-8241-9447-2CC22756FC93}" type="slidenum">
              <a:rPr lang="en-US"/>
              <a:pPr>
                <a:defRPr/>
              </a:pPr>
              <a:t>‹#›</a:t>
            </a:fld>
            <a:endParaRPr lang="en-US"/>
          </a:p>
        </p:txBody>
      </p:sp>
    </p:spTree>
    <p:extLst>
      <p:ext uri="{BB962C8B-B14F-4D97-AF65-F5344CB8AC3E}">
        <p14:creationId xmlns:p14="http://schemas.microsoft.com/office/powerpoint/2010/main" val="269640485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73A5A51-6FA8-2846-A515-9888A39D44CA}"/>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562C1DC0-C1F5-4340-85AE-83C191DDA8BA}"/>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072DBF53-1254-264F-9FDB-F499060D33AC}"/>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AC026A90-FD6A-E54D-9EE7-D44A153A6FD0}" type="slidenum">
              <a:rPr lang="en-US" altLang="en-US"/>
              <a:pPr/>
              <a:t>‹#›</a:t>
            </a:fld>
            <a:endParaRPr lang="en-US" altLang="en-US"/>
          </a:p>
        </p:txBody>
      </p:sp>
    </p:spTree>
    <p:extLst>
      <p:ext uri="{BB962C8B-B14F-4D97-AF65-F5344CB8AC3E}">
        <p14:creationId xmlns:p14="http://schemas.microsoft.com/office/powerpoint/2010/main" val="111935288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4C41153-F54B-8547-BFCF-C68C10BA8AAA}"/>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D39FE066-BD40-E24A-A470-A97820055970}"/>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165E3A21-A02C-D649-B072-131E87AF98F4}"/>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2C86912A-38C1-E64D-9FA1-B1F139C8E863}" type="slidenum">
              <a:rPr lang="en-US" altLang="en-US"/>
              <a:pPr/>
              <a:t>‹#›</a:t>
            </a:fld>
            <a:endParaRPr lang="en-US" altLang="en-US"/>
          </a:p>
        </p:txBody>
      </p:sp>
    </p:spTree>
    <p:extLst>
      <p:ext uri="{BB962C8B-B14F-4D97-AF65-F5344CB8AC3E}">
        <p14:creationId xmlns:p14="http://schemas.microsoft.com/office/powerpoint/2010/main" val="2727944673"/>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0B27B533-48DE-A44D-B294-26F0762716B4}"/>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79FA8F2F-63E3-F742-B59A-EB5C4FB2EED1}"/>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3299A01E-E3AC-1249-BEED-6C5CFDEFBEA4}"/>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53F64226-5E34-D740-9B14-60DD3D206529}" type="slidenum">
              <a:rPr lang="en-US" altLang="en-US"/>
              <a:pPr/>
              <a:t>‹#›</a:t>
            </a:fld>
            <a:endParaRPr lang="en-US" altLang="en-US"/>
          </a:p>
        </p:txBody>
      </p:sp>
    </p:spTree>
    <p:extLst>
      <p:ext uri="{BB962C8B-B14F-4D97-AF65-F5344CB8AC3E}">
        <p14:creationId xmlns:p14="http://schemas.microsoft.com/office/powerpoint/2010/main" val="318609192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126C809-2984-084A-952C-F0DFAC84611D}"/>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605C06E5-5236-DF47-8CBF-613195783D93}"/>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59EE9E9D-B4BE-5848-9F14-F83511BF5A97}"/>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70584B9B-A22D-364C-83D5-581B32B1F17F}" type="slidenum">
              <a:rPr lang="en-US" altLang="en-US"/>
              <a:pPr/>
              <a:t>‹#›</a:t>
            </a:fld>
            <a:endParaRPr lang="en-US" altLang="en-US"/>
          </a:p>
        </p:txBody>
      </p:sp>
    </p:spTree>
    <p:extLst>
      <p:ext uri="{BB962C8B-B14F-4D97-AF65-F5344CB8AC3E}">
        <p14:creationId xmlns:p14="http://schemas.microsoft.com/office/powerpoint/2010/main" val="267920626"/>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DF22ABC9-FC1F-634E-9010-9AF56B72FBBA}"/>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8" name="Rectangle 5">
            <a:extLst>
              <a:ext uri="{FF2B5EF4-FFF2-40B4-BE49-F238E27FC236}">
                <a16:creationId xmlns:a16="http://schemas.microsoft.com/office/drawing/2014/main" id="{2DBFE47B-E30C-E640-B845-F071D0133C86}"/>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9" name="Rectangle 6">
            <a:extLst>
              <a:ext uri="{FF2B5EF4-FFF2-40B4-BE49-F238E27FC236}">
                <a16:creationId xmlns:a16="http://schemas.microsoft.com/office/drawing/2014/main" id="{D34AC0DE-58B6-3F42-A0B0-0632EB38DA93}"/>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06138A61-9A3E-944D-964A-1DE0AFC0D54A}" type="slidenum">
              <a:rPr lang="en-US" altLang="en-US"/>
              <a:pPr/>
              <a:t>‹#›</a:t>
            </a:fld>
            <a:endParaRPr lang="en-US" altLang="en-US"/>
          </a:p>
        </p:txBody>
      </p:sp>
    </p:spTree>
    <p:extLst>
      <p:ext uri="{BB962C8B-B14F-4D97-AF65-F5344CB8AC3E}">
        <p14:creationId xmlns:p14="http://schemas.microsoft.com/office/powerpoint/2010/main" val="341298368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CD15D30B-22DD-804D-8E0B-C8375882CDF9}"/>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4" name="Rectangle 5">
            <a:extLst>
              <a:ext uri="{FF2B5EF4-FFF2-40B4-BE49-F238E27FC236}">
                <a16:creationId xmlns:a16="http://schemas.microsoft.com/office/drawing/2014/main" id="{AD524639-83C5-0049-B525-05E289416D30}"/>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6">
            <a:extLst>
              <a:ext uri="{FF2B5EF4-FFF2-40B4-BE49-F238E27FC236}">
                <a16:creationId xmlns:a16="http://schemas.microsoft.com/office/drawing/2014/main" id="{D616888B-D199-6F4B-AEA8-FEADC319B439}"/>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7850D4A5-65BC-5741-9F86-7403B76CA3CD}" type="slidenum">
              <a:rPr lang="en-US" altLang="en-US"/>
              <a:pPr/>
              <a:t>‹#›</a:t>
            </a:fld>
            <a:endParaRPr lang="en-US" altLang="en-US"/>
          </a:p>
        </p:txBody>
      </p:sp>
    </p:spTree>
    <p:extLst>
      <p:ext uri="{BB962C8B-B14F-4D97-AF65-F5344CB8AC3E}">
        <p14:creationId xmlns:p14="http://schemas.microsoft.com/office/powerpoint/2010/main" val="337111271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DFF312E-AF0F-274B-9E1A-F882E6B68655}"/>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3" name="Rectangle 5">
            <a:extLst>
              <a:ext uri="{FF2B5EF4-FFF2-40B4-BE49-F238E27FC236}">
                <a16:creationId xmlns:a16="http://schemas.microsoft.com/office/drawing/2014/main" id="{C62729DF-748D-6040-AF42-412A8A4E4710}"/>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4" name="Rectangle 6">
            <a:extLst>
              <a:ext uri="{FF2B5EF4-FFF2-40B4-BE49-F238E27FC236}">
                <a16:creationId xmlns:a16="http://schemas.microsoft.com/office/drawing/2014/main" id="{83FE30B2-04FA-474E-96F5-0B71032AD18B}"/>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A2259BEF-7EB1-7246-84AE-97540E82086F}" type="slidenum">
              <a:rPr lang="en-US" altLang="en-US"/>
              <a:pPr/>
              <a:t>‹#›</a:t>
            </a:fld>
            <a:endParaRPr lang="en-US" altLang="en-US"/>
          </a:p>
        </p:txBody>
      </p:sp>
    </p:spTree>
    <p:extLst>
      <p:ext uri="{BB962C8B-B14F-4D97-AF65-F5344CB8AC3E}">
        <p14:creationId xmlns:p14="http://schemas.microsoft.com/office/powerpoint/2010/main" val="306933662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82298CA7-6270-C441-AC3F-35F77C12C253}"/>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7A8DA752-E9C8-2040-9A7A-59D4C8CE611E}"/>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24A7DEBA-5488-8748-8980-DE1E5A4E5671}"/>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55ABD043-B331-FC48-A1C3-98DE935E82CF}" type="slidenum">
              <a:rPr lang="en-US" altLang="en-US"/>
              <a:pPr/>
              <a:t>‹#›</a:t>
            </a:fld>
            <a:endParaRPr lang="en-US" altLang="en-US"/>
          </a:p>
        </p:txBody>
      </p:sp>
    </p:spTree>
    <p:extLst>
      <p:ext uri="{BB962C8B-B14F-4D97-AF65-F5344CB8AC3E}">
        <p14:creationId xmlns:p14="http://schemas.microsoft.com/office/powerpoint/2010/main" val="4260784702"/>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4A48D4B6-4402-B84E-A396-5B9AB01AA91B}"/>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9CFA1954-A537-B344-819C-23A5169C828C}"/>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12495360-0BDA-4F48-BD62-52796F884956}"/>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E3CDD851-B6E5-8241-9D2D-027DBC59B168}" type="slidenum">
              <a:rPr lang="en-US" altLang="en-US"/>
              <a:pPr/>
              <a:t>‹#›</a:t>
            </a:fld>
            <a:endParaRPr lang="en-US" altLang="en-US"/>
          </a:p>
        </p:txBody>
      </p:sp>
    </p:spTree>
    <p:extLst>
      <p:ext uri="{BB962C8B-B14F-4D97-AF65-F5344CB8AC3E}">
        <p14:creationId xmlns:p14="http://schemas.microsoft.com/office/powerpoint/2010/main" val="392995983"/>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3875EC4-6CC3-4F45-B207-5828BC55E8A8}"/>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65D6B4AD-B218-DF46-829E-39B9551ECEC4}"/>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FE30D3D8-F734-5349-9175-1EDED452AD2E}"/>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69B878DD-CE7E-294E-A344-46FA9024D1E7}" type="slidenum">
              <a:rPr lang="en-US" altLang="en-US"/>
              <a:pPr/>
              <a:t>‹#›</a:t>
            </a:fld>
            <a:endParaRPr lang="en-US" altLang="en-US"/>
          </a:p>
        </p:txBody>
      </p:sp>
    </p:spTree>
    <p:extLst>
      <p:ext uri="{BB962C8B-B14F-4D97-AF65-F5344CB8AC3E}">
        <p14:creationId xmlns:p14="http://schemas.microsoft.com/office/powerpoint/2010/main" val="734265886"/>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91AED2A-B871-9146-A908-3B90207126F2}"/>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F541A6E2-E534-9A4A-AB8C-7D7AD092166D}"/>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5FEFA296-CB01-8746-BD52-1DC8C25FB40A}"/>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C753B903-C341-BE40-919E-9CDE5639D78C}" type="slidenum">
              <a:rPr lang="en-US" altLang="en-US"/>
              <a:pPr/>
              <a:t>‹#›</a:t>
            </a:fld>
            <a:endParaRPr lang="en-US" altLang="en-US"/>
          </a:p>
        </p:txBody>
      </p:sp>
    </p:spTree>
    <p:extLst>
      <p:ext uri="{BB962C8B-B14F-4D97-AF65-F5344CB8AC3E}">
        <p14:creationId xmlns:p14="http://schemas.microsoft.com/office/powerpoint/2010/main" val="645646690"/>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E52A524-9664-C446-AC16-848FE7AD03AF}"/>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Rectangle 5">
            <a:extLst>
              <a:ext uri="{FF2B5EF4-FFF2-40B4-BE49-F238E27FC236}">
                <a16:creationId xmlns:a16="http://schemas.microsoft.com/office/drawing/2014/main" id="{F25E63E4-1CC5-344C-9E94-B78957E32105}"/>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8" name="Rectangle 6">
            <a:extLst>
              <a:ext uri="{FF2B5EF4-FFF2-40B4-BE49-F238E27FC236}">
                <a16:creationId xmlns:a16="http://schemas.microsoft.com/office/drawing/2014/main" id="{79959D8B-ACC1-C540-937D-7F6CF847FF6C}"/>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a:latin typeface="Times New Roman" panose="02020603050405020304" pitchFamily="18" charset="0"/>
              </a:defRPr>
            </a:lvl1pPr>
          </a:lstStyle>
          <a:p>
            <a:fld id="{8DD93012-79A8-1244-BE3B-AD90093B7DA4}" type="slidenum">
              <a:rPr lang="en-US" altLang="en-US"/>
              <a:pPr/>
              <a:t>‹#›</a:t>
            </a:fld>
            <a:endParaRPr lang="en-US" altLang="en-US"/>
          </a:p>
        </p:txBody>
      </p:sp>
    </p:spTree>
    <p:extLst>
      <p:ext uri="{BB962C8B-B14F-4D97-AF65-F5344CB8AC3E}">
        <p14:creationId xmlns:p14="http://schemas.microsoft.com/office/powerpoint/2010/main" val="38203785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B744A04-D559-0A40-854C-FBB0121AC194}" type="slidenum">
              <a:rPr lang="en-US"/>
              <a:pPr>
                <a:defRPr/>
              </a:pPr>
              <a:t>‹#›</a:t>
            </a:fld>
            <a:endParaRPr lang="en-US"/>
          </a:p>
        </p:txBody>
      </p:sp>
    </p:spTree>
    <p:extLst>
      <p:ext uri="{BB962C8B-B14F-4D97-AF65-F5344CB8AC3E}">
        <p14:creationId xmlns:p14="http://schemas.microsoft.com/office/powerpoint/2010/main" val="1017790069"/>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CAB4269-2ED4-8E46-BA40-6058DD5053E6}" type="slidenum">
              <a:rPr lang="en-US"/>
              <a:pPr>
                <a:defRPr/>
              </a:pPr>
              <a:t>‹#›</a:t>
            </a:fld>
            <a:endParaRPr lang="en-US"/>
          </a:p>
        </p:txBody>
      </p:sp>
    </p:spTree>
    <p:extLst>
      <p:ext uri="{BB962C8B-B14F-4D97-AF65-F5344CB8AC3E}">
        <p14:creationId xmlns:p14="http://schemas.microsoft.com/office/powerpoint/2010/main" val="172382097"/>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E10116-0FCB-D647-9798-CBC8C78C67A3}" type="slidenum">
              <a:rPr lang="en-US"/>
              <a:pPr>
                <a:defRPr/>
              </a:pPr>
              <a:t>‹#›</a:t>
            </a:fld>
            <a:endParaRPr lang="en-US"/>
          </a:p>
        </p:txBody>
      </p:sp>
    </p:spTree>
    <p:extLst>
      <p:ext uri="{BB962C8B-B14F-4D97-AF65-F5344CB8AC3E}">
        <p14:creationId xmlns:p14="http://schemas.microsoft.com/office/powerpoint/2010/main" val="3696442431"/>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B31DEB6-9941-B646-BFCA-4D03966117CC}" type="slidenum">
              <a:rPr lang="en-US"/>
              <a:pPr>
                <a:defRPr/>
              </a:pPr>
              <a:t>‹#›</a:t>
            </a:fld>
            <a:endParaRPr lang="en-US"/>
          </a:p>
        </p:txBody>
      </p:sp>
    </p:spTree>
    <p:extLst>
      <p:ext uri="{BB962C8B-B14F-4D97-AF65-F5344CB8AC3E}">
        <p14:creationId xmlns:p14="http://schemas.microsoft.com/office/powerpoint/2010/main" val="140878180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6889426D-1A7E-764C-87DA-129D10BA6977}" type="slidenum">
              <a:rPr lang="en-US"/>
              <a:pPr>
                <a:defRPr/>
              </a:pPr>
              <a:t>‹#›</a:t>
            </a:fld>
            <a:endParaRPr lang="en-US"/>
          </a:p>
        </p:txBody>
      </p:sp>
    </p:spTree>
    <p:extLst>
      <p:ext uri="{BB962C8B-B14F-4D97-AF65-F5344CB8AC3E}">
        <p14:creationId xmlns:p14="http://schemas.microsoft.com/office/powerpoint/2010/main" val="367903243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49FE2D16-9500-0741-8DA8-DE1FC6062FEB}" type="slidenum">
              <a:rPr lang="en-US"/>
              <a:pPr>
                <a:defRPr/>
              </a:pPr>
              <a:t>‹#›</a:t>
            </a:fld>
            <a:endParaRPr lang="en-US"/>
          </a:p>
        </p:txBody>
      </p:sp>
    </p:spTree>
    <p:extLst>
      <p:ext uri="{BB962C8B-B14F-4D97-AF65-F5344CB8AC3E}">
        <p14:creationId xmlns:p14="http://schemas.microsoft.com/office/powerpoint/2010/main" val="169262322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529E797-1A5D-E544-A4B3-31AC100048CE}" type="slidenum">
              <a:rPr lang="en-US"/>
              <a:pPr>
                <a:defRPr/>
              </a:pPr>
              <a:t>‹#›</a:t>
            </a:fld>
            <a:endParaRPr lang="en-US"/>
          </a:p>
        </p:txBody>
      </p:sp>
    </p:spTree>
    <p:extLst>
      <p:ext uri="{BB962C8B-B14F-4D97-AF65-F5344CB8AC3E}">
        <p14:creationId xmlns:p14="http://schemas.microsoft.com/office/powerpoint/2010/main" val="3401031835"/>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21534D82-B374-1845-9195-04F83F51F39E}" type="slidenum">
              <a:rPr lang="en-US"/>
              <a:pPr>
                <a:defRPr/>
              </a:pPr>
              <a:t>‹#›</a:t>
            </a:fld>
            <a:endParaRPr lang="en-US"/>
          </a:p>
        </p:txBody>
      </p:sp>
    </p:spTree>
    <p:extLst>
      <p:ext uri="{BB962C8B-B14F-4D97-AF65-F5344CB8AC3E}">
        <p14:creationId xmlns:p14="http://schemas.microsoft.com/office/powerpoint/2010/main" val="2360433801"/>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1BBA6A1-EB52-4240-A057-D036021BACD4}" type="slidenum">
              <a:rPr lang="en-US"/>
              <a:pPr>
                <a:defRPr/>
              </a:pPr>
              <a:t>‹#›</a:t>
            </a:fld>
            <a:endParaRPr lang="en-US"/>
          </a:p>
        </p:txBody>
      </p:sp>
    </p:spTree>
    <p:extLst>
      <p:ext uri="{BB962C8B-B14F-4D97-AF65-F5344CB8AC3E}">
        <p14:creationId xmlns:p14="http://schemas.microsoft.com/office/powerpoint/2010/main" val="1895541691"/>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A34E780-0D41-5C42-B799-E6D68EFEF06B}" type="slidenum">
              <a:rPr lang="en-US"/>
              <a:pPr>
                <a:defRPr/>
              </a:pPr>
              <a:t>‹#›</a:t>
            </a:fld>
            <a:endParaRPr lang="en-US"/>
          </a:p>
        </p:txBody>
      </p:sp>
    </p:spTree>
    <p:extLst>
      <p:ext uri="{BB962C8B-B14F-4D97-AF65-F5344CB8AC3E}">
        <p14:creationId xmlns:p14="http://schemas.microsoft.com/office/powerpoint/2010/main" val="21900816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0FC7B6A-71A0-CF46-96EF-5873234C4EEE}" type="slidenum">
              <a:rPr lang="en-US"/>
              <a:pPr>
                <a:defRPr/>
              </a:pPr>
              <a:t>‹#›</a:t>
            </a:fld>
            <a:endParaRPr lang="en-US"/>
          </a:p>
        </p:txBody>
      </p:sp>
    </p:spTree>
    <p:extLst>
      <p:ext uri="{BB962C8B-B14F-4D97-AF65-F5344CB8AC3E}">
        <p14:creationId xmlns:p14="http://schemas.microsoft.com/office/powerpoint/2010/main" val="1179250678"/>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98649EF-9FD8-EE46-9F75-3BBBEACB0A1E}" type="slidenum">
              <a:rPr lang="en-US"/>
              <a:pPr>
                <a:defRPr/>
              </a:pPr>
              <a:t>‹#›</a:t>
            </a:fld>
            <a:endParaRPr lang="en-US"/>
          </a:p>
        </p:txBody>
      </p:sp>
    </p:spTree>
    <p:extLst>
      <p:ext uri="{BB962C8B-B14F-4D97-AF65-F5344CB8AC3E}">
        <p14:creationId xmlns:p14="http://schemas.microsoft.com/office/powerpoint/2010/main" val="3744106698"/>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a:extLst>
              <a:ext uri="{FF2B5EF4-FFF2-40B4-BE49-F238E27FC236}">
                <a16:creationId xmlns:a16="http://schemas.microsoft.com/office/drawing/2014/main" id="{820796C8-04EF-1746-8B8D-93927FE3D699}"/>
              </a:ext>
            </a:extLst>
          </p:cNvPr>
          <p:cNvSpPr>
            <a:spLocks noGrp="1" noChangeArrowheads="1"/>
          </p:cNvSpPr>
          <p:nvPr>
            <p:ph type="dt" sz="half" idx="10"/>
          </p:nvPr>
        </p:nvSpPr>
        <p:spPr>
          <a:xfrm>
            <a:off x="685800" y="6248400"/>
            <a:ext cx="1905000" cy="457200"/>
          </a:xfrm>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A2389681-F9E9-E546-9DD2-4D4A826B7646}"/>
              </a:ext>
            </a:extLst>
          </p:cNvPr>
          <p:cNvSpPr>
            <a:spLocks noGrp="1" noChangeArrowheads="1"/>
          </p:cNvSpPr>
          <p:nvPr>
            <p:ph type="ftr" sz="quarter" idx="11"/>
          </p:nvPr>
        </p:nvSpPr>
        <p:spPr>
          <a:xfrm>
            <a:off x="3124200" y="6248400"/>
            <a:ext cx="3276600" cy="457200"/>
          </a:xfrm>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616C3C5D-5FD1-E54A-A14A-F3985F9918B4}"/>
              </a:ext>
            </a:extLst>
          </p:cNvPr>
          <p:cNvSpPr>
            <a:spLocks noGrp="1" noChangeArrowheads="1"/>
          </p:cNvSpPr>
          <p:nvPr>
            <p:ph type="sldNum" sz="quarter" idx="12"/>
          </p:nvPr>
        </p:nvSpPr>
        <p:spPr>
          <a:xfrm>
            <a:off x="6934200" y="6248400"/>
            <a:ext cx="1905000" cy="457200"/>
          </a:xfrm>
        </p:spPr>
        <p:txBody>
          <a:bodyPr/>
          <a:lstStyle>
            <a:lvl1pPr defTabSz="457200">
              <a:defRPr/>
            </a:lvl1pPr>
          </a:lstStyle>
          <a:p>
            <a:fld id="{4697DF9F-3BAC-004C-83D2-FA8813FD378E}" type="slidenum">
              <a:rPr lang="zh-CN" altLang="en-US"/>
              <a:pPr/>
              <a:t>‹#›</a:t>
            </a:fld>
            <a:endParaRPr lang="en-US" altLang="zh-CN"/>
          </a:p>
        </p:txBody>
      </p:sp>
    </p:spTree>
    <p:extLst>
      <p:ext uri="{BB962C8B-B14F-4D97-AF65-F5344CB8AC3E}">
        <p14:creationId xmlns:p14="http://schemas.microsoft.com/office/powerpoint/2010/main" val="3789052432"/>
      </p:ext>
    </p:extLst>
  </p:cSld>
  <p:clrMapOvr>
    <a:masterClrMapping/>
  </p:clrMapOvr>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BDFE95C0-78D1-A14A-A866-260B65CD9D2F}"/>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3343A688-2701-A445-9C64-FD0C60E7443F}"/>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ABD23A3D-4274-F84D-80F6-436EC926CFE6}"/>
              </a:ext>
            </a:extLst>
          </p:cNvPr>
          <p:cNvSpPr>
            <a:spLocks noGrp="1" noChangeArrowheads="1"/>
          </p:cNvSpPr>
          <p:nvPr>
            <p:ph type="sldNum" sz="quarter" idx="12"/>
          </p:nvPr>
        </p:nvSpPr>
        <p:spPr/>
        <p:txBody>
          <a:bodyPr/>
          <a:lstStyle>
            <a:lvl1pPr defTabSz="457200">
              <a:defRPr/>
            </a:lvl1pPr>
          </a:lstStyle>
          <a:p>
            <a:fld id="{F59EC480-4372-F240-95B8-B266DBF94DF4}" type="slidenum">
              <a:rPr lang="zh-CN" altLang="en-US"/>
              <a:pPr/>
              <a:t>‹#›</a:t>
            </a:fld>
            <a:endParaRPr lang="en-US" altLang="zh-CN"/>
          </a:p>
        </p:txBody>
      </p:sp>
    </p:spTree>
    <p:extLst>
      <p:ext uri="{BB962C8B-B14F-4D97-AF65-F5344CB8AC3E}">
        <p14:creationId xmlns:p14="http://schemas.microsoft.com/office/powerpoint/2010/main" val="3584052744"/>
      </p:ext>
    </p:extLst>
  </p:cSld>
  <p:clrMapOvr>
    <a:masterClrMapping/>
  </p:clrMapOvr>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a:extLst>
              <a:ext uri="{FF2B5EF4-FFF2-40B4-BE49-F238E27FC236}">
                <a16:creationId xmlns:a16="http://schemas.microsoft.com/office/drawing/2014/main" id="{4F9C77A3-5C9B-C84B-86E4-A30F81FF6503}"/>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DEACB2E7-D039-5C44-809F-377E6F3EA9E1}"/>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EECB53ED-D2E1-924F-A1A6-7312E15AFB5D}"/>
              </a:ext>
            </a:extLst>
          </p:cNvPr>
          <p:cNvSpPr>
            <a:spLocks noGrp="1" noChangeArrowheads="1"/>
          </p:cNvSpPr>
          <p:nvPr>
            <p:ph type="sldNum" sz="quarter" idx="12"/>
          </p:nvPr>
        </p:nvSpPr>
        <p:spPr/>
        <p:txBody>
          <a:bodyPr/>
          <a:lstStyle>
            <a:lvl1pPr defTabSz="457200">
              <a:defRPr/>
            </a:lvl1pPr>
          </a:lstStyle>
          <a:p>
            <a:fld id="{82C7D5E7-1DFE-5545-86C4-A82FC415E0AD}" type="slidenum">
              <a:rPr lang="zh-CN" altLang="en-US"/>
              <a:pPr/>
              <a:t>‹#›</a:t>
            </a:fld>
            <a:endParaRPr lang="en-US" altLang="zh-CN"/>
          </a:p>
        </p:txBody>
      </p:sp>
    </p:spTree>
    <p:extLst>
      <p:ext uri="{BB962C8B-B14F-4D97-AF65-F5344CB8AC3E}">
        <p14:creationId xmlns:p14="http://schemas.microsoft.com/office/powerpoint/2010/main" val="239776841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a:extLst>
              <a:ext uri="{FF2B5EF4-FFF2-40B4-BE49-F238E27FC236}">
                <a16:creationId xmlns:a16="http://schemas.microsoft.com/office/drawing/2014/main" id="{2605B4D7-B8D1-454D-A367-07834CE1BAAA}"/>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58589297-C685-7540-8AD2-70BCEFB501C2}"/>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3DEC6FC6-AC58-9243-8F82-4D4DADDBA66C}"/>
              </a:ext>
            </a:extLst>
          </p:cNvPr>
          <p:cNvSpPr>
            <a:spLocks noGrp="1" noChangeArrowheads="1"/>
          </p:cNvSpPr>
          <p:nvPr>
            <p:ph type="sldNum" sz="quarter" idx="12"/>
          </p:nvPr>
        </p:nvSpPr>
        <p:spPr/>
        <p:txBody>
          <a:bodyPr/>
          <a:lstStyle>
            <a:lvl1pPr defTabSz="457200">
              <a:defRPr/>
            </a:lvl1pPr>
          </a:lstStyle>
          <a:p>
            <a:fld id="{B6596F24-D329-F641-9908-99DD904781C3}" type="slidenum">
              <a:rPr lang="zh-CN" altLang="en-US"/>
              <a:pPr/>
              <a:t>‹#›</a:t>
            </a:fld>
            <a:endParaRPr lang="en-US" altLang="zh-CN"/>
          </a:p>
        </p:txBody>
      </p:sp>
    </p:spTree>
    <p:extLst>
      <p:ext uri="{BB962C8B-B14F-4D97-AF65-F5344CB8AC3E}">
        <p14:creationId xmlns:p14="http://schemas.microsoft.com/office/powerpoint/2010/main" val="314297202"/>
      </p:ext>
    </p:extLst>
  </p:cSld>
  <p:clrMapOvr>
    <a:masterClrMapping/>
  </p:clrMapOvr>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a:extLst>
              <a:ext uri="{FF2B5EF4-FFF2-40B4-BE49-F238E27FC236}">
                <a16:creationId xmlns:a16="http://schemas.microsoft.com/office/drawing/2014/main" id="{7A9CE404-748F-2C4B-8FCC-E8715C51766B}"/>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8" name="Rectangle 1029">
            <a:extLst>
              <a:ext uri="{FF2B5EF4-FFF2-40B4-BE49-F238E27FC236}">
                <a16:creationId xmlns:a16="http://schemas.microsoft.com/office/drawing/2014/main" id="{A4D2F203-1121-0A4A-A18A-F10CAAA8B658}"/>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9" name="Rectangle 1030">
            <a:extLst>
              <a:ext uri="{FF2B5EF4-FFF2-40B4-BE49-F238E27FC236}">
                <a16:creationId xmlns:a16="http://schemas.microsoft.com/office/drawing/2014/main" id="{9D6AF212-1E83-E642-9A42-190441B8272E}"/>
              </a:ext>
            </a:extLst>
          </p:cNvPr>
          <p:cNvSpPr>
            <a:spLocks noGrp="1" noChangeArrowheads="1"/>
          </p:cNvSpPr>
          <p:nvPr>
            <p:ph type="sldNum" sz="quarter" idx="12"/>
          </p:nvPr>
        </p:nvSpPr>
        <p:spPr/>
        <p:txBody>
          <a:bodyPr/>
          <a:lstStyle>
            <a:lvl1pPr defTabSz="457200">
              <a:defRPr/>
            </a:lvl1pPr>
          </a:lstStyle>
          <a:p>
            <a:fld id="{DF286AC0-E150-CB4E-AEE3-3A77C473F6BB}" type="slidenum">
              <a:rPr lang="zh-CN" altLang="en-US"/>
              <a:pPr/>
              <a:t>‹#›</a:t>
            </a:fld>
            <a:endParaRPr lang="en-US" altLang="zh-CN"/>
          </a:p>
        </p:txBody>
      </p:sp>
    </p:spTree>
    <p:extLst>
      <p:ext uri="{BB962C8B-B14F-4D97-AF65-F5344CB8AC3E}">
        <p14:creationId xmlns:p14="http://schemas.microsoft.com/office/powerpoint/2010/main" val="889382397"/>
      </p:ext>
    </p:extLst>
  </p:cSld>
  <p:clrMapOvr>
    <a:masterClrMapping/>
  </p:clrMapOvr>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a:extLst>
              <a:ext uri="{FF2B5EF4-FFF2-40B4-BE49-F238E27FC236}">
                <a16:creationId xmlns:a16="http://schemas.microsoft.com/office/drawing/2014/main" id="{19C028DF-440A-C540-8AEA-2F078E572DFA}"/>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4" name="Rectangle 1029">
            <a:extLst>
              <a:ext uri="{FF2B5EF4-FFF2-40B4-BE49-F238E27FC236}">
                <a16:creationId xmlns:a16="http://schemas.microsoft.com/office/drawing/2014/main" id="{F249584F-ACBD-ED4A-8075-E331D1273A68}"/>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5" name="Rectangle 1030">
            <a:extLst>
              <a:ext uri="{FF2B5EF4-FFF2-40B4-BE49-F238E27FC236}">
                <a16:creationId xmlns:a16="http://schemas.microsoft.com/office/drawing/2014/main" id="{40E8DD9B-9015-9D46-B718-8320215A2234}"/>
              </a:ext>
            </a:extLst>
          </p:cNvPr>
          <p:cNvSpPr>
            <a:spLocks noGrp="1" noChangeArrowheads="1"/>
          </p:cNvSpPr>
          <p:nvPr>
            <p:ph type="sldNum" sz="quarter" idx="12"/>
          </p:nvPr>
        </p:nvSpPr>
        <p:spPr/>
        <p:txBody>
          <a:bodyPr/>
          <a:lstStyle>
            <a:lvl1pPr defTabSz="457200">
              <a:defRPr/>
            </a:lvl1pPr>
          </a:lstStyle>
          <a:p>
            <a:fld id="{254E47B4-3496-1B46-8BE1-208408C40B84}" type="slidenum">
              <a:rPr lang="zh-CN" altLang="en-US"/>
              <a:pPr/>
              <a:t>‹#›</a:t>
            </a:fld>
            <a:endParaRPr lang="en-US" altLang="zh-CN"/>
          </a:p>
        </p:txBody>
      </p:sp>
    </p:spTree>
    <p:extLst>
      <p:ext uri="{BB962C8B-B14F-4D97-AF65-F5344CB8AC3E}">
        <p14:creationId xmlns:p14="http://schemas.microsoft.com/office/powerpoint/2010/main" val="3477718944"/>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2560A467-2EA8-7B49-AE08-F2937A8F218B}"/>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3" name="Rectangle 1029">
            <a:extLst>
              <a:ext uri="{FF2B5EF4-FFF2-40B4-BE49-F238E27FC236}">
                <a16:creationId xmlns:a16="http://schemas.microsoft.com/office/drawing/2014/main" id="{D7D6B4FE-63BE-5146-89F1-C9774A70B45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4" name="Rectangle 1030">
            <a:extLst>
              <a:ext uri="{FF2B5EF4-FFF2-40B4-BE49-F238E27FC236}">
                <a16:creationId xmlns:a16="http://schemas.microsoft.com/office/drawing/2014/main" id="{7722DE04-33DB-6845-B023-A31A59164545}"/>
              </a:ext>
            </a:extLst>
          </p:cNvPr>
          <p:cNvSpPr>
            <a:spLocks noGrp="1" noChangeArrowheads="1"/>
          </p:cNvSpPr>
          <p:nvPr>
            <p:ph type="sldNum" sz="quarter" idx="12"/>
          </p:nvPr>
        </p:nvSpPr>
        <p:spPr/>
        <p:txBody>
          <a:bodyPr/>
          <a:lstStyle>
            <a:lvl1pPr defTabSz="457200">
              <a:defRPr/>
            </a:lvl1pPr>
          </a:lstStyle>
          <a:p>
            <a:fld id="{5C75ED9E-3E86-FB49-8B38-BFDFE7258D5C}" type="slidenum">
              <a:rPr lang="zh-CN" altLang="en-US"/>
              <a:pPr/>
              <a:t>‹#›</a:t>
            </a:fld>
            <a:endParaRPr lang="en-US" altLang="zh-CN"/>
          </a:p>
        </p:txBody>
      </p:sp>
    </p:spTree>
    <p:extLst>
      <p:ext uri="{BB962C8B-B14F-4D97-AF65-F5344CB8AC3E}">
        <p14:creationId xmlns:p14="http://schemas.microsoft.com/office/powerpoint/2010/main" val="2176115479"/>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a:extLst>
              <a:ext uri="{FF2B5EF4-FFF2-40B4-BE49-F238E27FC236}">
                <a16:creationId xmlns:a16="http://schemas.microsoft.com/office/drawing/2014/main" id="{C79DCB8C-FFFD-5D46-A40E-A04B6A274048}"/>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CA8C72E4-79C7-3143-BACD-47B1C12DE523}"/>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0AD7882B-91BE-D745-A17A-C6BA2147FFEF}"/>
              </a:ext>
            </a:extLst>
          </p:cNvPr>
          <p:cNvSpPr>
            <a:spLocks noGrp="1" noChangeArrowheads="1"/>
          </p:cNvSpPr>
          <p:nvPr>
            <p:ph type="sldNum" sz="quarter" idx="12"/>
          </p:nvPr>
        </p:nvSpPr>
        <p:spPr/>
        <p:txBody>
          <a:bodyPr/>
          <a:lstStyle>
            <a:lvl1pPr defTabSz="457200">
              <a:defRPr/>
            </a:lvl1pPr>
          </a:lstStyle>
          <a:p>
            <a:fld id="{1945C11F-8433-D348-AA16-872400447D6A}" type="slidenum">
              <a:rPr lang="zh-CN" altLang="en-US"/>
              <a:pPr/>
              <a:t>‹#›</a:t>
            </a:fld>
            <a:endParaRPr lang="en-US" altLang="zh-CN"/>
          </a:p>
        </p:txBody>
      </p:sp>
    </p:spTree>
    <p:extLst>
      <p:ext uri="{BB962C8B-B14F-4D97-AF65-F5344CB8AC3E}">
        <p14:creationId xmlns:p14="http://schemas.microsoft.com/office/powerpoint/2010/main" val="3041427652"/>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a:extLst>
              <a:ext uri="{FF2B5EF4-FFF2-40B4-BE49-F238E27FC236}">
                <a16:creationId xmlns:a16="http://schemas.microsoft.com/office/drawing/2014/main" id="{781F488E-796A-1E42-B183-71D27BF6CD86}"/>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090AF6F0-FDF8-6A48-A5F7-128C50DD1AF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694FC5AF-0D52-2845-BA45-1A6BF83C2201}"/>
              </a:ext>
            </a:extLst>
          </p:cNvPr>
          <p:cNvSpPr>
            <a:spLocks noGrp="1" noChangeArrowheads="1"/>
          </p:cNvSpPr>
          <p:nvPr>
            <p:ph type="sldNum" sz="quarter" idx="12"/>
          </p:nvPr>
        </p:nvSpPr>
        <p:spPr/>
        <p:txBody>
          <a:bodyPr/>
          <a:lstStyle>
            <a:lvl1pPr defTabSz="457200">
              <a:defRPr/>
            </a:lvl1pPr>
          </a:lstStyle>
          <a:p>
            <a:fld id="{A36BFDD0-C088-1A4C-B359-7D9232672A78}" type="slidenum">
              <a:rPr lang="zh-CN" altLang="en-US"/>
              <a:pPr/>
              <a:t>‹#›</a:t>
            </a:fld>
            <a:endParaRPr lang="en-US" altLang="zh-CN"/>
          </a:p>
        </p:txBody>
      </p:sp>
    </p:spTree>
    <p:extLst>
      <p:ext uri="{BB962C8B-B14F-4D97-AF65-F5344CB8AC3E}">
        <p14:creationId xmlns:p14="http://schemas.microsoft.com/office/powerpoint/2010/main" val="2128552421"/>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E6AB1887-5100-0B40-9CA6-3B0D993BEC6D}"/>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0BBAA217-040D-5F49-A641-AB644686721A}"/>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68ADBEC2-1BB1-3A42-928B-1CE6E1F08E3C}"/>
              </a:ext>
            </a:extLst>
          </p:cNvPr>
          <p:cNvSpPr>
            <a:spLocks noGrp="1" noChangeArrowheads="1"/>
          </p:cNvSpPr>
          <p:nvPr>
            <p:ph type="sldNum" sz="quarter" idx="12"/>
          </p:nvPr>
        </p:nvSpPr>
        <p:spPr/>
        <p:txBody>
          <a:bodyPr/>
          <a:lstStyle>
            <a:lvl1pPr defTabSz="457200">
              <a:defRPr/>
            </a:lvl1pPr>
          </a:lstStyle>
          <a:p>
            <a:fld id="{11AFCDE7-BF7A-574F-BC26-7F92D8B3D475}" type="slidenum">
              <a:rPr lang="zh-CN" altLang="en-US"/>
              <a:pPr/>
              <a:t>‹#›</a:t>
            </a:fld>
            <a:endParaRPr lang="en-US" altLang="zh-CN"/>
          </a:p>
        </p:txBody>
      </p:sp>
    </p:spTree>
    <p:extLst>
      <p:ext uri="{BB962C8B-B14F-4D97-AF65-F5344CB8AC3E}">
        <p14:creationId xmlns:p14="http://schemas.microsoft.com/office/powerpoint/2010/main" val="898864888"/>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319A1274-05E0-4D43-AE4C-DFD4921FF292}"/>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55463FCC-680B-4C4A-A4FE-AD32C015CC7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A8C47932-FBFB-3F4C-8846-D6DCD7A8720E}"/>
              </a:ext>
            </a:extLst>
          </p:cNvPr>
          <p:cNvSpPr>
            <a:spLocks noGrp="1" noChangeArrowheads="1"/>
          </p:cNvSpPr>
          <p:nvPr>
            <p:ph type="sldNum" sz="quarter" idx="12"/>
          </p:nvPr>
        </p:nvSpPr>
        <p:spPr/>
        <p:txBody>
          <a:bodyPr/>
          <a:lstStyle>
            <a:lvl1pPr defTabSz="457200">
              <a:defRPr/>
            </a:lvl1pPr>
          </a:lstStyle>
          <a:p>
            <a:fld id="{9E69F546-DC3E-FD4A-B9AA-A9C1BDB1A883}" type="slidenum">
              <a:rPr lang="zh-CN" altLang="en-US"/>
              <a:pPr/>
              <a:t>‹#›</a:t>
            </a:fld>
            <a:endParaRPr lang="en-US" altLang="zh-CN"/>
          </a:p>
        </p:txBody>
      </p:sp>
    </p:spTree>
    <p:extLst>
      <p:ext uri="{BB962C8B-B14F-4D97-AF65-F5344CB8AC3E}">
        <p14:creationId xmlns:p14="http://schemas.microsoft.com/office/powerpoint/2010/main" val="2319137228"/>
      </p:ext>
    </p:extLst>
  </p:cSld>
  <p:clrMapOvr>
    <a:masterClrMapping/>
  </p:clrMapOvr>
  <p:transition/>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p:cNvSpPr txBox="1">
            <a:spLocks noGrp="1" noChangeArrowheads="1"/>
          </p:cNvSpPr>
          <p:nvPr>
            <p:ph type="sldNum" sz="quarter" idx="10"/>
          </p:nvPr>
        </p:nvSpPr>
        <p:spPr>
          <a:ln/>
        </p:spPr>
        <p:txBody>
          <a:bodyPr/>
          <a:lstStyle>
            <a:lvl1pPr>
              <a:defRPr/>
            </a:lvl1pPr>
          </a:lstStyle>
          <a:p>
            <a:fld id="{D15B7610-5DE0-C34E-8DE7-8126C1A2F952}" type="slidenum">
              <a:rPr lang="zh-CN" altLang="en-US"/>
              <a:pPr/>
              <a:t>‹#›</a:t>
            </a:fld>
            <a:endParaRPr lang="en-US" altLang="zh-CN"/>
          </a:p>
        </p:txBody>
      </p:sp>
    </p:spTree>
    <p:extLst>
      <p:ext uri="{BB962C8B-B14F-4D97-AF65-F5344CB8AC3E}">
        <p14:creationId xmlns:p14="http://schemas.microsoft.com/office/powerpoint/2010/main" val="3610907628"/>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580EC69D-1C0C-F64C-845C-8364C576E200}" type="slidenum">
              <a:rPr lang="zh-CN" altLang="en-US"/>
              <a:pPr/>
              <a:t>‹#›</a:t>
            </a:fld>
            <a:endParaRPr lang="en-US" altLang="zh-CN"/>
          </a:p>
        </p:txBody>
      </p:sp>
    </p:spTree>
    <p:extLst>
      <p:ext uri="{BB962C8B-B14F-4D97-AF65-F5344CB8AC3E}">
        <p14:creationId xmlns:p14="http://schemas.microsoft.com/office/powerpoint/2010/main" val="111180961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fld id="{96CBAECF-8582-AF4E-9D55-31AA3E5B1EEE}" type="slidenum">
              <a:rPr lang="zh-CN" altLang="en-US"/>
              <a:pPr/>
              <a:t>‹#›</a:t>
            </a:fld>
            <a:endParaRPr lang="en-US" altLang="zh-CN"/>
          </a:p>
        </p:txBody>
      </p:sp>
    </p:spTree>
    <p:extLst>
      <p:ext uri="{BB962C8B-B14F-4D97-AF65-F5344CB8AC3E}">
        <p14:creationId xmlns:p14="http://schemas.microsoft.com/office/powerpoint/2010/main" val="3932677959"/>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p:cNvSpPr txBox="1">
            <a:spLocks noGrp="1" noChangeArrowheads="1"/>
          </p:cNvSpPr>
          <p:nvPr>
            <p:ph type="sldNum" sz="quarter" idx="10"/>
          </p:nvPr>
        </p:nvSpPr>
        <p:spPr>
          <a:ln/>
        </p:spPr>
        <p:txBody>
          <a:bodyPr/>
          <a:lstStyle>
            <a:lvl1pPr>
              <a:defRPr/>
            </a:lvl1pPr>
          </a:lstStyle>
          <a:p>
            <a:fld id="{24CC5398-1D8F-F547-A1D1-DF8383984887}" type="slidenum">
              <a:rPr lang="zh-CN" altLang="en-US"/>
              <a:pPr/>
              <a:t>‹#›</a:t>
            </a:fld>
            <a:endParaRPr lang="en-US" altLang="zh-CN"/>
          </a:p>
        </p:txBody>
      </p:sp>
    </p:spTree>
    <p:extLst>
      <p:ext uri="{BB962C8B-B14F-4D97-AF65-F5344CB8AC3E}">
        <p14:creationId xmlns:p14="http://schemas.microsoft.com/office/powerpoint/2010/main" val="14292277"/>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p:cNvSpPr txBox="1">
            <a:spLocks noGrp="1" noChangeArrowheads="1"/>
          </p:cNvSpPr>
          <p:nvPr>
            <p:ph type="sldNum" sz="quarter" idx="10"/>
          </p:nvPr>
        </p:nvSpPr>
        <p:spPr>
          <a:ln/>
        </p:spPr>
        <p:txBody>
          <a:bodyPr/>
          <a:lstStyle>
            <a:lvl1pPr>
              <a:defRPr/>
            </a:lvl1pPr>
          </a:lstStyle>
          <a:p>
            <a:fld id="{1F474A37-8EB9-E443-B17C-8601416A0D4B}" type="slidenum">
              <a:rPr lang="zh-CN" altLang="en-US"/>
              <a:pPr/>
              <a:t>‹#›</a:t>
            </a:fld>
            <a:endParaRPr lang="en-US" altLang="zh-CN"/>
          </a:p>
        </p:txBody>
      </p:sp>
    </p:spTree>
    <p:extLst>
      <p:ext uri="{BB962C8B-B14F-4D97-AF65-F5344CB8AC3E}">
        <p14:creationId xmlns:p14="http://schemas.microsoft.com/office/powerpoint/2010/main" val="2840505672"/>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p:cNvSpPr txBox="1">
            <a:spLocks noGrp="1" noChangeArrowheads="1"/>
          </p:cNvSpPr>
          <p:nvPr>
            <p:ph type="sldNum" sz="quarter" idx="10"/>
          </p:nvPr>
        </p:nvSpPr>
        <p:spPr>
          <a:ln/>
        </p:spPr>
        <p:txBody>
          <a:bodyPr/>
          <a:lstStyle>
            <a:lvl1pPr>
              <a:defRPr/>
            </a:lvl1pPr>
          </a:lstStyle>
          <a:p>
            <a:fld id="{52BDAA15-213E-1D44-AC58-F954AD8A4B25}" type="slidenum">
              <a:rPr lang="zh-CN" altLang="en-US"/>
              <a:pPr/>
              <a:t>‹#›</a:t>
            </a:fld>
            <a:endParaRPr lang="en-US" altLang="zh-CN"/>
          </a:p>
        </p:txBody>
      </p:sp>
    </p:spTree>
    <p:extLst>
      <p:ext uri="{BB962C8B-B14F-4D97-AF65-F5344CB8AC3E}">
        <p14:creationId xmlns:p14="http://schemas.microsoft.com/office/powerpoint/2010/main" val="3079043751"/>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fld id="{83E38B48-DE56-334B-8E1B-D1D03C5E643A}" type="slidenum">
              <a:rPr lang="zh-CN" altLang="en-US"/>
              <a:pPr/>
              <a:t>‹#›</a:t>
            </a:fld>
            <a:endParaRPr lang="en-US" altLang="zh-CN"/>
          </a:p>
        </p:txBody>
      </p:sp>
    </p:spTree>
    <p:extLst>
      <p:ext uri="{BB962C8B-B14F-4D97-AF65-F5344CB8AC3E}">
        <p14:creationId xmlns:p14="http://schemas.microsoft.com/office/powerpoint/2010/main" val="3477735238"/>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289E88F1-485F-4B41-B6B3-16759444CFF7}" type="slidenum">
              <a:rPr lang="zh-CN" altLang="en-US"/>
              <a:pPr/>
              <a:t>‹#›</a:t>
            </a:fld>
            <a:endParaRPr lang="en-US" altLang="zh-CN"/>
          </a:p>
        </p:txBody>
      </p:sp>
    </p:spTree>
    <p:extLst>
      <p:ext uri="{BB962C8B-B14F-4D97-AF65-F5344CB8AC3E}">
        <p14:creationId xmlns:p14="http://schemas.microsoft.com/office/powerpoint/2010/main" val="3837411936"/>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71789A2E-2B20-0E4E-9ED2-40C1F21E3719}" type="slidenum">
              <a:rPr lang="zh-CN" altLang="en-US"/>
              <a:pPr/>
              <a:t>‹#›</a:t>
            </a:fld>
            <a:endParaRPr lang="en-US" altLang="zh-CN"/>
          </a:p>
        </p:txBody>
      </p:sp>
    </p:spTree>
    <p:extLst>
      <p:ext uri="{BB962C8B-B14F-4D97-AF65-F5344CB8AC3E}">
        <p14:creationId xmlns:p14="http://schemas.microsoft.com/office/powerpoint/2010/main" val="1437265118"/>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0CAC65A2-19FF-584E-AA64-6B194137721B}" type="slidenum">
              <a:rPr lang="zh-CN" altLang="en-US"/>
              <a:pPr/>
              <a:t>‹#›</a:t>
            </a:fld>
            <a:endParaRPr lang="en-US" altLang="zh-CN"/>
          </a:p>
        </p:txBody>
      </p:sp>
    </p:spTree>
    <p:extLst>
      <p:ext uri="{BB962C8B-B14F-4D97-AF65-F5344CB8AC3E}">
        <p14:creationId xmlns:p14="http://schemas.microsoft.com/office/powerpoint/2010/main" val="738238722"/>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8425"/>
            <a:ext cx="2057400" cy="6759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8425"/>
            <a:ext cx="6019800" cy="6759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72678534-86C8-9840-AEF8-17211A439CE3}" type="slidenum">
              <a:rPr lang="zh-CN" altLang="en-US"/>
              <a:pPr/>
              <a:t>‹#›</a:t>
            </a:fld>
            <a:endParaRPr lang="en-US" altLang="zh-CN"/>
          </a:p>
        </p:txBody>
      </p:sp>
    </p:spTree>
    <p:extLst>
      <p:ext uri="{BB962C8B-B14F-4D97-AF65-F5344CB8AC3E}">
        <p14:creationId xmlns:p14="http://schemas.microsoft.com/office/powerpoint/2010/main" val="856119840"/>
      </p:ext>
    </p:extLst>
  </p:cSld>
  <p:clrMapOvr>
    <a:masterClrMapping/>
  </p:clrMapOvr>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35EE80E-349E-1E4E-AE7A-93DB2400CD93}"/>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F225062A-1B23-F343-8475-CF1130139142}"/>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6417F9A0-9282-584C-AD96-8D7857715F47}"/>
              </a:ext>
            </a:extLst>
          </p:cNvPr>
          <p:cNvSpPr>
            <a:spLocks noGrp="1" noChangeArrowheads="1"/>
          </p:cNvSpPr>
          <p:nvPr>
            <p:ph type="sldNum" sz="quarter" idx="12"/>
          </p:nvPr>
        </p:nvSpPr>
        <p:spPr/>
        <p:txBody>
          <a:bodyPr/>
          <a:lstStyle>
            <a:lvl1pPr defTabSz="457200">
              <a:defRPr/>
            </a:lvl1pPr>
          </a:lstStyle>
          <a:p>
            <a:fld id="{BAE793F6-E184-704D-9C02-9C319C553968}" type="slidenum">
              <a:rPr lang="en-US" altLang="en-US"/>
              <a:pPr/>
              <a:t>‹#›</a:t>
            </a:fld>
            <a:endParaRPr lang="en-US" altLang="en-US"/>
          </a:p>
        </p:txBody>
      </p:sp>
    </p:spTree>
    <p:extLst>
      <p:ext uri="{BB962C8B-B14F-4D97-AF65-F5344CB8AC3E}">
        <p14:creationId xmlns:p14="http://schemas.microsoft.com/office/powerpoint/2010/main" val="1607249493"/>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D9E68A3-BCE9-AA43-BC7F-7665D157B61E}"/>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5B1F66B5-8B5B-E541-B389-344F39E9D535}"/>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E42AE8E1-C938-D741-A0CD-89DBBFEA8E17}"/>
              </a:ext>
            </a:extLst>
          </p:cNvPr>
          <p:cNvSpPr>
            <a:spLocks noGrp="1" noChangeArrowheads="1"/>
          </p:cNvSpPr>
          <p:nvPr>
            <p:ph type="sldNum" sz="quarter" idx="12"/>
          </p:nvPr>
        </p:nvSpPr>
        <p:spPr/>
        <p:txBody>
          <a:bodyPr/>
          <a:lstStyle>
            <a:lvl1pPr defTabSz="457200">
              <a:defRPr/>
            </a:lvl1pPr>
          </a:lstStyle>
          <a:p>
            <a:fld id="{0B92FC2A-4DE7-4F4B-BB4B-A2DD3F427858}" type="slidenum">
              <a:rPr lang="en-US" altLang="en-US"/>
              <a:pPr/>
              <a:t>‹#›</a:t>
            </a:fld>
            <a:endParaRPr lang="en-US" altLang="en-US"/>
          </a:p>
        </p:txBody>
      </p:sp>
    </p:spTree>
    <p:extLst>
      <p:ext uri="{BB962C8B-B14F-4D97-AF65-F5344CB8AC3E}">
        <p14:creationId xmlns:p14="http://schemas.microsoft.com/office/powerpoint/2010/main" val="4003597856"/>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88FE6693-C38B-184D-B6EF-1BB386F04F92}"/>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B944CFD9-E4B1-9F4B-9D00-E1D0612C2B1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F6C3CFD4-C02E-FE4D-A4AA-B323DC780D70}"/>
              </a:ext>
            </a:extLst>
          </p:cNvPr>
          <p:cNvSpPr>
            <a:spLocks noGrp="1" noChangeArrowheads="1"/>
          </p:cNvSpPr>
          <p:nvPr>
            <p:ph type="sldNum" sz="quarter" idx="12"/>
          </p:nvPr>
        </p:nvSpPr>
        <p:spPr/>
        <p:txBody>
          <a:bodyPr/>
          <a:lstStyle>
            <a:lvl1pPr defTabSz="457200">
              <a:defRPr/>
            </a:lvl1pPr>
          </a:lstStyle>
          <a:p>
            <a:fld id="{1045EBDE-0BBC-2F48-9260-1E219F5BD287}" type="slidenum">
              <a:rPr lang="en-US" altLang="en-US"/>
              <a:pPr/>
              <a:t>‹#›</a:t>
            </a:fld>
            <a:endParaRPr lang="en-US" altLang="en-US"/>
          </a:p>
        </p:txBody>
      </p:sp>
    </p:spTree>
    <p:extLst>
      <p:ext uri="{BB962C8B-B14F-4D97-AF65-F5344CB8AC3E}">
        <p14:creationId xmlns:p14="http://schemas.microsoft.com/office/powerpoint/2010/main" val="2732393406"/>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F403CA1-CB19-4042-97CC-4E8C02239D31}"/>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8E928764-74DC-324A-BEAC-C303F453A27E}"/>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4F9E863A-93DD-2540-A729-6E8088070239}"/>
              </a:ext>
            </a:extLst>
          </p:cNvPr>
          <p:cNvSpPr>
            <a:spLocks noGrp="1" noChangeArrowheads="1"/>
          </p:cNvSpPr>
          <p:nvPr>
            <p:ph type="sldNum" sz="quarter" idx="12"/>
          </p:nvPr>
        </p:nvSpPr>
        <p:spPr/>
        <p:txBody>
          <a:bodyPr/>
          <a:lstStyle>
            <a:lvl1pPr defTabSz="457200">
              <a:defRPr/>
            </a:lvl1pPr>
          </a:lstStyle>
          <a:p>
            <a:fld id="{BBC3172F-438B-DF46-9521-4212D9067CA8}" type="slidenum">
              <a:rPr lang="en-US" altLang="en-US"/>
              <a:pPr/>
              <a:t>‹#›</a:t>
            </a:fld>
            <a:endParaRPr lang="en-US" altLang="en-US"/>
          </a:p>
        </p:txBody>
      </p:sp>
    </p:spTree>
    <p:extLst>
      <p:ext uri="{BB962C8B-B14F-4D97-AF65-F5344CB8AC3E}">
        <p14:creationId xmlns:p14="http://schemas.microsoft.com/office/powerpoint/2010/main" val="1031066849"/>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04E9114-6223-DF4F-8FE6-5E8B0A9FD82C}"/>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8" name="Rectangle 5">
            <a:extLst>
              <a:ext uri="{FF2B5EF4-FFF2-40B4-BE49-F238E27FC236}">
                <a16:creationId xmlns:a16="http://schemas.microsoft.com/office/drawing/2014/main" id="{0716CA6D-D370-C841-B7DF-397FD786F6F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9" name="Rectangle 6">
            <a:extLst>
              <a:ext uri="{FF2B5EF4-FFF2-40B4-BE49-F238E27FC236}">
                <a16:creationId xmlns:a16="http://schemas.microsoft.com/office/drawing/2014/main" id="{725B393B-6BA9-7345-A494-3478769576E1}"/>
              </a:ext>
            </a:extLst>
          </p:cNvPr>
          <p:cNvSpPr>
            <a:spLocks noGrp="1" noChangeArrowheads="1"/>
          </p:cNvSpPr>
          <p:nvPr>
            <p:ph type="sldNum" sz="quarter" idx="12"/>
          </p:nvPr>
        </p:nvSpPr>
        <p:spPr/>
        <p:txBody>
          <a:bodyPr/>
          <a:lstStyle>
            <a:lvl1pPr defTabSz="457200">
              <a:defRPr/>
            </a:lvl1pPr>
          </a:lstStyle>
          <a:p>
            <a:fld id="{D56793C1-693F-9D4E-9097-E6D11777F98A}" type="slidenum">
              <a:rPr lang="en-US" altLang="en-US"/>
              <a:pPr/>
              <a:t>‹#›</a:t>
            </a:fld>
            <a:endParaRPr lang="en-US" altLang="en-US"/>
          </a:p>
        </p:txBody>
      </p:sp>
    </p:spTree>
    <p:extLst>
      <p:ext uri="{BB962C8B-B14F-4D97-AF65-F5344CB8AC3E}">
        <p14:creationId xmlns:p14="http://schemas.microsoft.com/office/powerpoint/2010/main" val="1409045534"/>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093A316E-CBAD-3244-A58C-767E3DC26574}"/>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4" name="Rectangle 5">
            <a:extLst>
              <a:ext uri="{FF2B5EF4-FFF2-40B4-BE49-F238E27FC236}">
                <a16:creationId xmlns:a16="http://schemas.microsoft.com/office/drawing/2014/main" id="{28DB1631-3654-1042-9CFF-EE9C7B181E9F}"/>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5" name="Rectangle 6">
            <a:extLst>
              <a:ext uri="{FF2B5EF4-FFF2-40B4-BE49-F238E27FC236}">
                <a16:creationId xmlns:a16="http://schemas.microsoft.com/office/drawing/2014/main" id="{97C95EC3-7475-8E47-9659-43EFD8506746}"/>
              </a:ext>
            </a:extLst>
          </p:cNvPr>
          <p:cNvSpPr>
            <a:spLocks noGrp="1" noChangeArrowheads="1"/>
          </p:cNvSpPr>
          <p:nvPr>
            <p:ph type="sldNum" sz="quarter" idx="12"/>
          </p:nvPr>
        </p:nvSpPr>
        <p:spPr/>
        <p:txBody>
          <a:bodyPr/>
          <a:lstStyle>
            <a:lvl1pPr defTabSz="457200">
              <a:defRPr/>
            </a:lvl1pPr>
          </a:lstStyle>
          <a:p>
            <a:fld id="{E27768B9-58F0-F742-9922-DF5C42D7816C}" type="slidenum">
              <a:rPr lang="en-US" altLang="en-US"/>
              <a:pPr/>
              <a:t>‹#›</a:t>
            </a:fld>
            <a:endParaRPr lang="en-US" altLang="en-US"/>
          </a:p>
        </p:txBody>
      </p:sp>
    </p:spTree>
    <p:extLst>
      <p:ext uri="{BB962C8B-B14F-4D97-AF65-F5344CB8AC3E}">
        <p14:creationId xmlns:p14="http://schemas.microsoft.com/office/powerpoint/2010/main" val="330961199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98997F6-CD36-F247-BEF8-4B39C53B6FA0}"/>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3" name="Rectangle 5">
            <a:extLst>
              <a:ext uri="{FF2B5EF4-FFF2-40B4-BE49-F238E27FC236}">
                <a16:creationId xmlns:a16="http://schemas.microsoft.com/office/drawing/2014/main" id="{893DF1F4-6A1A-AE47-A85D-F74C9A4E526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4" name="Rectangle 6">
            <a:extLst>
              <a:ext uri="{FF2B5EF4-FFF2-40B4-BE49-F238E27FC236}">
                <a16:creationId xmlns:a16="http://schemas.microsoft.com/office/drawing/2014/main" id="{1F9DB482-4E5D-5241-AF74-1684916A838B}"/>
              </a:ext>
            </a:extLst>
          </p:cNvPr>
          <p:cNvSpPr>
            <a:spLocks noGrp="1" noChangeArrowheads="1"/>
          </p:cNvSpPr>
          <p:nvPr>
            <p:ph type="sldNum" sz="quarter" idx="12"/>
          </p:nvPr>
        </p:nvSpPr>
        <p:spPr/>
        <p:txBody>
          <a:bodyPr/>
          <a:lstStyle>
            <a:lvl1pPr defTabSz="457200">
              <a:defRPr/>
            </a:lvl1pPr>
          </a:lstStyle>
          <a:p>
            <a:fld id="{5EEFE457-50E1-0B48-A59A-2031A3C0020D}" type="slidenum">
              <a:rPr lang="en-US" altLang="en-US"/>
              <a:pPr/>
              <a:t>‹#›</a:t>
            </a:fld>
            <a:endParaRPr lang="en-US" altLang="en-US"/>
          </a:p>
        </p:txBody>
      </p:sp>
    </p:spTree>
    <p:extLst>
      <p:ext uri="{BB962C8B-B14F-4D97-AF65-F5344CB8AC3E}">
        <p14:creationId xmlns:p14="http://schemas.microsoft.com/office/powerpoint/2010/main" val="3627906863"/>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1C86F26F-6781-B74A-989D-3F96C1E36CB8}"/>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6E97DB52-732D-4645-BC79-E7B772575AF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F179C035-FECD-194E-9C87-FACF5B563C5B}"/>
              </a:ext>
            </a:extLst>
          </p:cNvPr>
          <p:cNvSpPr>
            <a:spLocks noGrp="1" noChangeArrowheads="1"/>
          </p:cNvSpPr>
          <p:nvPr>
            <p:ph type="sldNum" sz="quarter" idx="12"/>
          </p:nvPr>
        </p:nvSpPr>
        <p:spPr/>
        <p:txBody>
          <a:bodyPr/>
          <a:lstStyle>
            <a:lvl1pPr defTabSz="457200">
              <a:defRPr/>
            </a:lvl1pPr>
          </a:lstStyle>
          <a:p>
            <a:fld id="{17352CD8-6548-B047-9938-E4A10AF1A793}" type="slidenum">
              <a:rPr lang="en-US" altLang="en-US"/>
              <a:pPr/>
              <a:t>‹#›</a:t>
            </a:fld>
            <a:endParaRPr lang="en-US" altLang="en-US"/>
          </a:p>
        </p:txBody>
      </p:sp>
    </p:spTree>
    <p:extLst>
      <p:ext uri="{BB962C8B-B14F-4D97-AF65-F5344CB8AC3E}">
        <p14:creationId xmlns:p14="http://schemas.microsoft.com/office/powerpoint/2010/main" val="1333064056"/>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C6696B8A-A6D8-FD42-9494-6D63CAE1BF20}"/>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3AD567ED-49A4-AA4D-B5E9-65C9CB28B7A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C21033A8-B1E1-DF40-8889-B1C7DBBAC6CF}"/>
              </a:ext>
            </a:extLst>
          </p:cNvPr>
          <p:cNvSpPr>
            <a:spLocks noGrp="1" noChangeArrowheads="1"/>
          </p:cNvSpPr>
          <p:nvPr>
            <p:ph type="sldNum" sz="quarter" idx="12"/>
          </p:nvPr>
        </p:nvSpPr>
        <p:spPr/>
        <p:txBody>
          <a:bodyPr/>
          <a:lstStyle>
            <a:lvl1pPr defTabSz="457200">
              <a:defRPr/>
            </a:lvl1pPr>
          </a:lstStyle>
          <a:p>
            <a:fld id="{B0197D7B-B64E-314D-A7A9-5FCF727BE05C}" type="slidenum">
              <a:rPr lang="en-US" altLang="en-US"/>
              <a:pPr/>
              <a:t>‹#›</a:t>
            </a:fld>
            <a:endParaRPr lang="en-US" altLang="en-US"/>
          </a:p>
        </p:txBody>
      </p:sp>
    </p:spTree>
    <p:extLst>
      <p:ext uri="{BB962C8B-B14F-4D97-AF65-F5344CB8AC3E}">
        <p14:creationId xmlns:p14="http://schemas.microsoft.com/office/powerpoint/2010/main" val="928200101"/>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368A5D3-8174-F84E-83E7-8F0F9C811965}"/>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46515962-3007-7140-8283-A9999D24E4F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ECE22F3D-E1C5-AA4F-B656-028C6BEA2FD5}"/>
              </a:ext>
            </a:extLst>
          </p:cNvPr>
          <p:cNvSpPr>
            <a:spLocks noGrp="1" noChangeArrowheads="1"/>
          </p:cNvSpPr>
          <p:nvPr>
            <p:ph type="sldNum" sz="quarter" idx="12"/>
          </p:nvPr>
        </p:nvSpPr>
        <p:spPr/>
        <p:txBody>
          <a:bodyPr/>
          <a:lstStyle>
            <a:lvl1pPr defTabSz="457200">
              <a:defRPr/>
            </a:lvl1pPr>
          </a:lstStyle>
          <a:p>
            <a:fld id="{41E1933B-3718-E44C-B428-D0F28C7BBF3A}" type="slidenum">
              <a:rPr lang="en-US" altLang="en-US"/>
              <a:pPr/>
              <a:t>‹#›</a:t>
            </a:fld>
            <a:endParaRPr lang="en-US" altLang="en-US"/>
          </a:p>
        </p:txBody>
      </p:sp>
    </p:spTree>
    <p:extLst>
      <p:ext uri="{BB962C8B-B14F-4D97-AF65-F5344CB8AC3E}">
        <p14:creationId xmlns:p14="http://schemas.microsoft.com/office/powerpoint/2010/main" val="2745278613"/>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1E8F1A-2D7C-3A43-905C-04999EE01D9E}"/>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9B3480F5-BA57-404E-858C-260ADABD5023}"/>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46A7682E-FCD4-9D46-B862-81DC07C94EF1}"/>
              </a:ext>
            </a:extLst>
          </p:cNvPr>
          <p:cNvSpPr>
            <a:spLocks noGrp="1" noChangeArrowheads="1"/>
          </p:cNvSpPr>
          <p:nvPr>
            <p:ph type="sldNum" sz="quarter" idx="12"/>
          </p:nvPr>
        </p:nvSpPr>
        <p:spPr/>
        <p:txBody>
          <a:bodyPr/>
          <a:lstStyle>
            <a:lvl1pPr defTabSz="457200">
              <a:defRPr/>
            </a:lvl1pPr>
          </a:lstStyle>
          <a:p>
            <a:fld id="{B263DC05-6AA9-6C4C-93D2-18C6F87C89D2}" type="slidenum">
              <a:rPr lang="en-US" altLang="en-US"/>
              <a:pPr/>
              <a:t>‹#›</a:t>
            </a:fld>
            <a:endParaRPr lang="en-US" altLang="en-US"/>
          </a:p>
        </p:txBody>
      </p:sp>
    </p:spTree>
    <p:extLst>
      <p:ext uri="{BB962C8B-B14F-4D97-AF65-F5344CB8AC3E}">
        <p14:creationId xmlns:p14="http://schemas.microsoft.com/office/powerpoint/2010/main" val="1932538204"/>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DF5CF152-8876-534D-9930-883BD2E3D4B2}"/>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6C14724-85DE-724B-BD57-4B7258506523}"/>
                </a:ext>
              </a:extLst>
            </p:cNvPr>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6" name="Freeform 4">
              <a:extLst>
                <a:ext uri="{FF2B5EF4-FFF2-40B4-BE49-F238E27FC236}">
                  <a16:creationId xmlns:a16="http://schemas.microsoft.com/office/drawing/2014/main" id="{3978E8C9-B931-C34A-94CD-42219333B1AB}"/>
                </a:ext>
              </a:extLst>
            </p:cNvPr>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7" name="Freeform 5">
              <a:extLst>
                <a:ext uri="{FF2B5EF4-FFF2-40B4-BE49-F238E27FC236}">
                  <a16:creationId xmlns:a16="http://schemas.microsoft.com/office/drawing/2014/main" id="{86550FD5-A52F-764A-9677-2AB36C064CF4}"/>
                </a:ext>
              </a:extLst>
            </p:cNvPr>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8" name="Freeform 6">
              <a:extLst>
                <a:ext uri="{FF2B5EF4-FFF2-40B4-BE49-F238E27FC236}">
                  <a16:creationId xmlns:a16="http://schemas.microsoft.com/office/drawing/2014/main" id="{EE0BD4E7-B0AE-6C44-BC15-7AB4A7EFC59A}"/>
                </a:ext>
              </a:extLst>
            </p:cNvPr>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7">
              <a:extLst>
                <a:ext uri="{FF2B5EF4-FFF2-40B4-BE49-F238E27FC236}">
                  <a16:creationId xmlns:a16="http://schemas.microsoft.com/office/drawing/2014/main" id="{FB07071F-54F9-A040-8E92-ACAF9A7D409C}"/>
                </a:ext>
              </a:extLst>
            </p:cNvPr>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10" name="Freeform 8">
              <a:extLst>
                <a:ext uri="{FF2B5EF4-FFF2-40B4-BE49-F238E27FC236}">
                  <a16:creationId xmlns:a16="http://schemas.microsoft.com/office/drawing/2014/main" id="{E57996EC-0819-A342-8499-7E618CB9355B}"/>
                </a:ext>
              </a:extLst>
            </p:cNvPr>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9">
              <a:extLst>
                <a:ext uri="{FF2B5EF4-FFF2-40B4-BE49-F238E27FC236}">
                  <a16:creationId xmlns:a16="http://schemas.microsoft.com/office/drawing/2014/main" id="{37A131EF-B1D1-3846-AC85-3894BD029136}"/>
                </a:ext>
              </a:extLst>
            </p:cNvPr>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0">
              <a:extLst>
                <a:ext uri="{FF2B5EF4-FFF2-40B4-BE49-F238E27FC236}">
                  <a16:creationId xmlns:a16="http://schemas.microsoft.com/office/drawing/2014/main" id="{ACC5B86D-3F2C-5843-97B7-AD4CD99D4950}"/>
                </a:ext>
              </a:extLst>
            </p:cNvPr>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3" name="Freeform 11">
              <a:extLst>
                <a:ext uri="{FF2B5EF4-FFF2-40B4-BE49-F238E27FC236}">
                  <a16:creationId xmlns:a16="http://schemas.microsoft.com/office/drawing/2014/main" id="{B2CCFF2A-10C0-374C-826C-AA365F18ACCD}"/>
                </a:ext>
              </a:extLst>
            </p:cNvPr>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2">
              <a:extLst>
                <a:ext uri="{FF2B5EF4-FFF2-40B4-BE49-F238E27FC236}">
                  <a16:creationId xmlns:a16="http://schemas.microsoft.com/office/drawing/2014/main" id="{F20A7945-8EE9-B64D-8631-62E33345D753}"/>
                </a:ext>
              </a:extLst>
            </p:cNvPr>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5" name="Freeform 13">
              <a:extLst>
                <a:ext uri="{FF2B5EF4-FFF2-40B4-BE49-F238E27FC236}">
                  <a16:creationId xmlns:a16="http://schemas.microsoft.com/office/drawing/2014/main" id="{01094FA8-AECF-9B4E-AE0C-F87FC322BB04}"/>
                </a:ext>
              </a:extLst>
            </p:cNvPr>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4">
              <a:extLst>
                <a:ext uri="{FF2B5EF4-FFF2-40B4-BE49-F238E27FC236}">
                  <a16:creationId xmlns:a16="http://schemas.microsoft.com/office/drawing/2014/main" id="{CB8931BB-C963-2648-89FD-D7B3DBC88429}"/>
                </a:ext>
              </a:extLst>
            </p:cNvPr>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7" name="Freeform 15">
              <a:extLst>
                <a:ext uri="{FF2B5EF4-FFF2-40B4-BE49-F238E27FC236}">
                  <a16:creationId xmlns:a16="http://schemas.microsoft.com/office/drawing/2014/main" id="{7F2F03ED-746F-3E46-AA8A-1502EC80F93E}"/>
                </a:ext>
              </a:extLst>
            </p:cNvPr>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6">
              <a:extLst>
                <a:ext uri="{FF2B5EF4-FFF2-40B4-BE49-F238E27FC236}">
                  <a16:creationId xmlns:a16="http://schemas.microsoft.com/office/drawing/2014/main" id="{D2FCC1B6-D387-5C4F-8927-AC2613244EDD}"/>
                </a:ext>
              </a:extLst>
            </p:cNvPr>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9" name="Freeform 17">
              <a:extLst>
                <a:ext uri="{FF2B5EF4-FFF2-40B4-BE49-F238E27FC236}">
                  <a16:creationId xmlns:a16="http://schemas.microsoft.com/office/drawing/2014/main" id="{6C00C9A7-67B8-8F47-8E51-0C287940C4CF}"/>
                </a:ext>
              </a:extLst>
            </p:cNvPr>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0" name="Freeform 18">
              <a:extLst>
                <a:ext uri="{FF2B5EF4-FFF2-40B4-BE49-F238E27FC236}">
                  <a16:creationId xmlns:a16="http://schemas.microsoft.com/office/drawing/2014/main" id="{2E543CCA-5871-DB4D-88AA-BB7A3F6D281E}"/>
                </a:ext>
              </a:extLst>
            </p:cNvPr>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1" name="Freeform 19">
              <a:extLst>
                <a:ext uri="{FF2B5EF4-FFF2-40B4-BE49-F238E27FC236}">
                  <a16:creationId xmlns:a16="http://schemas.microsoft.com/office/drawing/2014/main" id="{598E440F-9BF3-E34B-ACAA-7F6A472601B6}"/>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0">
              <a:extLst>
                <a:ext uri="{FF2B5EF4-FFF2-40B4-BE49-F238E27FC236}">
                  <a16:creationId xmlns:a16="http://schemas.microsoft.com/office/drawing/2014/main" id="{43F0F8D3-6946-3B48-AEE4-E2AB65606A9F}"/>
                </a:ext>
              </a:extLst>
            </p:cNvPr>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3" name="Freeform 21">
              <a:extLst>
                <a:ext uri="{FF2B5EF4-FFF2-40B4-BE49-F238E27FC236}">
                  <a16:creationId xmlns:a16="http://schemas.microsoft.com/office/drawing/2014/main" id="{71152504-946C-EF46-A48D-E2387D33651A}"/>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
              <a:extLst>
                <a:ext uri="{FF2B5EF4-FFF2-40B4-BE49-F238E27FC236}">
                  <a16:creationId xmlns:a16="http://schemas.microsoft.com/office/drawing/2014/main" id="{C9354BC1-1BAE-AC45-A532-8C3A5D23FD94}"/>
                </a:ext>
              </a:extLst>
            </p:cNvPr>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5" name="Freeform 23">
              <a:extLst>
                <a:ext uri="{FF2B5EF4-FFF2-40B4-BE49-F238E27FC236}">
                  <a16:creationId xmlns:a16="http://schemas.microsoft.com/office/drawing/2014/main" id="{4B32BA43-E350-C448-A98E-4078E0F6D55A}"/>
                </a:ext>
              </a:extLst>
            </p:cNvPr>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26" name="Freeform 24">
              <a:extLst>
                <a:ext uri="{FF2B5EF4-FFF2-40B4-BE49-F238E27FC236}">
                  <a16:creationId xmlns:a16="http://schemas.microsoft.com/office/drawing/2014/main" id="{4BB9CBEE-92F1-F549-AB2B-3897F57CC252}"/>
                </a:ext>
              </a:extLst>
            </p:cNvPr>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7" name="Freeform 25">
              <a:extLst>
                <a:ext uri="{FF2B5EF4-FFF2-40B4-BE49-F238E27FC236}">
                  <a16:creationId xmlns:a16="http://schemas.microsoft.com/office/drawing/2014/main" id="{827BD2D8-C76D-1544-9CEC-C5107DABC08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6">
              <a:extLst>
                <a:ext uri="{FF2B5EF4-FFF2-40B4-BE49-F238E27FC236}">
                  <a16:creationId xmlns:a16="http://schemas.microsoft.com/office/drawing/2014/main" id="{AA75010E-9CB5-0846-B9A0-D3DDE2698929}"/>
                </a:ext>
              </a:extLst>
            </p:cNvPr>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9" name="Freeform 27">
              <a:extLst>
                <a:ext uri="{FF2B5EF4-FFF2-40B4-BE49-F238E27FC236}">
                  <a16:creationId xmlns:a16="http://schemas.microsoft.com/office/drawing/2014/main" id="{B0A1BEC5-0A1C-4D48-B9F2-80DE0920305D}"/>
                </a:ext>
              </a:extLst>
            </p:cNvPr>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0" name="Freeform 28">
              <a:extLst>
                <a:ext uri="{FF2B5EF4-FFF2-40B4-BE49-F238E27FC236}">
                  <a16:creationId xmlns:a16="http://schemas.microsoft.com/office/drawing/2014/main" id="{21548310-5FBF-3B4C-B43C-B3879190C1C1}"/>
                </a:ext>
              </a:extLst>
            </p:cNvPr>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9">
              <a:extLst>
                <a:ext uri="{FF2B5EF4-FFF2-40B4-BE49-F238E27FC236}">
                  <a16:creationId xmlns:a16="http://schemas.microsoft.com/office/drawing/2014/main" id="{DCA810F8-E525-204E-B288-5E826DA09FA1}"/>
                </a:ext>
              </a:extLst>
            </p:cNvPr>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2" name="Freeform 30">
              <a:extLst>
                <a:ext uri="{FF2B5EF4-FFF2-40B4-BE49-F238E27FC236}">
                  <a16:creationId xmlns:a16="http://schemas.microsoft.com/office/drawing/2014/main" id="{73855921-5AF7-2946-9ABC-57D2867D082E}"/>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1">
              <a:extLst>
                <a:ext uri="{FF2B5EF4-FFF2-40B4-BE49-F238E27FC236}">
                  <a16:creationId xmlns:a16="http://schemas.microsoft.com/office/drawing/2014/main" id="{5FFC9406-48E7-3E45-9B72-D693D90C9543}"/>
                </a:ext>
              </a:extLst>
            </p:cNvPr>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4" name="Freeform 32">
              <a:extLst>
                <a:ext uri="{FF2B5EF4-FFF2-40B4-BE49-F238E27FC236}">
                  <a16:creationId xmlns:a16="http://schemas.microsoft.com/office/drawing/2014/main" id="{97B6615D-DDF9-EA45-BF15-C5774436E936}"/>
                </a:ext>
              </a:extLst>
            </p:cNvPr>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5" name="Freeform 33">
              <a:extLst>
                <a:ext uri="{FF2B5EF4-FFF2-40B4-BE49-F238E27FC236}">
                  <a16:creationId xmlns:a16="http://schemas.microsoft.com/office/drawing/2014/main" id="{21532DB2-F226-DA4F-95C1-67B63F36855B}"/>
                </a:ext>
              </a:extLst>
            </p:cNvPr>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6" name="Freeform 34">
              <a:extLst>
                <a:ext uri="{FF2B5EF4-FFF2-40B4-BE49-F238E27FC236}">
                  <a16:creationId xmlns:a16="http://schemas.microsoft.com/office/drawing/2014/main" id="{557711BD-B31F-0C48-B58D-4B373F445D35}"/>
                </a:ext>
              </a:extLst>
            </p:cNvPr>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7" name="Freeform 35">
              <a:extLst>
                <a:ext uri="{FF2B5EF4-FFF2-40B4-BE49-F238E27FC236}">
                  <a16:creationId xmlns:a16="http://schemas.microsoft.com/office/drawing/2014/main" id="{C3DBDD14-736E-B640-B4C8-9158B3FA8AEF}"/>
                </a:ext>
              </a:extLst>
            </p:cNvPr>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8" name="Freeform 36">
              <a:extLst>
                <a:ext uri="{FF2B5EF4-FFF2-40B4-BE49-F238E27FC236}">
                  <a16:creationId xmlns:a16="http://schemas.microsoft.com/office/drawing/2014/main" id="{1FCEAF8D-0902-364F-A70A-33F32D29B179}"/>
                </a:ext>
              </a:extLst>
            </p:cNvPr>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9" name="Freeform 37">
              <a:extLst>
                <a:ext uri="{FF2B5EF4-FFF2-40B4-BE49-F238E27FC236}">
                  <a16:creationId xmlns:a16="http://schemas.microsoft.com/office/drawing/2014/main" id="{7B047394-727C-DB42-BCDD-619CAA118B4C}"/>
                </a:ext>
              </a:extLst>
            </p:cNvPr>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40" name="Freeform 38">
              <a:extLst>
                <a:ext uri="{FF2B5EF4-FFF2-40B4-BE49-F238E27FC236}">
                  <a16:creationId xmlns:a16="http://schemas.microsoft.com/office/drawing/2014/main" id="{64C19E74-421A-754A-BA62-3B4942D83B6F}"/>
                </a:ext>
              </a:extLst>
            </p:cNvPr>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nvGrpSpPr>
            <p:cNvPr id="41" name="Group 39">
              <a:extLst>
                <a:ext uri="{FF2B5EF4-FFF2-40B4-BE49-F238E27FC236}">
                  <a16:creationId xmlns:a16="http://schemas.microsoft.com/office/drawing/2014/main" id="{CF6E5244-0A30-6443-8ED4-B766D3C0B17E}"/>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D6C08F41-12DB-8445-A346-EE25EAE4AF23}"/>
                  </a:ext>
                </a:extLst>
              </p:cNvPr>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43" name="Freeform 41">
                <a:extLst>
                  <a:ext uri="{FF2B5EF4-FFF2-40B4-BE49-F238E27FC236}">
                    <a16:creationId xmlns:a16="http://schemas.microsoft.com/office/drawing/2014/main" id="{1B43BEBF-21D5-2A4E-B614-82801B62B20C}"/>
                  </a:ext>
                </a:extLst>
              </p:cNvPr>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a:extLst>
              <a:ext uri="{FF2B5EF4-FFF2-40B4-BE49-F238E27FC236}">
                <a16:creationId xmlns:a16="http://schemas.microsoft.com/office/drawing/2014/main" id="{76DD8CCF-B62A-6A4C-9C54-F995181B9829}"/>
              </a:ext>
            </a:extLst>
          </p:cNvPr>
          <p:cNvSpPr>
            <a:spLocks noGrp="1" noChangeArrowheads="1"/>
          </p:cNvSpPr>
          <p:nvPr>
            <p:ph type="dt" sz="quarter"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5" name="Rectangle 45">
            <a:extLst>
              <a:ext uri="{FF2B5EF4-FFF2-40B4-BE49-F238E27FC236}">
                <a16:creationId xmlns:a16="http://schemas.microsoft.com/office/drawing/2014/main" id="{437E5D2C-C1E0-6B41-918F-6A16879A3ED3}"/>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6" name="Rectangle 46">
            <a:extLst>
              <a:ext uri="{FF2B5EF4-FFF2-40B4-BE49-F238E27FC236}">
                <a16:creationId xmlns:a16="http://schemas.microsoft.com/office/drawing/2014/main" id="{BAC8F720-6F7F-754D-BDBC-F29FEE662F48}"/>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43DE713C-3E25-9745-942D-C81F43174D49}" type="slidenum">
              <a:rPr lang="en-US" altLang="en-US"/>
              <a:pPr/>
              <a:t>‹#›</a:t>
            </a:fld>
            <a:endParaRPr lang="en-US" altLang="en-US"/>
          </a:p>
        </p:txBody>
      </p:sp>
    </p:spTree>
    <p:extLst>
      <p:ext uri="{BB962C8B-B14F-4D97-AF65-F5344CB8AC3E}">
        <p14:creationId xmlns:p14="http://schemas.microsoft.com/office/powerpoint/2010/main" val="4287479689"/>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9FE0939F-05E9-834C-B7EA-05D467243FCF}"/>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C692171D-64B0-C949-A86E-EAE405BA87AF}"/>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9AC1E44D-1117-7C47-878D-860800D4086D}"/>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DAE58FF1-AE87-144B-9B53-A23DF86B2DBE}" type="slidenum">
              <a:rPr lang="en-US" altLang="en-US"/>
              <a:pPr/>
              <a:t>‹#›</a:t>
            </a:fld>
            <a:endParaRPr lang="en-US" altLang="en-US"/>
          </a:p>
        </p:txBody>
      </p:sp>
    </p:spTree>
    <p:extLst>
      <p:ext uri="{BB962C8B-B14F-4D97-AF65-F5344CB8AC3E}">
        <p14:creationId xmlns:p14="http://schemas.microsoft.com/office/powerpoint/2010/main" val="282545836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FDED453-B3D2-274F-9D2F-FA446E680078}"/>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5A50870B-A474-0E4C-9BCF-4B72DCBA4E71}"/>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7DED9DC0-BDE7-C743-8CAC-518ED63EA944}"/>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023B99DD-9823-9E40-A9B2-0B367028EEB0}" type="slidenum">
              <a:rPr lang="en-US" altLang="en-US"/>
              <a:pPr/>
              <a:t>‹#›</a:t>
            </a:fld>
            <a:endParaRPr lang="en-US" altLang="en-US"/>
          </a:p>
        </p:txBody>
      </p:sp>
    </p:spTree>
    <p:extLst>
      <p:ext uri="{BB962C8B-B14F-4D97-AF65-F5344CB8AC3E}">
        <p14:creationId xmlns:p14="http://schemas.microsoft.com/office/powerpoint/2010/main" val="3161428868"/>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EF46715D-69BF-FF4C-A36B-783FEA3E4B78}"/>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0B3A2620-BD6B-F041-AC13-28CBBCDD3A4A}"/>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FD50370F-351A-7343-98D9-FE6058BE66C9}"/>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7F8F2C70-36F9-9F43-92F9-F0F5320406D9}" type="slidenum">
              <a:rPr lang="en-US" altLang="en-US"/>
              <a:pPr/>
              <a:t>‹#›</a:t>
            </a:fld>
            <a:endParaRPr lang="en-US" altLang="en-US"/>
          </a:p>
        </p:txBody>
      </p:sp>
    </p:spTree>
    <p:extLst>
      <p:ext uri="{BB962C8B-B14F-4D97-AF65-F5344CB8AC3E}">
        <p14:creationId xmlns:p14="http://schemas.microsoft.com/office/powerpoint/2010/main" val="2522169540"/>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EB174C72-DAB9-9142-84E8-405388A0F055}"/>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8" name="Rectangle 45">
            <a:extLst>
              <a:ext uri="{FF2B5EF4-FFF2-40B4-BE49-F238E27FC236}">
                <a16:creationId xmlns:a16="http://schemas.microsoft.com/office/drawing/2014/main" id="{E9DD897D-1F35-BA44-BDC9-9EAAE489EF37}"/>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9" name="Rectangle 46">
            <a:extLst>
              <a:ext uri="{FF2B5EF4-FFF2-40B4-BE49-F238E27FC236}">
                <a16:creationId xmlns:a16="http://schemas.microsoft.com/office/drawing/2014/main" id="{DA46CE7F-481A-5944-B72C-A9DBD997A4F3}"/>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F7DDF642-D727-7F49-B9C7-D1C6B1B7966E}" type="slidenum">
              <a:rPr lang="en-US" altLang="en-US"/>
              <a:pPr/>
              <a:t>‹#›</a:t>
            </a:fld>
            <a:endParaRPr lang="en-US" altLang="en-US"/>
          </a:p>
        </p:txBody>
      </p:sp>
    </p:spTree>
    <p:extLst>
      <p:ext uri="{BB962C8B-B14F-4D97-AF65-F5344CB8AC3E}">
        <p14:creationId xmlns:p14="http://schemas.microsoft.com/office/powerpoint/2010/main" val="3867843800"/>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CDEF45EE-4BD7-9B4F-AFA3-F221194FF3DE}"/>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5">
            <a:extLst>
              <a:ext uri="{FF2B5EF4-FFF2-40B4-BE49-F238E27FC236}">
                <a16:creationId xmlns:a16="http://schemas.microsoft.com/office/drawing/2014/main" id="{146E887F-F361-DD41-8EDF-4D7E730484A7}"/>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6">
            <a:extLst>
              <a:ext uri="{FF2B5EF4-FFF2-40B4-BE49-F238E27FC236}">
                <a16:creationId xmlns:a16="http://schemas.microsoft.com/office/drawing/2014/main" id="{F8D28748-A032-E242-80A8-64AC406B9540}"/>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4C9CD5E9-21E8-EB46-AA6D-2465E08595A0}" type="slidenum">
              <a:rPr lang="en-US" altLang="en-US"/>
              <a:pPr/>
              <a:t>‹#›</a:t>
            </a:fld>
            <a:endParaRPr lang="en-US" altLang="en-US"/>
          </a:p>
        </p:txBody>
      </p:sp>
    </p:spTree>
    <p:extLst>
      <p:ext uri="{BB962C8B-B14F-4D97-AF65-F5344CB8AC3E}">
        <p14:creationId xmlns:p14="http://schemas.microsoft.com/office/powerpoint/2010/main" val="267194676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E864D4A8-01F9-5B4D-9712-4B0C1A5F8EDB}"/>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3" name="Rectangle 45">
            <a:extLst>
              <a:ext uri="{FF2B5EF4-FFF2-40B4-BE49-F238E27FC236}">
                <a16:creationId xmlns:a16="http://schemas.microsoft.com/office/drawing/2014/main" id="{6143F64D-FB71-294A-8E60-C04C861936B4}"/>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6">
            <a:extLst>
              <a:ext uri="{FF2B5EF4-FFF2-40B4-BE49-F238E27FC236}">
                <a16:creationId xmlns:a16="http://schemas.microsoft.com/office/drawing/2014/main" id="{0EC155DD-3D38-8341-9B89-28B9645A3C39}"/>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01F0566F-CF2C-234D-A29D-18E576BDC1F1}" type="slidenum">
              <a:rPr lang="en-US" altLang="en-US"/>
              <a:pPr/>
              <a:t>‹#›</a:t>
            </a:fld>
            <a:endParaRPr lang="en-US" altLang="en-US"/>
          </a:p>
        </p:txBody>
      </p:sp>
    </p:spTree>
    <p:extLst>
      <p:ext uri="{BB962C8B-B14F-4D97-AF65-F5344CB8AC3E}">
        <p14:creationId xmlns:p14="http://schemas.microsoft.com/office/powerpoint/2010/main" val="3607308515"/>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F3D2263-4961-7849-A7D0-ED6D4FA798D4}"/>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316FDADC-D7B1-974B-AF45-EC87F12F07FD}"/>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B4097AE1-D3E7-7141-95DC-1C602906247F}"/>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2D94ECAE-53F6-054E-8486-711E95A8A7F5}" type="slidenum">
              <a:rPr lang="en-US" altLang="en-US"/>
              <a:pPr/>
              <a:t>‹#›</a:t>
            </a:fld>
            <a:endParaRPr lang="en-US" altLang="en-US"/>
          </a:p>
        </p:txBody>
      </p:sp>
    </p:spTree>
    <p:extLst>
      <p:ext uri="{BB962C8B-B14F-4D97-AF65-F5344CB8AC3E}">
        <p14:creationId xmlns:p14="http://schemas.microsoft.com/office/powerpoint/2010/main" val="3043293784"/>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F653BEA1-69B8-B940-8F17-3C871DDED9E8}"/>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D4B3FD79-BCCD-7C47-A76D-68BF25BDF3A1}"/>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EB6BBC7E-8C58-904D-954C-648FE99C5F60}"/>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0C3FB6F6-1F5D-CB43-B22A-E0EEC755A0F4}" type="slidenum">
              <a:rPr lang="en-US" altLang="en-US"/>
              <a:pPr/>
              <a:t>‹#›</a:t>
            </a:fld>
            <a:endParaRPr lang="en-US" altLang="en-US"/>
          </a:p>
        </p:txBody>
      </p:sp>
    </p:spTree>
    <p:extLst>
      <p:ext uri="{BB962C8B-B14F-4D97-AF65-F5344CB8AC3E}">
        <p14:creationId xmlns:p14="http://schemas.microsoft.com/office/powerpoint/2010/main" val="1518904838"/>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0818BFE-0077-0146-B7DE-AB680E90DE05}"/>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30FA402C-AA8C-6D4F-A180-2871092A0684}"/>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6C34E024-465A-2545-A0AF-7894AB4EEA83}"/>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BD152254-65FE-FB47-8B05-472685AC2A60}" type="slidenum">
              <a:rPr lang="en-US" altLang="en-US"/>
              <a:pPr/>
              <a:t>‹#›</a:t>
            </a:fld>
            <a:endParaRPr lang="en-US" altLang="en-US"/>
          </a:p>
        </p:txBody>
      </p:sp>
    </p:spTree>
    <p:extLst>
      <p:ext uri="{BB962C8B-B14F-4D97-AF65-F5344CB8AC3E}">
        <p14:creationId xmlns:p14="http://schemas.microsoft.com/office/powerpoint/2010/main" val="812722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8A06F154-4A15-3B47-8B02-0B4D1353CF82}"/>
              </a:ext>
            </a:extLst>
          </p:cNvPr>
          <p:cNvSpPr>
            <a:spLocks noGrp="1" noChangeArrowheads="1"/>
          </p:cNvSpPr>
          <p:nvPr>
            <p:ph type="dt" sz="half" idx="10"/>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4AECC73E-C8D4-0343-B236-29CE53F412BF}"/>
              </a:ext>
            </a:extLst>
          </p:cNvPr>
          <p:cNvSpPr>
            <a:spLocks noGrp="1" noChangeArrowheads="1"/>
          </p:cNvSpPr>
          <p:nvPr>
            <p:ph type="ftr" sz="quarter" idx="11"/>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D244B9B5-53D0-5D4C-A50B-AA05AFE023C6}"/>
              </a:ext>
            </a:extLst>
          </p:cNvPr>
          <p:cNvSpPr>
            <a:spLocks noGrp="1" noChangeArrowheads="1"/>
          </p:cNvSpPr>
          <p:nvPr>
            <p:ph type="sldNum" sz="quarter" idx="12"/>
          </p:nvPr>
        </p:nvSpPr>
        <p:spPr>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defTabSz="457200">
              <a:defRPr b="1"/>
            </a:lvl1pPr>
          </a:lstStyle>
          <a:p>
            <a:fld id="{506FDE6E-2608-254D-B93A-E694916C5B19}" type="slidenum">
              <a:rPr lang="en-US" altLang="en-US"/>
              <a:pPr/>
              <a:t>‹#›</a:t>
            </a:fld>
            <a:endParaRPr lang="en-US" altLang="en-US"/>
          </a:p>
        </p:txBody>
      </p:sp>
    </p:spTree>
    <p:extLst>
      <p:ext uri="{BB962C8B-B14F-4D97-AF65-F5344CB8AC3E}">
        <p14:creationId xmlns:p14="http://schemas.microsoft.com/office/powerpoint/2010/main" val="262233166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367196365"/>
      </p:ext>
    </p:extLst>
  </p:cSld>
  <p:clrMapOvr>
    <a:masterClrMapping/>
  </p:clrMapOvr>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633235714"/>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106024608"/>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1774018426"/>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3228643159"/>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3753822799"/>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656886899"/>
      </p:ext>
    </p:extLst>
  </p:cSld>
  <p:clrMapOvr>
    <a:masterClrMapping/>
  </p:clrMapOvr>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827228705"/>
      </p:ext>
    </p:extLst>
  </p:cSld>
  <p:clrMapOvr>
    <a:masterClrMapping/>
  </p:clrMapOvr>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354718718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1572715348"/>
      </p:ext>
    </p:extLst>
  </p:cSld>
  <p:clrMapOvr>
    <a:masterClrMapping/>
  </p:clrMapOvr>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2361570354"/>
      </p:ext>
    </p:extLst>
  </p:cSld>
  <p:clrMapOvr>
    <a:masterClrMapping/>
  </p:clrMapOvr>
  <p:transition/>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4228350087"/>
      </p:ext>
    </p:extLst>
  </p:cSld>
  <p:clrMapOvr>
    <a:masterClrMapping/>
  </p:clrMapOvr>
  <p:transition/>
</p:sldLayout>
</file>

<file path=ppt/slideLayouts/slideLayout1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737024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674753"/>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9131621"/>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336397"/>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066124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482104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646012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49351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344195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910923"/>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9801486"/>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611130554"/>
      </p:ext>
    </p:extLst>
  </p:cSld>
  <p:clrMapOvr>
    <a:masterClrMapping/>
  </p:clrMapOvr>
  <p:transition/>
</p:sldLayout>
</file>

<file path=ppt/slideLayouts/slideLayout1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58437548"/>
      </p:ext>
    </p:extLst>
  </p:cSld>
  <p:clrMapOvr>
    <a:masterClrMapping/>
  </p:clrMapOvr>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622249367"/>
      </p:ext>
    </p:extLst>
  </p:cSld>
  <p:clrMapOvr>
    <a:masterClrMapping/>
  </p:clrMapOvr>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786743333"/>
      </p:ext>
    </p:extLst>
  </p:cSld>
  <p:clrMapOvr>
    <a:masterClrMapping/>
  </p:clrMapOvr>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683594793"/>
      </p:ext>
    </p:extLst>
  </p:cSld>
  <p:clrMapOvr>
    <a:masterClrMapping/>
  </p:clrMapOvr>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610923283"/>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654611253"/>
      </p:ext>
    </p:extLst>
  </p:cSld>
  <p:clrMapOvr>
    <a:masterClrMapping/>
  </p:clrMapOvr>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956381327"/>
      </p:ext>
    </p:extLst>
  </p:cSld>
  <p:clrMapOvr>
    <a:masterClrMapping/>
  </p:clrMapOvr>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52531367"/>
      </p:ext>
    </p:extLst>
  </p:cSld>
  <p:clrMapOvr>
    <a:masterClrMapping/>
  </p:clrMapOvr>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195064766"/>
      </p:ext>
    </p:extLst>
  </p:cSld>
  <p:clrMapOvr>
    <a:masterClrMapping/>
  </p:clrMapOvr>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2133781409"/>
      </p:ext>
    </p:extLst>
  </p:cSld>
  <p:clrMapOvr>
    <a:masterClrMapping/>
  </p:clrMapOvr>
  <p:transition/>
</p:sldLayout>
</file>

<file path=ppt/slideLayouts/slideLayout113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1771650290"/>
      </p:ext>
    </p:extLst>
  </p:cSld>
  <p:clrMapOvr>
    <a:masterClrMapping/>
  </p:clrMapOvr>
  <p:transition/>
</p:sldLayout>
</file>

<file path=ppt/slideLayouts/slideLayout113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133505354"/>
      </p:ext>
    </p:extLst>
  </p:cSld>
  <p:clrMapOvr>
    <a:masterClrMapping/>
  </p:clrMapOvr>
  <p:transition/>
</p:sldLayout>
</file>

<file path=ppt/slideLayouts/slideLayout1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41459738"/>
      </p:ext>
    </p:extLst>
  </p:cSld>
  <p:clrMapOvr>
    <a:masterClrMapping/>
  </p:clrMapOvr>
  <p:transition/>
</p:sldLayout>
</file>

<file path=ppt/slideLayouts/slideLayout1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595946210"/>
      </p:ext>
    </p:extLst>
  </p:cSld>
  <p:clrMapOvr>
    <a:masterClrMapping/>
  </p:clrMapOvr>
  <p:transition/>
</p:sldLayout>
</file>

<file path=ppt/slideLayouts/slideLayout1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947366119"/>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144439416"/>
      </p:ext>
    </p:extLst>
  </p:cSld>
  <p:clrMapOvr>
    <a:masterClrMapping/>
  </p:clrMapOvr>
  <p:transition/>
</p:sldLayout>
</file>

<file path=ppt/slideLayouts/slideLayout1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42522504"/>
      </p:ext>
    </p:extLst>
  </p:cSld>
  <p:clrMapOvr>
    <a:masterClrMapping/>
  </p:clrMapOvr>
  <p:transition/>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919595578"/>
      </p:ext>
    </p:extLst>
  </p:cSld>
  <p:clrMapOvr>
    <a:masterClrMapping/>
  </p:clrMapOvr>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694278519"/>
      </p:ext>
    </p:extLst>
  </p:cSld>
  <p:clrMapOvr>
    <a:masterClrMapping/>
  </p:clrMapOvr>
  <p:transition/>
</p:sldLayout>
</file>

<file path=ppt/slideLayouts/slideLayout1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87381625"/>
      </p:ext>
    </p:extLst>
  </p:cSld>
  <p:clrMapOvr>
    <a:masterClrMapping/>
  </p:clrMapOvr>
  <p:transition/>
</p:sldLayout>
</file>

<file path=ppt/slideLayouts/slideLayout1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92389703"/>
      </p:ext>
    </p:extLst>
  </p:cSld>
  <p:clrMapOvr>
    <a:masterClrMapping/>
  </p:clrMapOvr>
  <p:transition/>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75057998"/>
      </p:ext>
    </p:extLst>
  </p:cSld>
  <p:clrMapOvr>
    <a:masterClrMapping/>
  </p:clrMapOvr>
  <p:transition/>
</p:sldLayout>
</file>

<file path=ppt/slideLayouts/slideLayout1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442026851"/>
      </p:ext>
    </p:extLst>
  </p:cSld>
  <p:clrMapOvr>
    <a:masterClrMapping/>
  </p:clrMapOvr>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3151078666"/>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1916592151"/>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1512879136"/>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787891106"/>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416468876"/>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4073469208"/>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1650460678"/>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419804864"/>
      </p:ext>
    </p:extLst>
  </p:cSld>
  <p:clrMapOvr>
    <a:masterClrMapping/>
  </p:clrMapOvr>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2540878296"/>
      </p:ext>
    </p:extLst>
  </p:cSld>
  <p:clrMapOvr>
    <a:masterClrMapping/>
  </p:clrMapOvr>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1093532876"/>
      </p:ext>
    </p:extLst>
  </p:cSld>
  <p:clrMapOvr>
    <a:masterClrMapping/>
  </p:clrMapOvr>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366477564"/>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322818375"/>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1323962809"/>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6138495"/>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390400"/>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093885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9791033"/>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22308"/>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9758412"/>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208345"/>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077453"/>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875015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1868048"/>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193065"/>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1744895"/>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28300"/>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453031632"/>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87027656"/>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2705792795"/>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399480108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852446469"/>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6078485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4275127297"/>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768659838"/>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026526931"/>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713708014"/>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21456621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51899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424835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3985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8750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9433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2701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06313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3772454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327318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6195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262096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477274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07241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134040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76653085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3489052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229463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3029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02254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401804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587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639496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62877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5503645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04538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127664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06206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78299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4010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44635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67350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539173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51362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732389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523007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70047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86007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745251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00431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301117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8170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869602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869676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17080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3007787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218406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242656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813736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6795307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872912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9529665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06863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751886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31761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14690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839076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453629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791435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2090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96132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5625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962207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828565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75826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534348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8214698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558861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110487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6041219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80849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69611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8804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040171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0430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3963731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37538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879523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29378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8712179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35084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8062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2726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7543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323526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280458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084898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195547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69865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807208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3517330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14362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25687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244272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59171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707295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590581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890300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59559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273276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014513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19342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95419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17702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373585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7751380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81502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87602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12865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03675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117799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51700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260983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420534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626666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625373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847748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4692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73149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5605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93984780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13029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713718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158207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657205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952807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53252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31967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6217901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9474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516452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96652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825349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21917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95045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6168298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036618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86712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392729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953219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783284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9782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7100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400419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69987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292785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12480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684734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382185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67000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6903604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128440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5557960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1288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9806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77173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4035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136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914248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910212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232836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7674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8249488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67782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57357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3446125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116985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521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16825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11321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699954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23154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584557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6268438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812803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172426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642288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874405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976316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05904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5695025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38810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67566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792418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23059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460944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978043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786057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53578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38639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20819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59726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4036970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33631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358813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270394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7896957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702463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162851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66961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115514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216591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726962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476057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621183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964349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465114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17658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682594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698741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7901760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964568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077142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524772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788587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8894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21801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36660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223612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350070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040577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136348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477435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19320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01937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4930133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15745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473242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48538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053751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416831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49312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099051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68151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394885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802695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15973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520693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12842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87044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381699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91620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524894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5239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795495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1325441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22953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67849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114714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831641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382285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49028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57090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215443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734459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8423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043816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2880941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E8F87F1-B462-4AB2-9FC1-BA2BA9847B4A}" type="slidenum">
              <a:rPr lang="en-US"/>
              <a:pPr/>
              <a:t>‹#›</a:t>
            </a:fld>
            <a:endParaRPr lang="en-US"/>
          </a:p>
        </p:txBody>
      </p:sp>
    </p:spTree>
    <p:extLst>
      <p:ext uri="{BB962C8B-B14F-4D97-AF65-F5344CB8AC3E}">
        <p14:creationId xmlns:p14="http://schemas.microsoft.com/office/powerpoint/2010/main" val="18502372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5931539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198270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02352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217060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764787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7078501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94932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370378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223840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600723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328134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871061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404276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1189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12723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75311966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052046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00625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5884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819972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771189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679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94605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373107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198145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751108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89415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968750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095318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181567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46812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613977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448426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219127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370550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288448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30380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99554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2203468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747554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4026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178268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3045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20027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781737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692180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0085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071453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18082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798159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875299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520329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7061481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519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822742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279332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092666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6795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898174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782236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079852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62221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823193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2502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12171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52523398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732024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8253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09440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56804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87979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66722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141048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521776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036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11968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228144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55555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3029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89664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41341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649908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098213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36338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08303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83199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860685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33154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23954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618840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670365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898669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080287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79959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692406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63103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712399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57617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558663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7990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227052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55560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524996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34411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7448247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653479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4327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757579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247411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33969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695109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936613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814635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4855775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541727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409760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599721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089682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33517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43477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383285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25270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1274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979345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621699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4438428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36289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95029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80628334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7137443"/>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38381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229103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737048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880288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792928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748231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6614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0633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120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088148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3908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891629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097259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08052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007659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057311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957118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231734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35568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392568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53721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724101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337766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63271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037752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213517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191866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113505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6080629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757711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17558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69274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107542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82420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01469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06577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106874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157830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011661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1325582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25782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701431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320912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004693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742527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407103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9591849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572005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766846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71572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720944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64644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53388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976828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12545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2168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241073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69823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610204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019491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73472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91065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36053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314842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2669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361517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853829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433656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848029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040166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105256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71934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102055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6015772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293057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5437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89395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014846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0063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92771171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354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24818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837340"/>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9345914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275375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552635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539631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949190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6916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932068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330756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1565787"/>
      </p:ext>
    </p:extLst>
  </p:cSld>
  <p:clrMapOvr>
    <a:masterClrMapping/>
  </p:clrMapOvr>
  <p:transition>
    <p:wheel spokes="0"/>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979402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8440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182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080068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778396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02848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020714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719957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08062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6096587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776606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86441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476461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492609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914373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757593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168452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94095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165273"/>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66859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333243942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997438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26238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9543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93322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25954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89294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074146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03110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29298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31849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157501991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66449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868875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356488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35817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179296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46685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403322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06479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93294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26348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196033688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155121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41337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845192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5989794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52947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034313"/>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98840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785911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572390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09177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66305729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930690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234752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425751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225371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568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853685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29215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88899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438016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5934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223709137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59395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477315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29114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13974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78327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035583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688087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107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1218448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383220019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87028474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171836866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106865516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274725569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57615380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41914888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174560867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253092734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200541870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355899764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32815515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37635355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8583400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66920797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7826467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18564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16256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4542050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03460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1624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675298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50102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405281261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153229"/>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8282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86647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4056509"/>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42122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768091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4919595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9160343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49147213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0193230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BE3DE5E-62F6-E147-B194-4FE0B86F41E4}" type="slidenum">
              <a:rPr lang="en-US"/>
              <a:pPr>
                <a:defRPr/>
              </a:pPr>
              <a:t>‹#›</a:t>
            </a:fld>
            <a:endParaRPr lang="en-US"/>
          </a:p>
        </p:txBody>
      </p:sp>
    </p:spTree>
    <p:extLst>
      <p:ext uri="{BB962C8B-B14F-4D97-AF65-F5344CB8AC3E}">
        <p14:creationId xmlns:p14="http://schemas.microsoft.com/office/powerpoint/2010/main" val="326647032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7067206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0976061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9172814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92266716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31556308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320020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99930686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87511638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7083731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E59A46A1-4856-6E49-8645-DC3C5078C69B}" type="datetime1">
              <a:rPr lang="zh-CN" altLang="en-US" smtClean="0">
                <a:solidFill>
                  <a:srgbClr val="FFFFFF"/>
                </a:solidFill>
              </a:rPr>
              <a:pPr>
                <a:defRPr/>
              </a:pPr>
              <a:t>2025/3/15</a:t>
            </a:fld>
            <a:endParaRPr lang="en-US" altLang="zh-CN">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CFEA5206-4EDA-E04C-BCE1-52FEBF1A1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678178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45918E1-6183-F84C-B6F3-4FDE2ECB8212}" type="slidenum">
              <a:rPr lang="en-US"/>
              <a:pPr>
                <a:defRPr/>
              </a:pPr>
              <a:t>‹#›</a:t>
            </a:fld>
            <a:endParaRPr lang="en-US"/>
          </a:p>
        </p:txBody>
      </p:sp>
    </p:spTree>
    <p:extLst>
      <p:ext uri="{BB962C8B-B14F-4D97-AF65-F5344CB8AC3E}">
        <p14:creationId xmlns:p14="http://schemas.microsoft.com/office/powerpoint/2010/main" val="4480882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2EF37901-36E5-CB4A-BA5B-486E7F80D387}" type="datetime1">
              <a:rPr lang="zh-CN" altLang="en-US" smtClean="0">
                <a:solidFill>
                  <a:srgbClr val="FFFFFF"/>
                </a:solidFill>
              </a:rPr>
              <a:pPr>
                <a:defRPr/>
              </a:pPr>
              <a:t>2025/3/15</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D6C4E75-D131-AF47-8CB1-EF39BCBAA5C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960728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46E39F4-BF1C-074F-B42E-63C15DEA6CB8}" type="datetime1">
              <a:rPr lang="zh-CN" altLang="en-US" smtClean="0">
                <a:solidFill>
                  <a:srgbClr val="FFFFFF"/>
                </a:solidFill>
              </a:rPr>
              <a:pPr>
                <a:defRPr/>
              </a:pPr>
              <a:t>2025/3/15</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F8959FF-171C-974D-9809-84E78BEBA1F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77253971"/>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fld id="{8B8C49C4-8481-C74C-BECC-CED3918DBA67}" type="datetime1">
              <a:rPr lang="zh-CN" altLang="en-US" smtClean="0">
                <a:solidFill>
                  <a:srgbClr val="FFFFFF"/>
                </a:solidFill>
              </a:rPr>
              <a:pPr>
                <a:defRPr/>
              </a:pPr>
              <a:t>2025/3/15</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A6A0117-D250-5C41-B5BF-C23AF8CFA6B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5447717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fld id="{42EE4990-EC6A-1A4B-9AC5-D866FA2EF7BA}" type="datetime1">
              <a:rPr lang="zh-CN" altLang="en-US" smtClean="0">
                <a:solidFill>
                  <a:srgbClr val="FFFFFF"/>
                </a:solidFill>
              </a:rPr>
              <a:pPr>
                <a:defRPr/>
              </a:pPr>
              <a:t>2025/3/15</a:t>
            </a:fld>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E71BA86-5E5D-5E40-B738-E4D8A0ADF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3348655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fld id="{3EB4BFE8-DF7B-BC44-9442-17AD86B5200C}" type="datetime1">
              <a:rPr lang="zh-CN" altLang="en-US" smtClean="0">
                <a:solidFill>
                  <a:srgbClr val="FFFFFF"/>
                </a:solidFill>
              </a:rPr>
              <a:pPr>
                <a:defRPr/>
              </a:pPr>
              <a:t>2025/3/15</a:t>
            </a:fld>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1BC96E7E-5A5C-7540-987C-32AF46ACD339}"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571752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DDEA373-4F77-BD46-A7F7-B18311760467}" type="datetime1">
              <a:rPr lang="zh-CN" altLang="en-US" smtClean="0">
                <a:solidFill>
                  <a:srgbClr val="FFFFFF"/>
                </a:solidFill>
              </a:rPr>
              <a:pPr>
                <a:defRPr/>
              </a:pPr>
              <a:t>2025/3/15</a:t>
            </a:fld>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53BA4E77-A311-ED45-A7D4-D9575F59CB80}"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554014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1EE01D4-64BC-A84B-AE63-15FB856F3082}" type="datetime1">
              <a:rPr lang="zh-CN" altLang="en-US" smtClean="0">
                <a:solidFill>
                  <a:srgbClr val="FFFFFF"/>
                </a:solidFill>
              </a:rPr>
              <a:pPr>
                <a:defRPr/>
              </a:pPr>
              <a:t>2025/3/15</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5FD161-E86F-ED41-8E65-9BDE3B06B3F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599167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5FB759B-D86D-284B-9770-145345B78D90}" type="datetime1">
              <a:rPr lang="zh-CN" altLang="en-US" smtClean="0">
                <a:solidFill>
                  <a:srgbClr val="FFFFFF"/>
                </a:solidFill>
              </a:rPr>
              <a:pPr>
                <a:defRPr/>
              </a:pPr>
              <a:t>2025/3/15</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E900C64-4566-3E47-A799-A105EB69F1C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2450969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1D847944-EC1C-0F41-A12C-6485D4D80355}" type="datetime1">
              <a:rPr lang="zh-CN" altLang="en-US" smtClean="0">
                <a:solidFill>
                  <a:srgbClr val="FFFFFF"/>
                </a:solidFill>
              </a:rPr>
              <a:pPr>
                <a:defRPr/>
              </a:pPr>
              <a:t>2025/3/15</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57346-AD7D-CF48-ADDA-1D3F264A8B2F}"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4805211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3888BCD1-DB75-EA40-9B03-9E94DDEB4B01}" type="datetime1">
              <a:rPr lang="zh-CN" altLang="en-US" smtClean="0">
                <a:solidFill>
                  <a:srgbClr val="FFFFFF"/>
                </a:solidFill>
              </a:rPr>
              <a:pPr>
                <a:defRPr/>
              </a:pPr>
              <a:t>2025/3/15</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7B4EE5D-AFFD-A641-B693-D1BACA9ED68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05418330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2BA11DE5-2556-E44F-ACEF-323DE650A70C}" type="slidenum">
              <a:rPr lang="en-US"/>
              <a:pPr>
                <a:defRPr/>
              </a:pPr>
              <a:t>‹#›</a:t>
            </a:fld>
            <a:endParaRPr lang="en-US"/>
          </a:p>
        </p:txBody>
      </p:sp>
    </p:spTree>
    <p:extLst>
      <p:ext uri="{BB962C8B-B14F-4D97-AF65-F5344CB8AC3E}">
        <p14:creationId xmlns:p14="http://schemas.microsoft.com/office/powerpoint/2010/main" val="51321227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2025/3/15</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9360446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2025/3/15</a:t>
            </a:fld>
            <a:endParaRPr lang="en-US" altLang="zh-CN">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1783082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FDFDCB-1F59-BA4F-91E0-2FCCA9EDDB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128289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528EE7-9875-314E-BD8A-C21E350371D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769389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63C7B8F-77B6-E747-8E38-A804305392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92893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F139177-929C-2148-BDE7-863C4F5C93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62245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9B2622-52E4-124F-B587-A3EA1D3E31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023726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4AE4C73-4EB7-6447-A8C9-6F7DEDC5B1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14729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54EE342-8EAA-2045-95EE-023A173B0F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204872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C4BABC-FFF0-D94F-A1B0-002D2C3D77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365731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376694A0-B884-DB48-B8ED-4C42AF9C4EC7}" type="slidenum">
              <a:rPr lang="en-US"/>
              <a:pPr>
                <a:defRPr/>
              </a:pPr>
              <a:t>‹#›</a:t>
            </a:fld>
            <a:endParaRPr lang="en-US"/>
          </a:p>
        </p:txBody>
      </p:sp>
    </p:spTree>
    <p:extLst>
      <p:ext uri="{BB962C8B-B14F-4D97-AF65-F5344CB8AC3E}">
        <p14:creationId xmlns:p14="http://schemas.microsoft.com/office/powerpoint/2010/main" val="188961936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E5974F-70F9-BA40-9903-BF1A199E55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247424"/>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EAF5B6-F0C7-D446-B373-909DC9E2C5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42340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2F7561-759C-C447-BDC8-D84069F3D6E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261673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1979D2-C28C-DF45-85F6-81450EC85F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6279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E35028-94E6-7042-80D5-7456DC7056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140097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ahLst/>
            <a:cxnLst>
              <a:cxn ang="0">
                <a:pos x="26" y="107"/>
              </a:cxn>
              <a:cxn ang="0">
                <a:pos x="42" y="100"/>
              </a:cxn>
              <a:cxn ang="0">
                <a:pos x="717" y="100"/>
              </a:cxn>
              <a:cxn ang="0">
                <a:pos x="767" y="64"/>
              </a:cxn>
              <a:cxn ang="0">
                <a:pos x="801" y="44"/>
              </a:cxn>
              <a:cxn ang="0">
                <a:pos x="835" y="28"/>
              </a:cxn>
              <a:cxn ang="0">
                <a:pos x="877" y="18"/>
              </a:cxn>
              <a:cxn ang="0">
                <a:pos x="917" y="9"/>
              </a:cxn>
              <a:cxn ang="0">
                <a:pos x="960" y="4"/>
              </a:cxn>
              <a:cxn ang="0">
                <a:pos x="1014" y="0"/>
              </a:cxn>
              <a:cxn ang="0">
                <a:pos x="1076" y="9"/>
              </a:cxn>
              <a:cxn ang="0">
                <a:pos x="1133" y="24"/>
              </a:cxn>
              <a:cxn ang="0">
                <a:pos x="1174" y="44"/>
              </a:cxn>
              <a:cxn ang="0">
                <a:pos x="1219" y="64"/>
              </a:cxn>
              <a:cxn ang="0">
                <a:pos x="1247" y="82"/>
              </a:cxn>
              <a:cxn ang="0">
                <a:pos x="1273" y="103"/>
              </a:cxn>
              <a:cxn ang="0">
                <a:pos x="1919" y="100"/>
              </a:cxn>
              <a:cxn ang="0">
                <a:pos x="1941" y="105"/>
              </a:cxn>
              <a:cxn ang="0">
                <a:pos x="1956" y="116"/>
              </a:cxn>
              <a:cxn ang="0">
                <a:pos x="1970" y="146"/>
              </a:cxn>
              <a:cxn ang="0">
                <a:pos x="1978" y="180"/>
              </a:cxn>
              <a:cxn ang="0">
                <a:pos x="1980" y="220"/>
              </a:cxn>
              <a:cxn ang="0">
                <a:pos x="1980" y="559"/>
              </a:cxn>
              <a:cxn ang="0">
                <a:pos x="1284" y="560"/>
              </a:cxn>
              <a:cxn ang="0">
                <a:pos x="1112" y="656"/>
              </a:cxn>
              <a:cxn ang="0">
                <a:pos x="829" y="658"/>
              </a:cxn>
              <a:cxn ang="0">
                <a:pos x="694" y="554"/>
              </a:cxn>
              <a:cxn ang="0">
                <a:pos x="74" y="559"/>
              </a:cxn>
              <a:cxn ang="0">
                <a:pos x="0" y="559"/>
              </a:cxn>
              <a:cxn ang="0">
                <a:pos x="0" y="243"/>
              </a:cxn>
              <a:cxn ang="0">
                <a:pos x="0" y="196"/>
              </a:cxn>
              <a:cxn ang="0">
                <a:pos x="8" y="151"/>
              </a:cxn>
              <a:cxn ang="0">
                <a:pos x="15" y="128"/>
              </a:cxn>
              <a:cxn ang="0">
                <a:pos x="26" y="10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6" name="Freeform 9"/>
          <p:cNvSpPr>
            <a:spLocks/>
          </p:cNvSpPr>
          <p:nvPr/>
        </p:nvSpPr>
        <p:spPr bwMode="auto">
          <a:xfrm>
            <a:off x="3022600" y="684213"/>
            <a:ext cx="3146425" cy="485775"/>
          </a:xfrm>
          <a:custGeom>
            <a:avLst/>
            <a:gdLst/>
            <a:ahLst/>
            <a:cxnLst>
              <a:cxn ang="0">
                <a:pos x="96" y="68"/>
              </a:cxn>
              <a:cxn ang="0">
                <a:pos x="156" y="68"/>
              </a:cxn>
              <a:cxn ang="0">
                <a:pos x="203" y="101"/>
              </a:cxn>
              <a:cxn ang="0">
                <a:pos x="279" y="82"/>
              </a:cxn>
              <a:cxn ang="0">
                <a:pos x="366" y="71"/>
              </a:cxn>
              <a:cxn ang="0">
                <a:pos x="427" y="92"/>
              </a:cxn>
              <a:cxn ang="0">
                <a:pos x="493" y="82"/>
              </a:cxn>
              <a:cxn ang="0">
                <a:pos x="599" y="87"/>
              </a:cxn>
              <a:cxn ang="0">
                <a:pos x="667" y="101"/>
              </a:cxn>
              <a:cxn ang="0">
                <a:pos x="766" y="128"/>
              </a:cxn>
              <a:cxn ang="0">
                <a:pos x="814" y="158"/>
              </a:cxn>
              <a:cxn ang="0">
                <a:pos x="850" y="208"/>
              </a:cxn>
              <a:cxn ang="0">
                <a:pos x="917" y="206"/>
              </a:cxn>
              <a:cxn ang="0">
                <a:pos x="979" y="222"/>
              </a:cxn>
              <a:cxn ang="0">
                <a:pos x="1033" y="210"/>
              </a:cxn>
              <a:cxn ang="0">
                <a:pos x="1091" y="194"/>
              </a:cxn>
              <a:cxn ang="0">
                <a:pos x="1156" y="162"/>
              </a:cxn>
              <a:cxn ang="0">
                <a:pos x="1220" y="109"/>
              </a:cxn>
              <a:cxn ang="0">
                <a:pos x="1291" y="83"/>
              </a:cxn>
              <a:cxn ang="0">
                <a:pos x="1339" y="90"/>
              </a:cxn>
              <a:cxn ang="0">
                <a:pos x="1398" y="91"/>
              </a:cxn>
              <a:cxn ang="0">
                <a:pos x="1480" y="111"/>
              </a:cxn>
              <a:cxn ang="0">
                <a:pos x="1527" y="82"/>
              </a:cxn>
              <a:cxn ang="0">
                <a:pos x="1569" y="88"/>
              </a:cxn>
              <a:cxn ang="0">
                <a:pos x="1642" y="53"/>
              </a:cxn>
              <a:cxn ang="0">
                <a:pos x="1687" y="57"/>
              </a:cxn>
              <a:cxn ang="0">
                <a:pos x="1739" y="11"/>
              </a:cxn>
              <a:cxn ang="0">
                <a:pos x="1792" y="51"/>
              </a:cxn>
              <a:cxn ang="0">
                <a:pos x="1847" y="0"/>
              </a:cxn>
              <a:cxn ang="0">
                <a:pos x="1896" y="61"/>
              </a:cxn>
              <a:cxn ang="0">
                <a:pos x="1946" y="26"/>
              </a:cxn>
              <a:cxn ang="0">
                <a:pos x="1981" y="46"/>
              </a:cxn>
              <a:cxn ang="0">
                <a:pos x="1304" y="230"/>
              </a:cxn>
              <a:cxn ang="0">
                <a:pos x="893" y="305"/>
              </a:cxn>
              <a:cxn ang="0">
                <a:pos x="699" y="157"/>
              </a:cxn>
              <a:cxn ang="0">
                <a:pos x="0" y="31"/>
              </a:cxn>
              <a:cxn ang="0">
                <a:pos x="29" y="53"/>
              </a:cxn>
              <a:cxn ang="0">
                <a:pos x="68" y="61"/>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7" name="Freeform 10"/>
          <p:cNvSpPr>
            <a:spLocks/>
          </p:cNvSpPr>
          <p:nvPr/>
        </p:nvSpPr>
        <p:spPr bwMode="auto">
          <a:xfrm>
            <a:off x="3022600" y="771525"/>
            <a:ext cx="3146425" cy="490538"/>
          </a:xfrm>
          <a:custGeom>
            <a:avLst/>
            <a:gdLst/>
            <a:ahLst/>
            <a:cxnLst>
              <a:cxn ang="0">
                <a:pos x="42" y="200"/>
              </a:cxn>
              <a:cxn ang="0">
                <a:pos x="714" y="201"/>
              </a:cxn>
              <a:cxn ang="0">
                <a:pos x="772" y="249"/>
              </a:cxn>
              <a:cxn ang="0">
                <a:pos x="844" y="281"/>
              </a:cxn>
              <a:cxn ang="0">
                <a:pos x="932" y="301"/>
              </a:cxn>
              <a:cxn ang="0">
                <a:pos x="1065" y="301"/>
              </a:cxn>
              <a:cxn ang="0">
                <a:pos x="1221" y="253"/>
              </a:cxn>
              <a:cxn ang="0">
                <a:pos x="1287" y="200"/>
              </a:cxn>
              <a:cxn ang="0">
                <a:pos x="1942" y="199"/>
              </a:cxn>
              <a:cxn ang="0">
                <a:pos x="1971" y="184"/>
              </a:cxn>
              <a:cxn ang="0">
                <a:pos x="1981" y="155"/>
              </a:cxn>
              <a:cxn ang="0">
                <a:pos x="1964" y="0"/>
              </a:cxn>
              <a:cxn ang="0">
                <a:pos x="1946" y="29"/>
              </a:cxn>
              <a:cxn ang="0">
                <a:pos x="1931" y="53"/>
              </a:cxn>
              <a:cxn ang="0">
                <a:pos x="1897" y="38"/>
              </a:cxn>
              <a:cxn ang="0">
                <a:pos x="1856" y="23"/>
              </a:cxn>
              <a:cxn ang="0">
                <a:pos x="1805" y="53"/>
              </a:cxn>
              <a:cxn ang="0">
                <a:pos x="1771" y="38"/>
              </a:cxn>
              <a:cxn ang="0">
                <a:pos x="1727" y="31"/>
              </a:cxn>
              <a:cxn ang="0">
                <a:pos x="1705" y="61"/>
              </a:cxn>
              <a:cxn ang="0">
                <a:pos x="1660" y="53"/>
              </a:cxn>
              <a:cxn ang="0">
                <a:pos x="1597" y="61"/>
              </a:cxn>
              <a:cxn ang="0">
                <a:pos x="1538" y="53"/>
              </a:cxn>
              <a:cxn ang="0">
                <a:pos x="1479" y="76"/>
              </a:cxn>
              <a:cxn ang="0">
                <a:pos x="1429" y="55"/>
              </a:cxn>
              <a:cxn ang="0">
                <a:pos x="1344" y="72"/>
              </a:cxn>
              <a:cxn ang="0">
                <a:pos x="1281" y="69"/>
              </a:cxn>
              <a:cxn ang="0">
                <a:pos x="1242" y="130"/>
              </a:cxn>
              <a:cxn ang="0">
                <a:pos x="1214" y="178"/>
              </a:cxn>
              <a:cxn ang="0">
                <a:pos x="1156" y="196"/>
              </a:cxn>
              <a:cxn ang="0">
                <a:pos x="1106" y="213"/>
              </a:cxn>
              <a:cxn ang="0">
                <a:pos x="1005" y="221"/>
              </a:cxn>
              <a:cxn ang="0">
                <a:pos x="883" y="233"/>
              </a:cxn>
              <a:cxn ang="0">
                <a:pos x="792" y="186"/>
              </a:cxn>
              <a:cxn ang="0">
                <a:pos x="721" y="91"/>
              </a:cxn>
              <a:cxn ang="0">
                <a:pos x="634" y="76"/>
              </a:cxn>
              <a:cxn ang="0">
                <a:pos x="526" y="53"/>
              </a:cxn>
              <a:cxn ang="0">
                <a:pos x="415" y="38"/>
              </a:cxn>
              <a:cxn ang="0">
                <a:pos x="339" y="57"/>
              </a:cxn>
              <a:cxn ang="0">
                <a:pos x="295" y="51"/>
              </a:cxn>
              <a:cxn ang="0">
                <a:pos x="231" y="59"/>
              </a:cxn>
              <a:cxn ang="0">
                <a:pos x="162" y="57"/>
              </a:cxn>
              <a:cxn ang="0">
                <a:pos x="90" y="70"/>
              </a:cxn>
              <a:cxn ang="0">
                <a:pos x="18" y="61"/>
              </a:cxn>
              <a:cxn ang="0">
                <a:pos x="2" y="120"/>
              </a:cxn>
              <a:cxn ang="0">
                <a:pos x="14" y="190"/>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8" name="Freeform 11"/>
          <p:cNvSpPr>
            <a:spLocks/>
          </p:cNvSpPr>
          <p:nvPr/>
        </p:nvSpPr>
        <p:spPr bwMode="auto">
          <a:xfrm>
            <a:off x="3044825" y="850900"/>
            <a:ext cx="3086100" cy="365125"/>
          </a:xfrm>
          <a:custGeom>
            <a:avLst/>
            <a:gdLst/>
            <a:ahLst/>
            <a:cxnLst>
              <a:cxn ang="0">
                <a:pos x="477" y="72"/>
              </a:cxn>
              <a:cxn ang="0">
                <a:pos x="348" y="81"/>
              </a:cxn>
              <a:cxn ang="0">
                <a:pos x="154" y="81"/>
              </a:cxn>
              <a:cxn ang="0">
                <a:pos x="64" y="79"/>
              </a:cxn>
              <a:cxn ang="0">
                <a:pos x="12" y="58"/>
              </a:cxn>
              <a:cxn ang="0">
                <a:pos x="0" y="74"/>
              </a:cxn>
              <a:cxn ang="0">
                <a:pos x="73" y="103"/>
              </a:cxn>
              <a:cxn ang="0">
                <a:pos x="163" y="101"/>
              </a:cxn>
              <a:cxn ang="0">
                <a:pos x="212" y="105"/>
              </a:cxn>
              <a:cxn ang="0">
                <a:pos x="324" y="109"/>
              </a:cxn>
              <a:cxn ang="0">
                <a:pos x="541" y="101"/>
              </a:cxn>
              <a:cxn ang="0">
                <a:pos x="698" y="103"/>
              </a:cxn>
              <a:cxn ang="0">
                <a:pos x="769" y="168"/>
              </a:cxn>
              <a:cxn ang="0">
                <a:pos x="885" y="218"/>
              </a:cxn>
              <a:cxn ang="0">
                <a:pos x="1018" y="229"/>
              </a:cxn>
              <a:cxn ang="0">
                <a:pos x="1154" y="194"/>
              </a:cxn>
              <a:cxn ang="0">
                <a:pos x="1246" y="131"/>
              </a:cxn>
              <a:cxn ang="0">
                <a:pos x="1311" y="107"/>
              </a:cxn>
              <a:cxn ang="0">
                <a:pos x="1485" y="109"/>
              </a:cxn>
              <a:cxn ang="0">
                <a:pos x="1618" y="107"/>
              </a:cxn>
              <a:cxn ang="0">
                <a:pos x="1773" y="107"/>
              </a:cxn>
              <a:cxn ang="0">
                <a:pos x="1919" y="111"/>
              </a:cxn>
              <a:cxn ang="0">
                <a:pos x="1943" y="54"/>
              </a:cxn>
              <a:cxn ang="0">
                <a:pos x="1919" y="60"/>
              </a:cxn>
              <a:cxn ang="0">
                <a:pos x="1857" y="95"/>
              </a:cxn>
              <a:cxn ang="0">
                <a:pos x="1687" y="91"/>
              </a:cxn>
              <a:cxn ang="0">
                <a:pos x="1491" y="93"/>
              </a:cxn>
              <a:cxn ang="0">
                <a:pos x="1349" y="99"/>
              </a:cxn>
              <a:cxn ang="0">
                <a:pos x="1291" y="85"/>
              </a:cxn>
              <a:cxn ang="0">
                <a:pos x="1283" y="52"/>
              </a:cxn>
              <a:cxn ang="0">
                <a:pos x="1265" y="36"/>
              </a:cxn>
              <a:cxn ang="0">
                <a:pos x="1205" y="115"/>
              </a:cxn>
              <a:cxn ang="0">
                <a:pos x="1139" y="162"/>
              </a:cxn>
              <a:cxn ang="0">
                <a:pos x="1063" y="180"/>
              </a:cxn>
              <a:cxn ang="0">
                <a:pos x="980" y="198"/>
              </a:cxn>
              <a:cxn ang="0">
                <a:pos x="883" y="176"/>
              </a:cxn>
              <a:cxn ang="0">
                <a:pos x="825" y="149"/>
              </a:cxn>
              <a:cxn ang="0">
                <a:pos x="771" y="137"/>
              </a:cxn>
              <a:cxn ang="0">
                <a:pos x="730" y="99"/>
              </a:cxn>
              <a:cxn ang="0">
                <a:pos x="685" y="38"/>
              </a:cxn>
              <a:cxn ang="0">
                <a:pos x="655" y="68"/>
              </a:cxn>
              <a:cxn ang="0">
                <a:pos x="537" y="77"/>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9" name="Freeform 12"/>
          <p:cNvSpPr>
            <a:spLocks/>
          </p:cNvSpPr>
          <p:nvPr/>
        </p:nvSpPr>
        <p:spPr bwMode="auto">
          <a:xfrm>
            <a:off x="5057775" y="358775"/>
            <a:ext cx="193675" cy="649288"/>
          </a:xfrm>
          <a:custGeom>
            <a:avLst/>
            <a:gdLst/>
            <a:ahLst/>
            <a:cxnLst>
              <a:cxn ang="0">
                <a:pos x="82" y="10"/>
              </a:cxn>
              <a:cxn ang="0">
                <a:pos x="75" y="40"/>
              </a:cxn>
              <a:cxn ang="0">
                <a:pos x="121" y="44"/>
              </a:cxn>
              <a:cxn ang="0">
                <a:pos x="103" y="98"/>
              </a:cxn>
              <a:cxn ang="0">
                <a:pos x="105" y="140"/>
              </a:cxn>
              <a:cxn ang="0">
                <a:pos x="116" y="176"/>
              </a:cxn>
              <a:cxn ang="0">
                <a:pos x="97" y="214"/>
              </a:cxn>
              <a:cxn ang="0">
                <a:pos x="90" y="252"/>
              </a:cxn>
              <a:cxn ang="0">
                <a:pos x="82" y="290"/>
              </a:cxn>
              <a:cxn ang="0">
                <a:pos x="66" y="316"/>
              </a:cxn>
              <a:cxn ang="0">
                <a:pos x="51" y="342"/>
              </a:cxn>
              <a:cxn ang="0">
                <a:pos x="32" y="368"/>
              </a:cxn>
              <a:cxn ang="0">
                <a:pos x="21" y="386"/>
              </a:cxn>
              <a:cxn ang="0">
                <a:pos x="0" y="408"/>
              </a:cxn>
              <a:cxn ang="0">
                <a:pos x="12" y="368"/>
              </a:cxn>
              <a:cxn ang="0">
                <a:pos x="38" y="340"/>
              </a:cxn>
              <a:cxn ang="0">
                <a:pos x="34" y="308"/>
              </a:cxn>
              <a:cxn ang="0">
                <a:pos x="58" y="268"/>
              </a:cxn>
              <a:cxn ang="0">
                <a:pos x="71" y="220"/>
              </a:cxn>
              <a:cxn ang="0">
                <a:pos x="64" y="174"/>
              </a:cxn>
              <a:cxn ang="0">
                <a:pos x="69" y="136"/>
              </a:cxn>
              <a:cxn ang="0">
                <a:pos x="64" y="110"/>
              </a:cxn>
              <a:cxn ang="0">
                <a:pos x="30" y="58"/>
              </a:cxn>
              <a:cxn ang="0">
                <a:pos x="10" y="6"/>
              </a:cxn>
              <a:cxn ang="0">
                <a:pos x="79" y="0"/>
              </a:cxn>
              <a:cxn ang="0">
                <a:pos x="82" y="10"/>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0" name="Freeform 13"/>
          <p:cNvSpPr>
            <a:spLocks/>
          </p:cNvSpPr>
          <p:nvPr/>
        </p:nvSpPr>
        <p:spPr bwMode="auto">
          <a:xfrm>
            <a:off x="3052763" y="4763"/>
            <a:ext cx="3092450" cy="642937"/>
          </a:xfrm>
          <a:custGeom>
            <a:avLst/>
            <a:gdLst/>
            <a:ahLst/>
            <a:cxnLst>
              <a:cxn ang="0">
                <a:pos x="0" y="405"/>
              </a:cxn>
              <a:cxn ang="0">
                <a:pos x="8" y="238"/>
              </a:cxn>
              <a:cxn ang="0">
                <a:pos x="37" y="199"/>
              </a:cxn>
              <a:cxn ang="0">
                <a:pos x="88" y="224"/>
              </a:cxn>
              <a:cxn ang="0">
                <a:pos x="135" y="195"/>
              </a:cxn>
              <a:cxn ang="0">
                <a:pos x="185" y="222"/>
              </a:cxn>
              <a:cxn ang="0">
                <a:pos x="242" y="222"/>
              </a:cxn>
              <a:cxn ang="0">
                <a:pos x="330" y="211"/>
              </a:cxn>
              <a:cxn ang="0">
                <a:pos x="395" y="186"/>
              </a:cxn>
              <a:cxn ang="0">
                <a:pos x="458" y="211"/>
              </a:cxn>
              <a:cxn ang="0">
                <a:pos x="495" y="219"/>
              </a:cxn>
              <a:cxn ang="0">
                <a:pos x="573" y="210"/>
              </a:cxn>
              <a:cxn ang="0">
                <a:pos x="712" y="184"/>
              </a:cxn>
              <a:cxn ang="0">
                <a:pos x="791" y="124"/>
              </a:cxn>
              <a:cxn ang="0">
                <a:pos x="776" y="181"/>
              </a:cxn>
              <a:cxn ang="0">
                <a:pos x="842" y="203"/>
              </a:cxn>
              <a:cxn ang="0">
                <a:pos x="887" y="243"/>
              </a:cxn>
              <a:cxn ang="0">
                <a:pos x="929" y="275"/>
              </a:cxn>
              <a:cxn ang="0">
                <a:pos x="955" y="275"/>
              </a:cxn>
              <a:cxn ang="0">
                <a:pos x="921" y="223"/>
              </a:cxn>
              <a:cxn ang="0">
                <a:pos x="889" y="156"/>
              </a:cxn>
              <a:cxn ang="0">
                <a:pos x="867" y="122"/>
              </a:cxn>
              <a:cxn ang="0">
                <a:pos x="910" y="90"/>
              </a:cxn>
              <a:cxn ang="0">
                <a:pos x="849" y="80"/>
              </a:cxn>
              <a:cxn ang="0">
                <a:pos x="951" y="58"/>
              </a:cxn>
              <a:cxn ang="0">
                <a:pos x="1072" y="78"/>
              </a:cxn>
              <a:cxn ang="0">
                <a:pos x="1142" y="86"/>
              </a:cxn>
              <a:cxn ang="0">
                <a:pos x="1225" y="164"/>
              </a:cxn>
              <a:cxn ang="0">
                <a:pos x="1313" y="214"/>
              </a:cxn>
              <a:cxn ang="0">
                <a:pos x="1394" y="217"/>
              </a:cxn>
              <a:cxn ang="0">
                <a:pos x="1471" y="195"/>
              </a:cxn>
              <a:cxn ang="0">
                <a:pos x="1517" y="214"/>
              </a:cxn>
              <a:cxn ang="0">
                <a:pos x="1555" y="198"/>
              </a:cxn>
              <a:cxn ang="0">
                <a:pos x="1608" y="224"/>
              </a:cxn>
              <a:cxn ang="0">
                <a:pos x="1651" y="222"/>
              </a:cxn>
              <a:cxn ang="0">
                <a:pos x="1686" y="199"/>
              </a:cxn>
              <a:cxn ang="0">
                <a:pos x="1742" y="225"/>
              </a:cxn>
              <a:cxn ang="0">
                <a:pos x="1789" y="214"/>
              </a:cxn>
              <a:cxn ang="0">
                <a:pos x="1830" y="229"/>
              </a:cxn>
              <a:cxn ang="0">
                <a:pos x="1898" y="211"/>
              </a:cxn>
              <a:cxn ang="0">
                <a:pos x="1936" y="254"/>
              </a:cxn>
              <a:cxn ang="0">
                <a:pos x="1948" y="238"/>
              </a:cxn>
              <a:cxn ang="0">
                <a:pos x="1940" y="170"/>
              </a:cxn>
              <a:cxn ang="0">
                <a:pos x="1881" y="140"/>
              </a:cxn>
              <a:cxn ang="0">
                <a:pos x="1807" y="152"/>
              </a:cxn>
              <a:cxn ang="0">
                <a:pos x="1742" y="140"/>
              </a:cxn>
              <a:cxn ang="0">
                <a:pos x="1648" y="142"/>
              </a:cxn>
              <a:cxn ang="0">
                <a:pos x="1580" y="140"/>
              </a:cxn>
              <a:cxn ang="0">
                <a:pos x="1514" y="145"/>
              </a:cxn>
              <a:cxn ang="0">
                <a:pos x="1442" y="145"/>
              </a:cxn>
              <a:cxn ang="0">
                <a:pos x="1365" y="146"/>
              </a:cxn>
              <a:cxn ang="0">
                <a:pos x="1310" y="145"/>
              </a:cxn>
              <a:cxn ang="0">
                <a:pos x="1244" y="102"/>
              </a:cxn>
              <a:cxn ang="0">
                <a:pos x="1153" y="39"/>
              </a:cxn>
              <a:cxn ang="0">
                <a:pos x="1008" y="0"/>
              </a:cxn>
              <a:cxn ang="0">
                <a:pos x="821" y="31"/>
              </a:cxn>
              <a:cxn ang="0">
                <a:pos x="676" y="130"/>
              </a:cxn>
              <a:cxn ang="0">
                <a:pos x="558" y="152"/>
              </a:cxn>
              <a:cxn ang="0">
                <a:pos x="395" y="147"/>
              </a:cxn>
              <a:cxn ang="0">
                <a:pos x="234" y="147"/>
              </a:cxn>
              <a:cxn ang="0">
                <a:pos x="51" y="142"/>
              </a:cxn>
              <a:cxn ang="0">
                <a:pos x="4" y="172"/>
              </a:cxn>
              <a:cxn ang="0">
                <a:pos x="0" y="271"/>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1" name="Freeform 14"/>
          <p:cNvSpPr>
            <a:spLocks/>
          </p:cNvSpPr>
          <p:nvPr/>
        </p:nvSpPr>
        <p:spPr bwMode="auto">
          <a:xfrm>
            <a:off x="3981450" y="334963"/>
            <a:ext cx="142875" cy="638175"/>
          </a:xfrm>
          <a:custGeom>
            <a:avLst/>
            <a:gdLst/>
            <a:ahLst/>
            <a:cxnLst>
              <a:cxn ang="0">
                <a:pos x="21" y="10"/>
              </a:cxn>
              <a:cxn ang="0">
                <a:pos x="28" y="40"/>
              </a:cxn>
              <a:cxn ang="0">
                <a:pos x="21" y="54"/>
              </a:cxn>
              <a:cxn ang="0">
                <a:pos x="10" y="99"/>
              </a:cxn>
              <a:cxn ang="0">
                <a:pos x="2" y="138"/>
              </a:cxn>
              <a:cxn ang="0">
                <a:pos x="0" y="173"/>
              </a:cxn>
              <a:cxn ang="0">
                <a:pos x="8" y="215"/>
              </a:cxn>
              <a:cxn ang="0">
                <a:pos x="13" y="256"/>
              </a:cxn>
              <a:cxn ang="0">
                <a:pos x="21" y="295"/>
              </a:cxn>
              <a:cxn ang="0">
                <a:pos x="43" y="319"/>
              </a:cxn>
              <a:cxn ang="0">
                <a:pos x="52" y="348"/>
              </a:cxn>
              <a:cxn ang="0">
                <a:pos x="71" y="374"/>
              </a:cxn>
              <a:cxn ang="0">
                <a:pos x="89" y="401"/>
              </a:cxn>
              <a:cxn ang="0">
                <a:pos x="82" y="376"/>
              </a:cxn>
              <a:cxn ang="0">
                <a:pos x="65" y="346"/>
              </a:cxn>
              <a:cxn ang="0">
                <a:pos x="69" y="313"/>
              </a:cxn>
              <a:cxn ang="0">
                <a:pos x="45" y="272"/>
              </a:cxn>
              <a:cxn ang="0">
                <a:pos x="23" y="223"/>
              </a:cxn>
              <a:cxn ang="0">
                <a:pos x="19" y="150"/>
              </a:cxn>
              <a:cxn ang="0">
                <a:pos x="28" y="103"/>
              </a:cxn>
              <a:cxn ang="0">
                <a:pos x="41" y="54"/>
              </a:cxn>
              <a:cxn ang="0">
                <a:pos x="43" y="20"/>
              </a:cxn>
              <a:cxn ang="0">
                <a:pos x="23" y="0"/>
              </a:cxn>
              <a:cxn ang="0">
                <a:pos x="21" y="10"/>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ahLst/>
              <a:cxnLst>
                <a:cxn ang="0">
                  <a:pos x="23" y="6"/>
                </a:cxn>
                <a:cxn ang="0">
                  <a:pos x="37" y="0"/>
                </a:cxn>
                <a:cxn ang="0">
                  <a:pos x="1706" y="0"/>
                </a:cxn>
                <a:cxn ang="0">
                  <a:pos x="1725" y="4"/>
                </a:cxn>
                <a:cxn ang="0">
                  <a:pos x="1739" y="15"/>
                </a:cxn>
                <a:cxn ang="0">
                  <a:pos x="1751" y="42"/>
                </a:cxn>
                <a:cxn ang="0">
                  <a:pos x="1758" y="74"/>
                </a:cxn>
                <a:cxn ang="0">
                  <a:pos x="1760" y="110"/>
                </a:cxn>
                <a:cxn ang="0">
                  <a:pos x="1760" y="426"/>
                </a:cxn>
                <a:cxn ang="0">
                  <a:pos x="66" y="426"/>
                </a:cxn>
                <a:cxn ang="0">
                  <a:pos x="0" y="426"/>
                </a:cxn>
                <a:cxn ang="0">
                  <a:pos x="0" y="132"/>
                </a:cxn>
                <a:cxn ang="0">
                  <a:pos x="0" y="89"/>
                </a:cxn>
                <a:cxn ang="0">
                  <a:pos x="7" y="47"/>
                </a:cxn>
                <a:cxn ang="0">
                  <a:pos x="13" y="25"/>
                </a:cxn>
                <a:cxn ang="0">
                  <a:pos x="23" y="6"/>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4" name="Freeform 17"/>
            <p:cNvSpPr>
              <a:spLocks/>
            </p:cNvSpPr>
            <p:nvPr/>
          </p:nvSpPr>
          <p:spPr bwMode="auto">
            <a:xfrm>
              <a:off x="85" y="412"/>
              <a:ext cx="1761" cy="185"/>
            </a:xfrm>
            <a:custGeom>
              <a:avLst/>
              <a:gdLst/>
              <a:ahLst/>
              <a:cxnLst>
                <a:cxn ang="0">
                  <a:pos x="85" y="63"/>
                </a:cxn>
                <a:cxn ang="0">
                  <a:pos x="138" y="63"/>
                </a:cxn>
                <a:cxn ang="0">
                  <a:pos x="180" y="95"/>
                </a:cxn>
                <a:cxn ang="0">
                  <a:pos x="248" y="76"/>
                </a:cxn>
                <a:cxn ang="0">
                  <a:pos x="325" y="67"/>
                </a:cxn>
                <a:cxn ang="0">
                  <a:pos x="379" y="86"/>
                </a:cxn>
                <a:cxn ang="0">
                  <a:pos x="438" y="76"/>
                </a:cxn>
                <a:cxn ang="0">
                  <a:pos x="532" y="82"/>
                </a:cxn>
                <a:cxn ang="0">
                  <a:pos x="592" y="95"/>
                </a:cxn>
                <a:cxn ang="0">
                  <a:pos x="663" y="57"/>
                </a:cxn>
                <a:cxn ang="0">
                  <a:pos x="716" y="90"/>
                </a:cxn>
                <a:cxn ang="0">
                  <a:pos x="787" y="85"/>
                </a:cxn>
                <a:cxn ang="0">
                  <a:pos x="824" y="90"/>
                </a:cxn>
                <a:cxn ang="0">
                  <a:pos x="857" y="57"/>
                </a:cxn>
                <a:cxn ang="0">
                  <a:pos x="899" y="34"/>
                </a:cxn>
                <a:cxn ang="0">
                  <a:pos x="949" y="31"/>
                </a:cxn>
                <a:cxn ang="0">
                  <a:pos x="991" y="22"/>
                </a:cxn>
                <a:cxn ang="0">
                  <a:pos x="1030" y="48"/>
                </a:cxn>
                <a:cxn ang="0">
                  <a:pos x="1071" y="67"/>
                </a:cxn>
                <a:cxn ang="0">
                  <a:pos x="1138" y="53"/>
                </a:cxn>
                <a:cxn ang="0">
                  <a:pos x="1168" y="89"/>
                </a:cxn>
                <a:cxn ang="0">
                  <a:pos x="1215" y="95"/>
                </a:cxn>
                <a:cxn ang="0">
                  <a:pos x="1293" y="95"/>
                </a:cxn>
                <a:cxn ang="0">
                  <a:pos x="1340" y="79"/>
                </a:cxn>
                <a:cxn ang="0">
                  <a:pos x="1376" y="86"/>
                </a:cxn>
                <a:cxn ang="0">
                  <a:pos x="1418" y="57"/>
                </a:cxn>
                <a:cxn ang="0">
                  <a:pos x="1478" y="53"/>
                </a:cxn>
                <a:cxn ang="0">
                  <a:pos x="1528" y="22"/>
                </a:cxn>
                <a:cxn ang="0">
                  <a:pos x="1567" y="15"/>
                </a:cxn>
                <a:cxn ang="0">
                  <a:pos x="1617" y="27"/>
                </a:cxn>
                <a:cxn ang="0">
                  <a:pos x="1661" y="1"/>
                </a:cxn>
                <a:cxn ang="0">
                  <a:pos x="1703" y="48"/>
                </a:cxn>
                <a:cxn ang="0">
                  <a:pos x="1750" y="24"/>
                </a:cxn>
                <a:cxn ang="0">
                  <a:pos x="1760" y="184"/>
                </a:cxn>
                <a:cxn ang="0">
                  <a:pos x="727" y="149"/>
                </a:cxn>
                <a:cxn ang="0">
                  <a:pos x="0" y="29"/>
                </a:cxn>
                <a:cxn ang="0">
                  <a:pos x="26" y="50"/>
                </a:cxn>
                <a:cxn ang="0">
                  <a:pos x="61" y="57"/>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5" name="Freeform 18"/>
            <p:cNvSpPr>
              <a:spLocks/>
            </p:cNvSpPr>
            <p:nvPr/>
          </p:nvSpPr>
          <p:spPr bwMode="auto">
            <a:xfrm>
              <a:off x="85" y="476"/>
              <a:ext cx="1761" cy="188"/>
            </a:xfrm>
            <a:custGeom>
              <a:avLst/>
              <a:gdLst/>
              <a:ahLst/>
              <a:cxnLst>
                <a:cxn ang="0">
                  <a:pos x="37" y="185"/>
                </a:cxn>
                <a:cxn ang="0">
                  <a:pos x="1706" y="187"/>
                </a:cxn>
                <a:cxn ang="0">
                  <a:pos x="1739" y="181"/>
                </a:cxn>
                <a:cxn ang="0">
                  <a:pos x="1758" y="158"/>
                </a:cxn>
                <a:cxn ang="0">
                  <a:pos x="1760" y="22"/>
                </a:cxn>
                <a:cxn ang="0">
                  <a:pos x="1736" y="6"/>
                </a:cxn>
                <a:cxn ang="0">
                  <a:pos x="1723" y="51"/>
                </a:cxn>
                <a:cxn ang="0">
                  <a:pos x="1706" y="47"/>
                </a:cxn>
                <a:cxn ang="0">
                  <a:pos x="1671" y="25"/>
                </a:cxn>
                <a:cxn ang="0">
                  <a:pos x="1625" y="32"/>
                </a:cxn>
                <a:cxn ang="0">
                  <a:pos x="1588" y="37"/>
                </a:cxn>
                <a:cxn ang="0">
                  <a:pos x="1554" y="25"/>
                </a:cxn>
                <a:cxn ang="0">
                  <a:pos x="1520" y="40"/>
                </a:cxn>
                <a:cxn ang="0">
                  <a:pos x="1498" y="49"/>
                </a:cxn>
                <a:cxn ang="0">
                  <a:pos x="1445" y="43"/>
                </a:cxn>
                <a:cxn ang="0">
                  <a:pos x="1396" y="36"/>
                </a:cxn>
                <a:cxn ang="0">
                  <a:pos x="1337" y="82"/>
                </a:cxn>
                <a:cxn ang="0">
                  <a:pos x="1293" y="58"/>
                </a:cxn>
                <a:cxn ang="0">
                  <a:pos x="1240" y="56"/>
                </a:cxn>
                <a:cxn ang="0">
                  <a:pos x="1153" y="55"/>
                </a:cxn>
                <a:cxn ang="0">
                  <a:pos x="1112" y="49"/>
                </a:cxn>
                <a:cxn ang="0">
                  <a:pos x="1079" y="36"/>
                </a:cxn>
                <a:cxn ang="0">
                  <a:pos x="1006" y="65"/>
                </a:cxn>
                <a:cxn ang="0">
                  <a:pos x="943" y="50"/>
                </a:cxn>
                <a:cxn ang="0">
                  <a:pos x="866" y="58"/>
                </a:cxn>
                <a:cxn ang="0">
                  <a:pos x="804" y="58"/>
                </a:cxn>
                <a:cxn ang="0">
                  <a:pos x="730" y="78"/>
                </a:cxn>
                <a:cxn ang="0">
                  <a:pos x="652" y="68"/>
                </a:cxn>
                <a:cxn ang="0">
                  <a:pos x="563" y="70"/>
                </a:cxn>
                <a:cxn ang="0">
                  <a:pos x="468" y="49"/>
                </a:cxn>
                <a:cxn ang="0">
                  <a:pos x="369" y="35"/>
                </a:cxn>
                <a:cxn ang="0">
                  <a:pos x="301" y="53"/>
                </a:cxn>
                <a:cxn ang="0">
                  <a:pos x="262" y="47"/>
                </a:cxn>
                <a:cxn ang="0">
                  <a:pos x="205" y="55"/>
                </a:cxn>
                <a:cxn ang="0">
                  <a:pos x="143" y="53"/>
                </a:cxn>
                <a:cxn ang="0">
                  <a:pos x="80" y="65"/>
                </a:cxn>
                <a:cxn ang="0">
                  <a:pos x="16" y="56"/>
                </a:cxn>
                <a:cxn ang="0">
                  <a:pos x="2" y="111"/>
                </a:cxn>
                <a:cxn ang="0">
                  <a:pos x="13" y="175"/>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6" name="Freeform 19"/>
            <p:cNvSpPr>
              <a:spLocks/>
            </p:cNvSpPr>
            <p:nvPr/>
          </p:nvSpPr>
          <p:spPr bwMode="auto">
            <a:xfrm>
              <a:off x="95" y="151"/>
              <a:ext cx="1733" cy="245"/>
            </a:xfrm>
            <a:custGeom>
              <a:avLst/>
              <a:gdLst/>
              <a:ahLst/>
              <a:cxnLst>
                <a:cxn ang="0">
                  <a:pos x="0" y="185"/>
                </a:cxn>
                <a:cxn ang="0">
                  <a:pos x="4" y="196"/>
                </a:cxn>
                <a:cxn ang="0">
                  <a:pos x="7" y="88"/>
                </a:cxn>
                <a:cxn ang="0">
                  <a:pos x="22" y="44"/>
                </a:cxn>
                <a:cxn ang="0">
                  <a:pos x="82" y="39"/>
                </a:cxn>
                <a:cxn ang="0">
                  <a:pos x="198" y="45"/>
                </a:cxn>
                <a:cxn ang="0">
                  <a:pos x="308" y="42"/>
                </a:cxn>
                <a:cxn ang="0">
                  <a:pos x="437" y="45"/>
                </a:cxn>
                <a:cxn ang="0">
                  <a:pos x="525" y="39"/>
                </a:cxn>
                <a:cxn ang="0">
                  <a:pos x="598" y="39"/>
                </a:cxn>
                <a:cxn ang="0">
                  <a:pos x="708" y="51"/>
                </a:cxn>
                <a:cxn ang="0">
                  <a:pos x="788" y="53"/>
                </a:cxn>
                <a:cxn ang="0">
                  <a:pos x="878" y="45"/>
                </a:cxn>
                <a:cxn ang="0">
                  <a:pos x="986" y="61"/>
                </a:cxn>
                <a:cxn ang="0">
                  <a:pos x="1071" y="57"/>
                </a:cxn>
                <a:cxn ang="0">
                  <a:pos x="1150" y="49"/>
                </a:cxn>
                <a:cxn ang="0">
                  <a:pos x="1241" y="54"/>
                </a:cxn>
                <a:cxn ang="0">
                  <a:pos x="1319" y="49"/>
                </a:cxn>
                <a:cxn ang="0">
                  <a:pos x="1395" y="44"/>
                </a:cxn>
                <a:cxn ang="0">
                  <a:pos x="1449" y="48"/>
                </a:cxn>
                <a:cxn ang="0">
                  <a:pos x="1557" y="39"/>
                </a:cxn>
                <a:cxn ang="0">
                  <a:pos x="1665" y="51"/>
                </a:cxn>
                <a:cxn ang="0">
                  <a:pos x="1703" y="71"/>
                </a:cxn>
                <a:cxn ang="0">
                  <a:pos x="1721" y="104"/>
                </a:cxn>
                <a:cxn ang="0">
                  <a:pos x="1732" y="189"/>
                </a:cxn>
                <a:cxn ang="0">
                  <a:pos x="1732" y="63"/>
                </a:cxn>
                <a:cxn ang="0">
                  <a:pos x="1725" y="25"/>
                </a:cxn>
                <a:cxn ang="0">
                  <a:pos x="1606" y="9"/>
                </a:cxn>
                <a:cxn ang="0">
                  <a:pos x="1510" y="2"/>
                </a:cxn>
                <a:cxn ang="0">
                  <a:pos x="1443" y="5"/>
                </a:cxn>
                <a:cxn ang="0">
                  <a:pos x="1349" y="12"/>
                </a:cxn>
                <a:cxn ang="0">
                  <a:pos x="1182" y="9"/>
                </a:cxn>
                <a:cxn ang="0">
                  <a:pos x="1067" y="10"/>
                </a:cxn>
                <a:cxn ang="0">
                  <a:pos x="986" y="9"/>
                </a:cxn>
                <a:cxn ang="0">
                  <a:pos x="923" y="6"/>
                </a:cxn>
                <a:cxn ang="0">
                  <a:pos x="813" y="9"/>
                </a:cxn>
                <a:cxn ang="0">
                  <a:pos x="681" y="10"/>
                </a:cxn>
                <a:cxn ang="0">
                  <a:pos x="531" y="6"/>
                </a:cxn>
                <a:cxn ang="0">
                  <a:pos x="463" y="4"/>
                </a:cxn>
                <a:cxn ang="0">
                  <a:pos x="351" y="4"/>
                </a:cxn>
                <a:cxn ang="0">
                  <a:pos x="208" y="4"/>
                </a:cxn>
                <a:cxn ang="0">
                  <a:pos x="87" y="0"/>
                </a:cxn>
                <a:cxn ang="0">
                  <a:pos x="28" y="2"/>
                </a:cxn>
                <a:cxn ang="0">
                  <a:pos x="4" y="27"/>
                </a:cxn>
                <a:cxn ang="0">
                  <a:pos x="0" y="86"/>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7" name="Freeform 20"/>
            <p:cNvSpPr>
              <a:spLocks/>
            </p:cNvSpPr>
            <p:nvPr/>
          </p:nvSpPr>
          <p:spPr bwMode="auto">
            <a:xfrm>
              <a:off x="98" y="539"/>
              <a:ext cx="1733" cy="100"/>
            </a:xfrm>
            <a:custGeom>
              <a:avLst/>
              <a:gdLst/>
              <a:ahLst/>
              <a:cxnLst>
                <a:cxn ang="0">
                  <a:pos x="0" y="24"/>
                </a:cxn>
                <a:cxn ang="0">
                  <a:pos x="4" y="19"/>
                </a:cxn>
                <a:cxn ang="0">
                  <a:pos x="6" y="63"/>
                </a:cxn>
                <a:cxn ang="0">
                  <a:pos x="22" y="80"/>
                </a:cxn>
                <a:cxn ang="0">
                  <a:pos x="48" y="76"/>
                </a:cxn>
                <a:cxn ang="0">
                  <a:pos x="90" y="76"/>
                </a:cxn>
                <a:cxn ang="0">
                  <a:pos x="132" y="78"/>
                </a:cxn>
                <a:cxn ang="0">
                  <a:pos x="156" y="80"/>
                </a:cxn>
                <a:cxn ang="0">
                  <a:pos x="202" y="75"/>
                </a:cxn>
                <a:cxn ang="0">
                  <a:pos x="266" y="80"/>
                </a:cxn>
                <a:cxn ang="0">
                  <a:pos x="336" y="79"/>
                </a:cxn>
                <a:cxn ang="0">
                  <a:pos x="390" y="82"/>
                </a:cxn>
                <a:cxn ang="0">
                  <a:pos x="421" y="81"/>
                </a:cxn>
                <a:cxn ang="0">
                  <a:pos x="525" y="83"/>
                </a:cxn>
                <a:cxn ang="0">
                  <a:pos x="590" y="76"/>
                </a:cxn>
                <a:cxn ang="0">
                  <a:pos x="656" y="78"/>
                </a:cxn>
                <a:cxn ang="0">
                  <a:pos x="708" y="78"/>
                </a:cxn>
                <a:cxn ang="0">
                  <a:pos x="788" y="77"/>
                </a:cxn>
                <a:cxn ang="0">
                  <a:pos x="850" y="71"/>
                </a:cxn>
                <a:cxn ang="0">
                  <a:pos x="942" y="73"/>
                </a:cxn>
                <a:cxn ang="0">
                  <a:pos x="1055" y="76"/>
                </a:cxn>
                <a:cxn ang="0">
                  <a:pos x="1121" y="71"/>
                </a:cxn>
                <a:cxn ang="0">
                  <a:pos x="1150" y="79"/>
                </a:cxn>
                <a:cxn ang="0">
                  <a:pos x="1237" y="79"/>
                </a:cxn>
                <a:cxn ang="0">
                  <a:pos x="1308" y="79"/>
                </a:cxn>
                <a:cxn ang="0">
                  <a:pos x="1332" y="75"/>
                </a:cxn>
                <a:cxn ang="0">
                  <a:pos x="1373" y="80"/>
                </a:cxn>
                <a:cxn ang="0">
                  <a:pos x="1394" y="80"/>
                </a:cxn>
                <a:cxn ang="0">
                  <a:pos x="1451" y="80"/>
                </a:cxn>
                <a:cxn ang="0">
                  <a:pos x="1499" y="77"/>
                </a:cxn>
                <a:cxn ang="0">
                  <a:pos x="1578" y="74"/>
                </a:cxn>
                <a:cxn ang="0">
                  <a:pos x="1687" y="73"/>
                </a:cxn>
                <a:cxn ang="0">
                  <a:pos x="1713" y="65"/>
                </a:cxn>
                <a:cxn ang="0">
                  <a:pos x="1727" y="42"/>
                </a:cxn>
                <a:cxn ang="0">
                  <a:pos x="1732" y="63"/>
                </a:cxn>
                <a:cxn ang="0">
                  <a:pos x="1730" y="80"/>
                </a:cxn>
                <a:cxn ang="0">
                  <a:pos x="1716" y="95"/>
                </a:cxn>
                <a:cxn ang="0">
                  <a:pos x="1606" y="95"/>
                </a:cxn>
                <a:cxn ang="0">
                  <a:pos x="1510" y="97"/>
                </a:cxn>
                <a:cxn ang="0">
                  <a:pos x="1466" y="99"/>
                </a:cxn>
                <a:cxn ang="0">
                  <a:pos x="1416" y="99"/>
                </a:cxn>
                <a:cxn ang="0">
                  <a:pos x="1325" y="93"/>
                </a:cxn>
                <a:cxn ang="0">
                  <a:pos x="1216" y="92"/>
                </a:cxn>
                <a:cxn ang="0">
                  <a:pos x="1125" y="94"/>
                </a:cxn>
                <a:cxn ang="0">
                  <a:pos x="1067" y="94"/>
                </a:cxn>
                <a:cxn ang="0">
                  <a:pos x="1022" y="95"/>
                </a:cxn>
                <a:cxn ang="0">
                  <a:pos x="987" y="97"/>
                </a:cxn>
                <a:cxn ang="0">
                  <a:pos x="947" y="93"/>
                </a:cxn>
                <a:cxn ang="0">
                  <a:pos x="901" y="97"/>
                </a:cxn>
                <a:cxn ang="0">
                  <a:pos x="839" y="97"/>
                </a:cxn>
                <a:cxn ang="0">
                  <a:pos x="791" y="95"/>
                </a:cxn>
                <a:cxn ang="0">
                  <a:pos x="720" y="99"/>
                </a:cxn>
                <a:cxn ang="0">
                  <a:pos x="638" y="99"/>
                </a:cxn>
                <a:cxn ang="0">
                  <a:pos x="563" y="99"/>
                </a:cxn>
                <a:cxn ang="0">
                  <a:pos x="496" y="95"/>
                </a:cxn>
                <a:cxn ang="0">
                  <a:pos x="435" y="97"/>
                </a:cxn>
                <a:cxn ang="0">
                  <a:pos x="326" y="97"/>
                </a:cxn>
                <a:cxn ang="0">
                  <a:pos x="208" y="97"/>
                </a:cxn>
                <a:cxn ang="0">
                  <a:pos x="15" y="95"/>
                </a:cxn>
                <a:cxn ang="0">
                  <a:pos x="0" y="76"/>
                </a:cxn>
                <a:cxn ang="0">
                  <a:pos x="0" y="50"/>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ahLst/>
              <a:cxnLst>
                <a:cxn ang="0">
                  <a:pos x="23" y="6"/>
                </a:cxn>
                <a:cxn ang="0">
                  <a:pos x="37" y="0"/>
                </a:cxn>
                <a:cxn ang="0">
                  <a:pos x="1706" y="0"/>
                </a:cxn>
                <a:cxn ang="0">
                  <a:pos x="1725" y="4"/>
                </a:cxn>
                <a:cxn ang="0">
                  <a:pos x="1739" y="15"/>
                </a:cxn>
                <a:cxn ang="0">
                  <a:pos x="1751" y="44"/>
                </a:cxn>
                <a:cxn ang="0">
                  <a:pos x="1758" y="77"/>
                </a:cxn>
                <a:cxn ang="0">
                  <a:pos x="1760" y="115"/>
                </a:cxn>
                <a:cxn ang="0">
                  <a:pos x="1760" y="444"/>
                </a:cxn>
                <a:cxn ang="0">
                  <a:pos x="66" y="444"/>
                </a:cxn>
                <a:cxn ang="0">
                  <a:pos x="0" y="444"/>
                </a:cxn>
                <a:cxn ang="0">
                  <a:pos x="0" y="138"/>
                </a:cxn>
                <a:cxn ang="0">
                  <a:pos x="0" y="93"/>
                </a:cxn>
                <a:cxn ang="0">
                  <a:pos x="7" y="49"/>
                </a:cxn>
                <a:cxn ang="0">
                  <a:pos x="13" y="26"/>
                </a:cxn>
                <a:cxn ang="0">
                  <a:pos x="23" y="6"/>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 name="Freeform 23"/>
            <p:cNvSpPr>
              <a:spLocks/>
            </p:cNvSpPr>
            <p:nvPr/>
          </p:nvSpPr>
          <p:spPr bwMode="auto">
            <a:xfrm>
              <a:off x="3933" y="425"/>
              <a:ext cx="1761" cy="190"/>
            </a:xfrm>
            <a:custGeom>
              <a:avLst/>
              <a:gdLst/>
              <a:ahLst/>
              <a:cxnLst>
                <a:cxn ang="0">
                  <a:pos x="85" y="65"/>
                </a:cxn>
                <a:cxn ang="0">
                  <a:pos x="138" y="65"/>
                </a:cxn>
                <a:cxn ang="0">
                  <a:pos x="180" y="97"/>
                </a:cxn>
                <a:cxn ang="0">
                  <a:pos x="248" y="78"/>
                </a:cxn>
                <a:cxn ang="0">
                  <a:pos x="325" y="69"/>
                </a:cxn>
                <a:cxn ang="0">
                  <a:pos x="379" y="88"/>
                </a:cxn>
                <a:cxn ang="0">
                  <a:pos x="438" y="78"/>
                </a:cxn>
                <a:cxn ang="0">
                  <a:pos x="532" y="84"/>
                </a:cxn>
                <a:cxn ang="0">
                  <a:pos x="592" y="97"/>
                </a:cxn>
                <a:cxn ang="0">
                  <a:pos x="663" y="59"/>
                </a:cxn>
                <a:cxn ang="0">
                  <a:pos x="716" y="93"/>
                </a:cxn>
                <a:cxn ang="0">
                  <a:pos x="787" y="87"/>
                </a:cxn>
                <a:cxn ang="0">
                  <a:pos x="824" y="93"/>
                </a:cxn>
                <a:cxn ang="0">
                  <a:pos x="857" y="59"/>
                </a:cxn>
                <a:cxn ang="0">
                  <a:pos x="899" y="35"/>
                </a:cxn>
                <a:cxn ang="0">
                  <a:pos x="949" y="32"/>
                </a:cxn>
                <a:cxn ang="0">
                  <a:pos x="991" y="23"/>
                </a:cxn>
                <a:cxn ang="0">
                  <a:pos x="1030" y="49"/>
                </a:cxn>
                <a:cxn ang="0">
                  <a:pos x="1071" y="69"/>
                </a:cxn>
                <a:cxn ang="0">
                  <a:pos x="1138" y="55"/>
                </a:cxn>
                <a:cxn ang="0">
                  <a:pos x="1168" y="92"/>
                </a:cxn>
                <a:cxn ang="0">
                  <a:pos x="1215" y="97"/>
                </a:cxn>
                <a:cxn ang="0">
                  <a:pos x="1293" y="97"/>
                </a:cxn>
                <a:cxn ang="0">
                  <a:pos x="1340" y="81"/>
                </a:cxn>
                <a:cxn ang="0">
                  <a:pos x="1376" y="88"/>
                </a:cxn>
                <a:cxn ang="0">
                  <a:pos x="1418" y="59"/>
                </a:cxn>
                <a:cxn ang="0">
                  <a:pos x="1478" y="55"/>
                </a:cxn>
                <a:cxn ang="0">
                  <a:pos x="1528" y="23"/>
                </a:cxn>
                <a:cxn ang="0">
                  <a:pos x="1567" y="15"/>
                </a:cxn>
                <a:cxn ang="0">
                  <a:pos x="1617" y="28"/>
                </a:cxn>
                <a:cxn ang="0">
                  <a:pos x="1661" y="1"/>
                </a:cxn>
                <a:cxn ang="0">
                  <a:pos x="1703" y="49"/>
                </a:cxn>
                <a:cxn ang="0">
                  <a:pos x="1750" y="24"/>
                </a:cxn>
                <a:cxn ang="0">
                  <a:pos x="1760" y="189"/>
                </a:cxn>
                <a:cxn ang="0">
                  <a:pos x="727" y="153"/>
                </a:cxn>
                <a:cxn ang="0">
                  <a:pos x="0" y="30"/>
                </a:cxn>
                <a:cxn ang="0">
                  <a:pos x="26" y="51"/>
                </a:cxn>
                <a:cxn ang="0">
                  <a:pos x="61" y="59"/>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1" name="Freeform 24"/>
            <p:cNvSpPr>
              <a:spLocks/>
            </p:cNvSpPr>
            <p:nvPr/>
          </p:nvSpPr>
          <p:spPr bwMode="auto">
            <a:xfrm>
              <a:off x="3933" y="489"/>
              <a:ext cx="1761" cy="197"/>
            </a:xfrm>
            <a:custGeom>
              <a:avLst/>
              <a:gdLst/>
              <a:ahLst/>
              <a:cxnLst>
                <a:cxn ang="0">
                  <a:pos x="37" y="194"/>
                </a:cxn>
                <a:cxn ang="0">
                  <a:pos x="1706" y="196"/>
                </a:cxn>
                <a:cxn ang="0">
                  <a:pos x="1739" y="189"/>
                </a:cxn>
                <a:cxn ang="0">
                  <a:pos x="1758" y="165"/>
                </a:cxn>
                <a:cxn ang="0">
                  <a:pos x="1760" y="23"/>
                </a:cxn>
                <a:cxn ang="0">
                  <a:pos x="1736" y="7"/>
                </a:cxn>
                <a:cxn ang="0">
                  <a:pos x="1723" y="53"/>
                </a:cxn>
                <a:cxn ang="0">
                  <a:pos x="1706" y="50"/>
                </a:cxn>
                <a:cxn ang="0">
                  <a:pos x="1671" y="26"/>
                </a:cxn>
                <a:cxn ang="0">
                  <a:pos x="1625" y="34"/>
                </a:cxn>
                <a:cxn ang="0">
                  <a:pos x="1588" y="39"/>
                </a:cxn>
                <a:cxn ang="0">
                  <a:pos x="1554" y="26"/>
                </a:cxn>
                <a:cxn ang="0">
                  <a:pos x="1520" y="42"/>
                </a:cxn>
                <a:cxn ang="0">
                  <a:pos x="1498" y="52"/>
                </a:cxn>
                <a:cxn ang="0">
                  <a:pos x="1445" y="45"/>
                </a:cxn>
                <a:cxn ang="0">
                  <a:pos x="1396" y="37"/>
                </a:cxn>
                <a:cxn ang="0">
                  <a:pos x="1337" y="86"/>
                </a:cxn>
                <a:cxn ang="0">
                  <a:pos x="1293" y="61"/>
                </a:cxn>
                <a:cxn ang="0">
                  <a:pos x="1240" y="59"/>
                </a:cxn>
                <a:cxn ang="0">
                  <a:pos x="1153" y="58"/>
                </a:cxn>
                <a:cxn ang="0">
                  <a:pos x="1112" y="52"/>
                </a:cxn>
                <a:cxn ang="0">
                  <a:pos x="1079" y="37"/>
                </a:cxn>
                <a:cxn ang="0">
                  <a:pos x="1006" y="68"/>
                </a:cxn>
                <a:cxn ang="0">
                  <a:pos x="943" y="53"/>
                </a:cxn>
                <a:cxn ang="0">
                  <a:pos x="866" y="61"/>
                </a:cxn>
                <a:cxn ang="0">
                  <a:pos x="804" y="61"/>
                </a:cxn>
                <a:cxn ang="0">
                  <a:pos x="730" y="82"/>
                </a:cxn>
                <a:cxn ang="0">
                  <a:pos x="652" y="71"/>
                </a:cxn>
                <a:cxn ang="0">
                  <a:pos x="563" y="73"/>
                </a:cxn>
                <a:cxn ang="0">
                  <a:pos x="468" y="52"/>
                </a:cxn>
                <a:cxn ang="0">
                  <a:pos x="369" y="37"/>
                </a:cxn>
                <a:cxn ang="0">
                  <a:pos x="301" y="55"/>
                </a:cxn>
                <a:cxn ang="0">
                  <a:pos x="262" y="50"/>
                </a:cxn>
                <a:cxn ang="0">
                  <a:pos x="205" y="57"/>
                </a:cxn>
                <a:cxn ang="0">
                  <a:pos x="143" y="55"/>
                </a:cxn>
                <a:cxn ang="0">
                  <a:pos x="80" y="68"/>
                </a:cxn>
                <a:cxn ang="0">
                  <a:pos x="16" y="59"/>
                </a:cxn>
                <a:cxn ang="0">
                  <a:pos x="2" y="116"/>
                </a:cxn>
                <a:cxn ang="0">
                  <a:pos x="13" y="184"/>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2" name="Freeform 25"/>
            <p:cNvSpPr>
              <a:spLocks/>
            </p:cNvSpPr>
            <p:nvPr/>
          </p:nvSpPr>
          <p:spPr bwMode="auto">
            <a:xfrm>
              <a:off x="3943" y="152"/>
              <a:ext cx="1733" cy="254"/>
            </a:xfrm>
            <a:custGeom>
              <a:avLst/>
              <a:gdLst/>
              <a:ahLst/>
              <a:cxnLst>
                <a:cxn ang="0">
                  <a:pos x="0" y="191"/>
                </a:cxn>
                <a:cxn ang="0">
                  <a:pos x="4" y="203"/>
                </a:cxn>
                <a:cxn ang="0">
                  <a:pos x="7" y="92"/>
                </a:cxn>
                <a:cxn ang="0">
                  <a:pos x="22" y="46"/>
                </a:cxn>
                <a:cxn ang="0">
                  <a:pos x="82" y="40"/>
                </a:cxn>
                <a:cxn ang="0">
                  <a:pos x="198" y="46"/>
                </a:cxn>
                <a:cxn ang="0">
                  <a:pos x="308" y="44"/>
                </a:cxn>
                <a:cxn ang="0">
                  <a:pos x="437" y="46"/>
                </a:cxn>
                <a:cxn ang="0">
                  <a:pos x="525" y="40"/>
                </a:cxn>
                <a:cxn ang="0">
                  <a:pos x="598" y="40"/>
                </a:cxn>
                <a:cxn ang="0">
                  <a:pos x="708" y="53"/>
                </a:cxn>
                <a:cxn ang="0">
                  <a:pos x="788" y="55"/>
                </a:cxn>
                <a:cxn ang="0">
                  <a:pos x="878" y="46"/>
                </a:cxn>
                <a:cxn ang="0">
                  <a:pos x="986" y="63"/>
                </a:cxn>
                <a:cxn ang="0">
                  <a:pos x="1071" y="59"/>
                </a:cxn>
                <a:cxn ang="0">
                  <a:pos x="1150" y="51"/>
                </a:cxn>
                <a:cxn ang="0">
                  <a:pos x="1241" y="56"/>
                </a:cxn>
                <a:cxn ang="0">
                  <a:pos x="1319" y="51"/>
                </a:cxn>
                <a:cxn ang="0">
                  <a:pos x="1395" y="46"/>
                </a:cxn>
                <a:cxn ang="0">
                  <a:pos x="1449" y="50"/>
                </a:cxn>
                <a:cxn ang="0">
                  <a:pos x="1557" y="40"/>
                </a:cxn>
                <a:cxn ang="0">
                  <a:pos x="1665" y="53"/>
                </a:cxn>
                <a:cxn ang="0">
                  <a:pos x="1703" y="74"/>
                </a:cxn>
                <a:cxn ang="0">
                  <a:pos x="1721" y="107"/>
                </a:cxn>
                <a:cxn ang="0">
                  <a:pos x="1732" y="196"/>
                </a:cxn>
                <a:cxn ang="0">
                  <a:pos x="1732" y="65"/>
                </a:cxn>
                <a:cxn ang="0">
                  <a:pos x="1725" y="26"/>
                </a:cxn>
                <a:cxn ang="0">
                  <a:pos x="1606" y="9"/>
                </a:cxn>
                <a:cxn ang="0">
                  <a:pos x="1510" y="2"/>
                </a:cxn>
                <a:cxn ang="0">
                  <a:pos x="1443" y="6"/>
                </a:cxn>
                <a:cxn ang="0">
                  <a:pos x="1349" y="13"/>
                </a:cxn>
                <a:cxn ang="0">
                  <a:pos x="1182" y="9"/>
                </a:cxn>
                <a:cxn ang="0">
                  <a:pos x="1067" y="10"/>
                </a:cxn>
                <a:cxn ang="0">
                  <a:pos x="986" y="9"/>
                </a:cxn>
                <a:cxn ang="0">
                  <a:pos x="923" y="7"/>
                </a:cxn>
                <a:cxn ang="0">
                  <a:pos x="813" y="9"/>
                </a:cxn>
                <a:cxn ang="0">
                  <a:pos x="681" y="10"/>
                </a:cxn>
                <a:cxn ang="0">
                  <a:pos x="531" y="7"/>
                </a:cxn>
                <a:cxn ang="0">
                  <a:pos x="463" y="4"/>
                </a:cxn>
                <a:cxn ang="0">
                  <a:pos x="351" y="4"/>
                </a:cxn>
                <a:cxn ang="0">
                  <a:pos x="208" y="4"/>
                </a:cxn>
                <a:cxn ang="0">
                  <a:pos x="87" y="0"/>
                </a:cxn>
                <a:cxn ang="0">
                  <a:pos x="28" y="2"/>
                </a:cxn>
                <a:cxn ang="0">
                  <a:pos x="4" y="28"/>
                </a:cxn>
                <a:cxn ang="0">
                  <a:pos x="0" y="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3" name="Freeform 26"/>
            <p:cNvSpPr>
              <a:spLocks/>
            </p:cNvSpPr>
            <p:nvPr/>
          </p:nvSpPr>
          <p:spPr bwMode="auto">
            <a:xfrm>
              <a:off x="3946" y="556"/>
              <a:ext cx="1733" cy="103"/>
            </a:xfrm>
            <a:custGeom>
              <a:avLst/>
              <a:gdLst/>
              <a:ahLst/>
              <a:cxnLst>
                <a:cxn ang="0">
                  <a:pos x="0" y="24"/>
                </a:cxn>
                <a:cxn ang="0">
                  <a:pos x="4" y="20"/>
                </a:cxn>
                <a:cxn ang="0">
                  <a:pos x="6" y="65"/>
                </a:cxn>
                <a:cxn ang="0">
                  <a:pos x="22" y="83"/>
                </a:cxn>
                <a:cxn ang="0">
                  <a:pos x="48" y="78"/>
                </a:cxn>
                <a:cxn ang="0">
                  <a:pos x="90" y="78"/>
                </a:cxn>
                <a:cxn ang="0">
                  <a:pos x="132" y="80"/>
                </a:cxn>
                <a:cxn ang="0">
                  <a:pos x="156" y="82"/>
                </a:cxn>
                <a:cxn ang="0">
                  <a:pos x="202" y="77"/>
                </a:cxn>
                <a:cxn ang="0">
                  <a:pos x="266" y="82"/>
                </a:cxn>
                <a:cxn ang="0">
                  <a:pos x="336" y="82"/>
                </a:cxn>
                <a:cxn ang="0">
                  <a:pos x="390" y="85"/>
                </a:cxn>
                <a:cxn ang="0">
                  <a:pos x="421" y="83"/>
                </a:cxn>
                <a:cxn ang="0">
                  <a:pos x="525" y="85"/>
                </a:cxn>
                <a:cxn ang="0">
                  <a:pos x="590" y="78"/>
                </a:cxn>
                <a:cxn ang="0">
                  <a:pos x="656" y="80"/>
                </a:cxn>
                <a:cxn ang="0">
                  <a:pos x="708" y="80"/>
                </a:cxn>
                <a:cxn ang="0">
                  <a:pos x="788" y="79"/>
                </a:cxn>
                <a:cxn ang="0">
                  <a:pos x="850" y="74"/>
                </a:cxn>
                <a:cxn ang="0">
                  <a:pos x="942" y="75"/>
                </a:cxn>
                <a:cxn ang="0">
                  <a:pos x="1055" y="78"/>
                </a:cxn>
                <a:cxn ang="0">
                  <a:pos x="1121" y="74"/>
                </a:cxn>
                <a:cxn ang="0">
                  <a:pos x="1150" y="81"/>
                </a:cxn>
                <a:cxn ang="0">
                  <a:pos x="1237" y="81"/>
                </a:cxn>
                <a:cxn ang="0">
                  <a:pos x="1308" y="81"/>
                </a:cxn>
                <a:cxn ang="0">
                  <a:pos x="1332" y="77"/>
                </a:cxn>
                <a:cxn ang="0">
                  <a:pos x="1373" y="82"/>
                </a:cxn>
                <a:cxn ang="0">
                  <a:pos x="1394" y="83"/>
                </a:cxn>
                <a:cxn ang="0">
                  <a:pos x="1451" y="82"/>
                </a:cxn>
                <a:cxn ang="0">
                  <a:pos x="1499" y="80"/>
                </a:cxn>
                <a:cxn ang="0">
                  <a:pos x="1578" y="76"/>
                </a:cxn>
                <a:cxn ang="0">
                  <a:pos x="1687" y="75"/>
                </a:cxn>
                <a:cxn ang="0">
                  <a:pos x="1713" y="67"/>
                </a:cxn>
                <a:cxn ang="0">
                  <a:pos x="1727" y="43"/>
                </a:cxn>
                <a:cxn ang="0">
                  <a:pos x="1732" y="65"/>
                </a:cxn>
                <a:cxn ang="0">
                  <a:pos x="1730" y="82"/>
                </a:cxn>
                <a:cxn ang="0">
                  <a:pos x="1716" y="98"/>
                </a:cxn>
                <a:cxn ang="0">
                  <a:pos x="1606" y="98"/>
                </a:cxn>
                <a:cxn ang="0">
                  <a:pos x="1510" y="100"/>
                </a:cxn>
                <a:cxn ang="0">
                  <a:pos x="1466" y="102"/>
                </a:cxn>
                <a:cxn ang="0">
                  <a:pos x="1416" y="102"/>
                </a:cxn>
                <a:cxn ang="0">
                  <a:pos x="1325" y="96"/>
                </a:cxn>
                <a:cxn ang="0">
                  <a:pos x="1216" y="95"/>
                </a:cxn>
                <a:cxn ang="0">
                  <a:pos x="1125" y="97"/>
                </a:cxn>
                <a:cxn ang="0">
                  <a:pos x="1067" y="97"/>
                </a:cxn>
                <a:cxn ang="0">
                  <a:pos x="1022" y="98"/>
                </a:cxn>
                <a:cxn ang="0">
                  <a:pos x="987" y="100"/>
                </a:cxn>
                <a:cxn ang="0">
                  <a:pos x="947" y="96"/>
                </a:cxn>
                <a:cxn ang="0">
                  <a:pos x="901" y="100"/>
                </a:cxn>
                <a:cxn ang="0">
                  <a:pos x="839" y="100"/>
                </a:cxn>
                <a:cxn ang="0">
                  <a:pos x="791" y="98"/>
                </a:cxn>
                <a:cxn ang="0">
                  <a:pos x="720" y="102"/>
                </a:cxn>
                <a:cxn ang="0">
                  <a:pos x="638" y="102"/>
                </a:cxn>
                <a:cxn ang="0">
                  <a:pos x="563" y="102"/>
                </a:cxn>
                <a:cxn ang="0">
                  <a:pos x="496" y="98"/>
                </a:cxn>
                <a:cxn ang="0">
                  <a:pos x="435" y="100"/>
                </a:cxn>
                <a:cxn ang="0">
                  <a:pos x="326" y="100"/>
                </a:cxn>
                <a:cxn ang="0">
                  <a:pos x="208" y="100"/>
                </a:cxn>
                <a:cxn ang="0">
                  <a:pos x="15" y="98"/>
                </a:cxn>
                <a:cxn ang="0">
                  <a:pos x="0" y="78"/>
                </a:cxn>
                <a:cxn ang="0">
                  <a:pos x="0" y="52"/>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28"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smtClean="0"/>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smtClean="0"/>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fld id="{D7A660A3-BBF5-814E-8D03-767A4BB8B97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8303203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7BEAAD0B-DB42-2F4F-9206-765106D7EC25}"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6246898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5A2F9298-F322-6543-97C5-4D92DEBFEDC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0492394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9ABBF3C0-D71A-8B4E-9015-3D051AD3B90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77036814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fld id="{07FF0651-A4F2-F646-9BAC-90F800C3184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437174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410E5998-0AB8-0947-8037-F1A23A336106}" type="slidenum">
              <a:rPr lang="en-US"/>
              <a:pPr>
                <a:defRPr/>
              </a:pPr>
              <a:t>‹#›</a:t>
            </a:fld>
            <a:endParaRPr lang="en-US"/>
          </a:p>
        </p:txBody>
      </p:sp>
    </p:spTree>
    <p:extLst>
      <p:ext uri="{BB962C8B-B14F-4D97-AF65-F5344CB8AC3E}">
        <p14:creationId xmlns:p14="http://schemas.microsoft.com/office/powerpoint/2010/main" val="278715408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fld id="{A327C4FA-5209-0747-AAB4-40BDB013535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6098701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fld id="{723FFD1E-F901-1C4C-BD83-5CF15EA9BEF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4871155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188584B3-34C8-9F43-AC8E-784D2280B22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4317613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72B1552C-A9EC-EE42-8C2D-3333B5AC0AE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3528722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3402F77-FCC8-2E40-A326-A2628CA85190}"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95615705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B77D65E-5A59-A449-898C-96EF7E770F2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1410874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642693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3726368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939610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879027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9A6AFBC-5548-CB4B-A2AC-09B3B2AFF4F7}" type="slidenum">
              <a:rPr lang="en-US"/>
              <a:pPr>
                <a:defRPr/>
              </a:pPr>
              <a:t>‹#›</a:t>
            </a:fld>
            <a:endParaRPr lang="en-US"/>
          </a:p>
        </p:txBody>
      </p:sp>
    </p:spTree>
    <p:extLst>
      <p:ext uri="{BB962C8B-B14F-4D97-AF65-F5344CB8AC3E}">
        <p14:creationId xmlns:p14="http://schemas.microsoft.com/office/powerpoint/2010/main" val="295624471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3/15/25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2772149"/>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3/15/25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36700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3/15/25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6357855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6311081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7709448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4399284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6178141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7679175"/>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83324709"/>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716159"/>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5E80A056-95DD-DA4F-B290-7A52E865347E}" type="slidenum">
              <a:rPr lang="en-US"/>
              <a:pPr>
                <a:defRPr/>
              </a:pPr>
              <a:t>‹#›</a:t>
            </a:fld>
            <a:endParaRPr lang="en-US"/>
          </a:p>
        </p:txBody>
      </p:sp>
    </p:spTree>
    <p:extLst>
      <p:ext uri="{BB962C8B-B14F-4D97-AF65-F5344CB8AC3E}">
        <p14:creationId xmlns:p14="http://schemas.microsoft.com/office/powerpoint/2010/main" val="165689622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65057016"/>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36825192"/>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58163199"/>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37150230"/>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5376692"/>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73068135"/>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6758269"/>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99313500"/>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330923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168346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D01AE83-3CF6-7A42-888B-C8FB1180E929}" type="slidenum">
              <a:rPr lang="en-US"/>
              <a:pPr>
                <a:defRPr/>
              </a:pPr>
              <a:t>‹#›</a:t>
            </a:fld>
            <a:endParaRPr lang="en-US"/>
          </a:p>
        </p:txBody>
      </p:sp>
    </p:spTree>
    <p:extLst>
      <p:ext uri="{BB962C8B-B14F-4D97-AF65-F5344CB8AC3E}">
        <p14:creationId xmlns:p14="http://schemas.microsoft.com/office/powerpoint/2010/main" val="155615793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219944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55047465"/>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1200923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51628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4645411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6249"/>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26368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270357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302786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182773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73D8318-791A-B44A-AD1C-38EA41A67BCD}" type="slidenum">
              <a:rPr lang="en-US"/>
              <a:pPr>
                <a:defRPr/>
              </a:pPr>
              <a:t>‹#›</a:t>
            </a:fld>
            <a:endParaRPr lang="en-US"/>
          </a:p>
        </p:txBody>
      </p:sp>
    </p:spTree>
    <p:extLst>
      <p:ext uri="{BB962C8B-B14F-4D97-AF65-F5344CB8AC3E}">
        <p14:creationId xmlns:p14="http://schemas.microsoft.com/office/powerpoint/2010/main" val="280309090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12192120"/>
      </p:ext>
    </p:extLst>
  </p:cSld>
  <p:clrMapOvr>
    <a:masterClrMapping/>
  </p:clrMapOvr>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26252562"/>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41927770"/>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87357059"/>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01303911"/>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45371745"/>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7855588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20068609"/>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68267429"/>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53034968"/>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E41F4618-F9D6-6C45-9578-0C8F4B228702}" type="slidenum">
              <a:rPr lang="en-US"/>
              <a:pPr>
                <a:defRPr/>
              </a:pPr>
              <a:t>‹#›</a:t>
            </a:fld>
            <a:endParaRPr lang="en-US"/>
          </a:p>
        </p:txBody>
      </p:sp>
    </p:spTree>
    <p:extLst>
      <p:ext uri="{BB962C8B-B14F-4D97-AF65-F5344CB8AC3E}">
        <p14:creationId xmlns:p14="http://schemas.microsoft.com/office/powerpoint/2010/main" val="83373172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6B41E2D3-6588-A347-BDC2-7FB68E7F7230}" type="slidenum">
              <a:rPr lang="en-GB">
                <a:latin typeface="Times New Roman"/>
                <a:ea typeface="ＭＳ Ｐゴシック"/>
              </a:rPr>
              <a:pPr>
                <a:defRPr/>
              </a:pPr>
              <a:t>‹#›</a:t>
            </a:fld>
            <a:endParaRPr lang="en-GB">
              <a:latin typeface="Times New Roman"/>
              <a:ea typeface="ＭＳ Ｐゴシック"/>
            </a:endParaRPr>
          </a:p>
        </p:txBody>
      </p:sp>
    </p:spTree>
    <p:extLst>
      <p:ext uri="{BB962C8B-B14F-4D97-AF65-F5344CB8AC3E}">
        <p14:creationId xmlns:p14="http://schemas.microsoft.com/office/powerpoint/2010/main" val="126698445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368472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637609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1072860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649049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1617009"/>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1073810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360109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40143026"/>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763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BEE3A3C-13CC-B046-939A-8B382F60B5D0}" type="slidenum">
              <a:rPr lang="en-US"/>
              <a:pPr>
                <a:defRPr/>
              </a:pPr>
              <a:t>‹#›</a:t>
            </a:fld>
            <a:endParaRPr lang="en-US"/>
          </a:p>
        </p:txBody>
      </p:sp>
    </p:spTree>
    <p:extLst>
      <p:ext uri="{BB962C8B-B14F-4D97-AF65-F5344CB8AC3E}">
        <p14:creationId xmlns:p14="http://schemas.microsoft.com/office/powerpoint/2010/main" val="338685762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12534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085208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7AF3F233-6479-5642-8F0B-DA77AFC36EC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32491852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3A481FC-384C-C747-98CB-86A966DCF72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199687324"/>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672AD421-5F8D-4048-A826-D16287DCB19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9212550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9C10663-DB0B-4C44-BBC1-4212BBD5297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287740007"/>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789CEB89-2ED4-BC45-802B-73C45614574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6640277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3F1E8E10-F48D-8B4B-B41D-880F5BB9EC39}"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83308942"/>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D63D05D-BDBC-C54A-9C0C-23CD2AC943A2}"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64954179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36050BFF-7F31-664B-8B17-BD16F61CA5E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58983780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pPr>
                <a:defRPr/>
              </a:pPr>
              <a:t>‹#›</a:t>
            </a:fld>
            <a:endParaRPr lang="en-GB"/>
          </a:p>
        </p:txBody>
      </p:sp>
    </p:spTree>
    <p:extLst>
      <p:ext uri="{BB962C8B-B14F-4D97-AF65-F5344CB8AC3E}">
        <p14:creationId xmlns:p14="http://schemas.microsoft.com/office/powerpoint/2010/main" val="202308253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7FCE5B4-B3EE-3748-8D6B-A36EC9481D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2348331"/>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915FE78-3B88-8345-8255-BBA98088974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88300104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4E6A349-1A8E-7E43-98DB-2733B83357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43302716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218956BD-71C1-E74E-A883-26C78610C9E7}"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34469197"/>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62810731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7472863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87262379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3355687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0619808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7101512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pPr>
                <a:defRPr/>
              </a:pPr>
              <a:t>‹#›</a:t>
            </a:fld>
            <a:endParaRPr lang="en-GB"/>
          </a:p>
        </p:txBody>
      </p:sp>
    </p:spTree>
    <p:extLst>
      <p:ext uri="{BB962C8B-B14F-4D97-AF65-F5344CB8AC3E}">
        <p14:creationId xmlns:p14="http://schemas.microsoft.com/office/powerpoint/2010/main" val="181432680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5944467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94724226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07516880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8438380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82227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900088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6142404"/>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8999378"/>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631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361676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pPr>
                <a:defRPr/>
              </a:pPr>
              <a:t>‹#›</a:t>
            </a:fld>
            <a:endParaRPr lang="en-GB"/>
          </a:p>
        </p:txBody>
      </p:sp>
    </p:spTree>
    <p:extLst>
      <p:ext uri="{BB962C8B-B14F-4D97-AF65-F5344CB8AC3E}">
        <p14:creationId xmlns:p14="http://schemas.microsoft.com/office/powerpoint/2010/main" val="303659750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0702668"/>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731394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882993"/>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144000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248288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692717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363381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787816"/>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301856"/>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0187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pPr>
                <a:defRPr/>
              </a:pPr>
              <a:t>‹#›</a:t>
            </a:fld>
            <a:endParaRPr lang="en-GB"/>
          </a:p>
        </p:txBody>
      </p:sp>
    </p:spTree>
    <p:extLst>
      <p:ext uri="{BB962C8B-B14F-4D97-AF65-F5344CB8AC3E}">
        <p14:creationId xmlns:p14="http://schemas.microsoft.com/office/powerpoint/2010/main" val="94061187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23685934"/>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084403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511294059"/>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5449153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60275320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76477024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6570056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27047230"/>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630779348"/>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970421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pPr>
                <a:defRPr/>
              </a:pPr>
              <a:t>‹#›</a:t>
            </a:fld>
            <a:endParaRPr lang="en-GB"/>
          </a:p>
        </p:txBody>
      </p:sp>
    </p:spTree>
    <p:extLst>
      <p:ext uri="{BB962C8B-B14F-4D97-AF65-F5344CB8AC3E}">
        <p14:creationId xmlns:p14="http://schemas.microsoft.com/office/powerpoint/2010/main" val="975928132"/>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8530638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4731826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418741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3156851"/>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093272"/>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2523203"/>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66242482"/>
      </p:ext>
    </p:extLst>
  </p:cSld>
  <p:clrMapOvr>
    <a:masterClrMapping/>
  </p:clrMapOvr>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11215811"/>
      </p:ext>
    </p:extLst>
  </p:cSld>
  <p:clrMapOvr>
    <a:masterClrMapping/>
  </p:clrMapOvr>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7759845"/>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7510173"/>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pPr>
                <a:defRPr/>
              </a:pPr>
              <a:t>‹#›</a:t>
            </a:fld>
            <a:endParaRPr lang="en-GB"/>
          </a:p>
        </p:txBody>
      </p:sp>
    </p:spTree>
    <p:extLst>
      <p:ext uri="{BB962C8B-B14F-4D97-AF65-F5344CB8AC3E}">
        <p14:creationId xmlns:p14="http://schemas.microsoft.com/office/powerpoint/2010/main" val="426222330"/>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2979894"/>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2719690"/>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1789472"/>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0177896"/>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533009"/>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1999023"/>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2120116"/>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5D6441E9-08E9-184E-92C4-EE1F1D2D4B18}" type="slidenum">
              <a:rPr lang="en-US"/>
              <a:pPr>
                <a:defRPr/>
              </a:pPr>
              <a:t>‹#›</a:t>
            </a:fld>
            <a:endParaRPr lang="en-US"/>
          </a:p>
        </p:txBody>
      </p:sp>
    </p:spTree>
    <p:extLst>
      <p:ext uri="{BB962C8B-B14F-4D97-AF65-F5344CB8AC3E}">
        <p14:creationId xmlns:p14="http://schemas.microsoft.com/office/powerpoint/2010/main" val="221803166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0A5D3FFA-55A0-384E-937B-DC28ECE2F84B}" type="slidenum">
              <a:rPr lang="en-US"/>
              <a:pPr>
                <a:defRPr/>
              </a:pPr>
              <a:t>‹#›</a:t>
            </a:fld>
            <a:endParaRPr lang="en-US"/>
          </a:p>
        </p:txBody>
      </p:sp>
    </p:spTree>
    <p:extLst>
      <p:ext uri="{BB962C8B-B14F-4D97-AF65-F5344CB8AC3E}">
        <p14:creationId xmlns:p14="http://schemas.microsoft.com/office/powerpoint/2010/main" val="3427887750"/>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4A39853-6AF1-2544-8004-9F2F63468C82}" type="slidenum">
              <a:rPr lang="en-US"/>
              <a:pPr>
                <a:defRPr/>
              </a:pPr>
              <a:t>‹#›</a:t>
            </a:fld>
            <a:endParaRPr lang="en-US"/>
          </a:p>
        </p:txBody>
      </p:sp>
    </p:spTree>
    <p:extLst>
      <p:ext uri="{BB962C8B-B14F-4D97-AF65-F5344CB8AC3E}">
        <p14:creationId xmlns:p14="http://schemas.microsoft.com/office/powerpoint/2010/main" val="189459904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pPr>
                <a:defRPr/>
              </a:pPr>
              <a:t>‹#›</a:t>
            </a:fld>
            <a:endParaRPr lang="en-GB"/>
          </a:p>
        </p:txBody>
      </p:sp>
    </p:spTree>
    <p:extLst>
      <p:ext uri="{BB962C8B-B14F-4D97-AF65-F5344CB8AC3E}">
        <p14:creationId xmlns:p14="http://schemas.microsoft.com/office/powerpoint/2010/main" val="2008055753"/>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241C559-6649-9C47-9DFE-4A2809496F45}" type="slidenum">
              <a:rPr lang="en-US"/>
              <a:pPr>
                <a:defRPr/>
              </a:pPr>
              <a:t>‹#›</a:t>
            </a:fld>
            <a:endParaRPr lang="en-US"/>
          </a:p>
        </p:txBody>
      </p:sp>
    </p:spTree>
    <p:extLst>
      <p:ext uri="{BB962C8B-B14F-4D97-AF65-F5344CB8AC3E}">
        <p14:creationId xmlns:p14="http://schemas.microsoft.com/office/powerpoint/2010/main" val="130331538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8"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9"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6BB0EE45-C099-BA45-AFE0-21A9D7F4C290}" type="slidenum">
              <a:rPr lang="en-US"/>
              <a:pPr>
                <a:defRPr/>
              </a:pPr>
              <a:t>‹#›</a:t>
            </a:fld>
            <a:endParaRPr lang="en-US"/>
          </a:p>
        </p:txBody>
      </p:sp>
    </p:spTree>
    <p:extLst>
      <p:ext uri="{BB962C8B-B14F-4D97-AF65-F5344CB8AC3E}">
        <p14:creationId xmlns:p14="http://schemas.microsoft.com/office/powerpoint/2010/main" val="3706652270"/>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24C0A71F-5C88-9842-A69E-9C2FA57EEF52}" type="slidenum">
              <a:rPr lang="en-US"/>
              <a:pPr>
                <a:defRPr/>
              </a:pPr>
              <a:t>‹#›</a:t>
            </a:fld>
            <a:endParaRPr lang="en-US"/>
          </a:p>
        </p:txBody>
      </p:sp>
    </p:spTree>
    <p:extLst>
      <p:ext uri="{BB962C8B-B14F-4D97-AF65-F5344CB8AC3E}">
        <p14:creationId xmlns:p14="http://schemas.microsoft.com/office/powerpoint/2010/main" val="2818590478"/>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3"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D06BB062-2AE2-AE4A-94D1-9DB4BC67C302}" type="slidenum">
              <a:rPr lang="en-US"/>
              <a:pPr>
                <a:defRPr/>
              </a:pPr>
              <a:t>‹#›</a:t>
            </a:fld>
            <a:endParaRPr lang="en-US"/>
          </a:p>
        </p:txBody>
      </p:sp>
    </p:spTree>
    <p:extLst>
      <p:ext uri="{BB962C8B-B14F-4D97-AF65-F5344CB8AC3E}">
        <p14:creationId xmlns:p14="http://schemas.microsoft.com/office/powerpoint/2010/main" val="1390883596"/>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4B27E6B5-082C-5749-9D35-312C0348D82E}" type="slidenum">
              <a:rPr lang="en-US"/>
              <a:pPr>
                <a:defRPr/>
              </a:pPr>
              <a:t>‹#›</a:t>
            </a:fld>
            <a:endParaRPr lang="en-US"/>
          </a:p>
        </p:txBody>
      </p:sp>
    </p:spTree>
    <p:extLst>
      <p:ext uri="{BB962C8B-B14F-4D97-AF65-F5344CB8AC3E}">
        <p14:creationId xmlns:p14="http://schemas.microsoft.com/office/powerpoint/2010/main" val="8347443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CCBF0F87-6E5A-9442-89DD-5EDB6517721F}" type="slidenum">
              <a:rPr lang="en-US"/>
              <a:pPr>
                <a:defRPr/>
              </a:pPr>
              <a:t>‹#›</a:t>
            </a:fld>
            <a:endParaRPr lang="en-US"/>
          </a:p>
        </p:txBody>
      </p:sp>
    </p:spTree>
    <p:extLst>
      <p:ext uri="{BB962C8B-B14F-4D97-AF65-F5344CB8AC3E}">
        <p14:creationId xmlns:p14="http://schemas.microsoft.com/office/powerpoint/2010/main" val="60641757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1BB95114-0C69-8746-8E88-B5B96E93EF6D}" type="slidenum">
              <a:rPr lang="en-US"/>
              <a:pPr>
                <a:defRPr/>
              </a:pPr>
              <a:t>‹#›</a:t>
            </a:fld>
            <a:endParaRPr lang="en-US"/>
          </a:p>
        </p:txBody>
      </p:sp>
    </p:spTree>
    <p:extLst>
      <p:ext uri="{BB962C8B-B14F-4D97-AF65-F5344CB8AC3E}">
        <p14:creationId xmlns:p14="http://schemas.microsoft.com/office/powerpoint/2010/main" val="1932730329"/>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9E3A7014-50D5-1645-9214-D0569A13827C}" type="slidenum">
              <a:rPr lang="en-US"/>
              <a:pPr>
                <a:defRPr/>
              </a:pPr>
              <a:t>‹#›</a:t>
            </a:fld>
            <a:endParaRPr lang="en-US"/>
          </a:p>
        </p:txBody>
      </p:sp>
    </p:spTree>
    <p:extLst>
      <p:ext uri="{BB962C8B-B14F-4D97-AF65-F5344CB8AC3E}">
        <p14:creationId xmlns:p14="http://schemas.microsoft.com/office/powerpoint/2010/main" val="204331282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9420842"/>
      </p:ext>
    </p:extLst>
  </p:cSld>
  <p:clrMapOvr>
    <a:masterClrMapping/>
  </p:clrMapOvr>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65078627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pPr>
                <a:defRPr/>
              </a:pPr>
              <a:t>‹#›</a:t>
            </a:fld>
            <a:endParaRPr lang="en-GB"/>
          </a:p>
        </p:txBody>
      </p:sp>
    </p:spTree>
    <p:extLst>
      <p:ext uri="{BB962C8B-B14F-4D97-AF65-F5344CB8AC3E}">
        <p14:creationId xmlns:p14="http://schemas.microsoft.com/office/powerpoint/2010/main" val="219987388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1588157"/>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65174873"/>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6311804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091251240"/>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41849507"/>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86352970"/>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08271746"/>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2269039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62914735"/>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15053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pPr>
                <a:defRPr/>
              </a:pPr>
              <a:t>‹#›</a:t>
            </a:fld>
            <a:endParaRPr lang="en-GB"/>
          </a:p>
        </p:txBody>
      </p:sp>
    </p:spTree>
    <p:extLst>
      <p:ext uri="{BB962C8B-B14F-4D97-AF65-F5344CB8AC3E}">
        <p14:creationId xmlns:p14="http://schemas.microsoft.com/office/powerpoint/2010/main" val="182144657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27050324"/>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16883458"/>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9340397"/>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3458980"/>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4092479"/>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380668"/>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1354305"/>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164042"/>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9252582"/>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1757311"/>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pPr>
                <a:defRPr/>
              </a:pPr>
              <a:t>‹#›</a:t>
            </a:fld>
            <a:endParaRPr lang="en-GB"/>
          </a:p>
        </p:txBody>
      </p:sp>
    </p:spTree>
    <p:extLst>
      <p:ext uri="{BB962C8B-B14F-4D97-AF65-F5344CB8AC3E}">
        <p14:creationId xmlns:p14="http://schemas.microsoft.com/office/powerpoint/2010/main" val="2213830426"/>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613731"/>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235368"/>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1401696"/>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5340346"/>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0239309"/>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3909263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503796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5773075"/>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185624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3/15/25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662619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pPr>
                <a:defRPr/>
              </a:pPr>
              <a:t>‹#›</a:t>
            </a:fld>
            <a:endParaRPr lang="en-GB"/>
          </a:p>
        </p:txBody>
      </p:sp>
    </p:spTree>
    <p:extLst>
      <p:ext uri="{BB962C8B-B14F-4D97-AF65-F5344CB8AC3E}">
        <p14:creationId xmlns:p14="http://schemas.microsoft.com/office/powerpoint/2010/main" val="1940370470"/>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3/15/25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207121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3/15/25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5998604"/>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9979923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3/15/25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82498039"/>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54090263"/>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3/15/25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9761556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375466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855231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334456"/>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788290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324845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3031417"/>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09537776"/>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7504514"/>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486665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6561234"/>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0800398"/>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6035834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651085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14530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73454640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4033928"/>
      </p:ext>
    </p:extLst>
  </p:cSld>
  <p:clrMapOvr>
    <a:masterClrMapping/>
  </p:clrMapOvr>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18485808"/>
      </p:ext>
    </p:extLst>
  </p:cSld>
  <p:clrMapOvr>
    <a:masterClrMapping/>
  </p:clrMapOvr>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57809091"/>
      </p:ext>
    </p:extLst>
  </p:cSld>
  <p:clrMapOvr>
    <a:masterClrMapping/>
  </p:clrMapOvr>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56893864"/>
      </p:ext>
    </p:extLst>
  </p:cSld>
  <p:clrMapOvr>
    <a:masterClrMapping/>
  </p:clrMapOvr>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4811016"/>
      </p:ext>
    </p:extLst>
  </p:cSld>
  <p:clrMapOvr>
    <a:masterClrMapping/>
  </p:clrMapOvr>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7810362"/>
      </p:ext>
    </p:extLst>
  </p:cSld>
  <p:clrMapOvr>
    <a:masterClrMapping/>
  </p:clrMapOvr>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36069728"/>
      </p:ext>
    </p:extLst>
  </p:cSld>
  <p:clrMapOvr>
    <a:masterClrMapping/>
  </p:clrMapOvr>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5874822"/>
      </p:ext>
    </p:extLst>
  </p:cSld>
  <p:clrMapOvr>
    <a:masterClrMapping/>
  </p:clrMapOvr>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8998577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4794342"/>
      </p:ext>
    </p:extLst>
  </p:cSld>
  <p:clrMapOvr>
    <a:masterClrMapping/>
  </p:clrMapOvr>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6635658"/>
      </p:ext>
    </p:extLst>
  </p:cSld>
  <p:clrMapOvr>
    <a:masterClrMapping/>
  </p:clrMapOvr>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8657290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931635"/>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5535187"/>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834513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3637848"/>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8015059"/>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7008847"/>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2319980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54383733"/>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630059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8619175"/>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1321853"/>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5730423"/>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0962417"/>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20677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0290737"/>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175758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67783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290998"/>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209253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028762"/>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840435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721420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82875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89967465"/>
      </p:ext>
    </p:extLst>
  </p:cSld>
  <p:clrMapOvr>
    <a:masterClrMapping/>
  </p:clrMapOvr>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8325303"/>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83740445"/>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29443492"/>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11993894"/>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8862944"/>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08927273"/>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3850120"/>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08957038"/>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75904029"/>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93734135"/>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6042100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535722273"/>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01644116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678825631"/>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631446535"/>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684429249"/>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070503042"/>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638482250"/>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421801000"/>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60294881"/>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218400776"/>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419205486"/>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25044447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6" Type="http://schemas.openxmlformats.org/officeDocument/2006/relationships/theme" Target="../theme/theme10.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6" Type="http://schemas.openxmlformats.org/officeDocument/2006/relationships/theme" Target="../theme/theme11.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2" Type="http://schemas.openxmlformats.org/officeDocument/2006/relationships/slideLayout" Target="../slideLayouts/slideLayout135.xml"/><Relationship Id="rId16" Type="http://schemas.openxmlformats.org/officeDocument/2006/relationships/theme" Target="../theme/theme12.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slideLayout" Target="../slideLayouts/slideLayout161.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2" Type="http://schemas.openxmlformats.org/officeDocument/2006/relationships/slideLayout" Target="../slideLayouts/slideLayout150.xml"/><Relationship Id="rId16" Type="http://schemas.openxmlformats.org/officeDocument/2006/relationships/theme" Target="../theme/theme13.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6" Type="http://schemas.openxmlformats.org/officeDocument/2006/relationships/theme" Target="../theme/theme14.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slideLayout" Target="../slideLayouts/slideLayout17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6" Type="http://schemas.openxmlformats.org/officeDocument/2006/relationships/theme" Target="../theme/theme15.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5" Type="http://schemas.openxmlformats.org/officeDocument/2006/relationships/slideLayout" Target="../slideLayouts/slideLayout19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slideLayout" Target="../slideLayouts/slideLayout20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6" Type="http://schemas.openxmlformats.org/officeDocument/2006/relationships/theme" Target="../theme/theme16.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5" Type="http://schemas.openxmlformats.org/officeDocument/2006/relationships/slideLayout" Target="../slideLayouts/slideLayout20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slideLayout" Target="../slideLayouts/slideLayout20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16.xml"/><Relationship Id="rId13" Type="http://schemas.openxmlformats.org/officeDocument/2006/relationships/slideLayout" Target="../slideLayouts/slideLayout221.xml"/><Relationship Id="rId3" Type="http://schemas.openxmlformats.org/officeDocument/2006/relationships/slideLayout" Target="../slideLayouts/slideLayout211.xml"/><Relationship Id="rId7" Type="http://schemas.openxmlformats.org/officeDocument/2006/relationships/slideLayout" Target="../slideLayouts/slideLayout215.xml"/><Relationship Id="rId12" Type="http://schemas.openxmlformats.org/officeDocument/2006/relationships/slideLayout" Target="../slideLayouts/slideLayout220.xml"/><Relationship Id="rId2" Type="http://schemas.openxmlformats.org/officeDocument/2006/relationships/slideLayout" Target="../slideLayouts/slideLayout210.xml"/><Relationship Id="rId16" Type="http://schemas.openxmlformats.org/officeDocument/2006/relationships/theme" Target="../theme/theme17.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5" Type="http://schemas.openxmlformats.org/officeDocument/2006/relationships/slideLayout" Target="../slideLayouts/slideLayout213.xml"/><Relationship Id="rId15" Type="http://schemas.openxmlformats.org/officeDocument/2006/relationships/slideLayout" Target="../slideLayouts/slideLayout223.xml"/><Relationship Id="rId10" Type="http://schemas.openxmlformats.org/officeDocument/2006/relationships/slideLayout" Target="../slideLayouts/slideLayout218.xml"/><Relationship Id="rId4" Type="http://schemas.openxmlformats.org/officeDocument/2006/relationships/slideLayout" Target="../slideLayouts/slideLayout212.xml"/><Relationship Id="rId9" Type="http://schemas.openxmlformats.org/officeDocument/2006/relationships/slideLayout" Target="../slideLayouts/slideLayout217.xml"/><Relationship Id="rId14" Type="http://schemas.openxmlformats.org/officeDocument/2006/relationships/slideLayout" Target="../slideLayouts/slideLayout22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6" Type="http://schemas.openxmlformats.org/officeDocument/2006/relationships/theme" Target="../theme/theme18.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slideLayout" Target="../slideLayouts/slideLayout251.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slideLayout" Target="../slideLayouts/slideLayout250.xml"/><Relationship Id="rId2" Type="http://schemas.openxmlformats.org/officeDocument/2006/relationships/slideLayout" Target="../slideLayouts/slideLayout240.xml"/><Relationship Id="rId16" Type="http://schemas.openxmlformats.org/officeDocument/2006/relationships/theme" Target="../theme/theme19.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5" Type="http://schemas.openxmlformats.org/officeDocument/2006/relationships/slideLayout" Target="../slideLayouts/slideLayout25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14" Type="http://schemas.openxmlformats.org/officeDocument/2006/relationships/slideLayout" Target="../slideLayouts/slideLayout25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slideLayout" Target="../slideLayouts/slideLayout266.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2" Type="http://schemas.openxmlformats.org/officeDocument/2006/relationships/slideLayout" Target="../slideLayouts/slideLayout255.xml"/><Relationship Id="rId16" Type="http://schemas.openxmlformats.org/officeDocument/2006/relationships/theme" Target="../theme/theme20.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5" Type="http://schemas.openxmlformats.org/officeDocument/2006/relationships/slideLayout" Target="../slideLayouts/slideLayout26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6" Type="http://schemas.openxmlformats.org/officeDocument/2006/relationships/theme" Target="../theme/theme21.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5" Type="http://schemas.openxmlformats.org/officeDocument/2006/relationships/slideLayout" Target="../slideLayouts/slideLayout28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slideLayout" Target="../slideLayouts/slideLayout28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6" Type="http://schemas.openxmlformats.org/officeDocument/2006/relationships/theme" Target="../theme/theme22.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2" Type="http://schemas.openxmlformats.org/officeDocument/2006/relationships/slideLayout" Target="../slideLayouts/slideLayout300.xml"/><Relationship Id="rId16" Type="http://schemas.openxmlformats.org/officeDocument/2006/relationships/theme" Target="../theme/theme23.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slideLayout" Target="../slideLayouts/slideLayout326.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6" Type="http://schemas.openxmlformats.org/officeDocument/2006/relationships/theme" Target="../theme/theme24.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5" Type="http://schemas.openxmlformats.org/officeDocument/2006/relationships/slideLayout" Target="../slideLayouts/slideLayout32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slideLayout" Target="../slideLayouts/slideLayout32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slideLayout" Target="../slideLayouts/slideLayout341.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slideLayout" Target="../slideLayouts/slideLayout340.xml"/><Relationship Id="rId2" Type="http://schemas.openxmlformats.org/officeDocument/2006/relationships/slideLayout" Target="../slideLayouts/slideLayout330.xml"/><Relationship Id="rId16" Type="http://schemas.openxmlformats.org/officeDocument/2006/relationships/theme" Target="../theme/theme25.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5" Type="http://schemas.openxmlformats.org/officeDocument/2006/relationships/slideLayout" Target="../slideLayouts/slideLayout34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slideLayout" Target="../slideLayouts/slideLayout34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slideLayout" Target="../slideLayouts/slideLayout356.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slideLayout" Target="../slideLayouts/slideLayout355.xml"/><Relationship Id="rId2" Type="http://schemas.openxmlformats.org/officeDocument/2006/relationships/slideLayout" Target="../slideLayouts/slideLayout345.xml"/><Relationship Id="rId16" Type="http://schemas.openxmlformats.org/officeDocument/2006/relationships/theme" Target="../theme/theme26.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5" Type="http://schemas.openxmlformats.org/officeDocument/2006/relationships/slideLayout" Target="../slideLayouts/slideLayout35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 Id="rId14" Type="http://schemas.openxmlformats.org/officeDocument/2006/relationships/slideLayout" Target="../slideLayouts/slideLayout35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slideLayout" Target="../slideLayouts/slideLayout371.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slideLayout" Target="../slideLayouts/slideLayout370.xml"/><Relationship Id="rId2" Type="http://schemas.openxmlformats.org/officeDocument/2006/relationships/slideLayout" Target="../slideLayouts/slideLayout360.xml"/><Relationship Id="rId16" Type="http://schemas.openxmlformats.org/officeDocument/2006/relationships/theme" Target="../theme/theme27.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5" Type="http://schemas.openxmlformats.org/officeDocument/2006/relationships/slideLayout" Target="../slideLayouts/slideLayout37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 Id="rId14" Type="http://schemas.openxmlformats.org/officeDocument/2006/relationships/slideLayout" Target="../slideLayouts/slideLayout372.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37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slideLayout" Target="../slideLayouts/slideLayout387.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6" Type="http://schemas.openxmlformats.org/officeDocument/2006/relationships/theme" Target="../theme/theme29.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5" Type="http://schemas.openxmlformats.org/officeDocument/2006/relationships/slideLayout" Target="../slideLayouts/slideLayout38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slideLayout" Target="../slideLayouts/slideLayout38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97.xml"/><Relationship Id="rId13" Type="http://schemas.openxmlformats.org/officeDocument/2006/relationships/slideLayout" Target="../slideLayouts/slideLayout402.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slideLayout" Target="../slideLayouts/slideLayout401.xml"/><Relationship Id="rId2" Type="http://schemas.openxmlformats.org/officeDocument/2006/relationships/slideLayout" Target="../slideLayouts/slideLayout391.xml"/><Relationship Id="rId16" Type="http://schemas.openxmlformats.org/officeDocument/2006/relationships/theme" Target="../theme/theme30.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5" Type="http://schemas.openxmlformats.org/officeDocument/2006/relationships/slideLayout" Target="../slideLayouts/slideLayout40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 Id="rId14" Type="http://schemas.openxmlformats.org/officeDocument/2006/relationships/slideLayout" Target="../slideLayouts/slideLayout40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slideLayout" Target="../slideLayouts/slideLayout417.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slideLayout" Target="../slideLayouts/slideLayout416.xml"/><Relationship Id="rId2" Type="http://schemas.openxmlformats.org/officeDocument/2006/relationships/slideLayout" Target="../slideLayouts/slideLayout406.xml"/><Relationship Id="rId16" Type="http://schemas.openxmlformats.org/officeDocument/2006/relationships/theme" Target="../theme/theme31.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5" Type="http://schemas.openxmlformats.org/officeDocument/2006/relationships/slideLayout" Target="../slideLayouts/slideLayout41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 Id="rId14" Type="http://schemas.openxmlformats.org/officeDocument/2006/relationships/slideLayout" Target="../slideLayouts/slideLayout41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slideLayout" Target="../slideLayouts/slideLayout432.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2" Type="http://schemas.openxmlformats.org/officeDocument/2006/relationships/slideLayout" Target="../slideLayouts/slideLayout421.xml"/><Relationship Id="rId16" Type="http://schemas.openxmlformats.org/officeDocument/2006/relationships/theme" Target="../theme/theme32.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5" Type="http://schemas.openxmlformats.org/officeDocument/2006/relationships/slideLayout" Target="../slideLayouts/slideLayout43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4" Type="http://schemas.openxmlformats.org/officeDocument/2006/relationships/slideLayout" Target="../slideLayouts/slideLayout43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6" Type="http://schemas.openxmlformats.org/officeDocument/2006/relationships/theme" Target="../theme/theme33.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5" Type="http://schemas.openxmlformats.org/officeDocument/2006/relationships/slideLayout" Target="../slideLayouts/slideLayout44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slideLayout" Target="../slideLayouts/slideLayout44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slideLayout" Target="../slideLayouts/slideLayout462.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6" Type="http://schemas.openxmlformats.org/officeDocument/2006/relationships/theme" Target="../theme/theme34.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5" Type="http://schemas.openxmlformats.org/officeDocument/2006/relationships/slideLayout" Target="../slideLayouts/slideLayout46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 Id="rId14" Type="http://schemas.openxmlformats.org/officeDocument/2006/relationships/slideLayout" Target="../slideLayouts/slideLayout46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72.xml"/><Relationship Id="rId13" Type="http://schemas.openxmlformats.org/officeDocument/2006/relationships/slideLayout" Target="../slideLayouts/slideLayout477.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slideLayout" Target="../slideLayouts/slideLayout476.xml"/><Relationship Id="rId2" Type="http://schemas.openxmlformats.org/officeDocument/2006/relationships/slideLayout" Target="../slideLayouts/slideLayout466.xml"/><Relationship Id="rId16" Type="http://schemas.openxmlformats.org/officeDocument/2006/relationships/theme" Target="../theme/theme35.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5" Type="http://schemas.openxmlformats.org/officeDocument/2006/relationships/slideLayout" Target="../slideLayouts/slideLayout47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 Id="rId14" Type="http://schemas.openxmlformats.org/officeDocument/2006/relationships/slideLayout" Target="../slideLayouts/slideLayout47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6" Type="http://schemas.openxmlformats.org/officeDocument/2006/relationships/theme" Target="../theme/theme36.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slideLayout" Target="../slideLayouts/slideLayout49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slideLayout" Target="../slideLayouts/slideLayout49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515.xml"/><Relationship Id="rId13" Type="http://schemas.openxmlformats.org/officeDocument/2006/relationships/slideLayout" Target="../slideLayouts/slideLayout520.xml"/><Relationship Id="rId3" Type="http://schemas.openxmlformats.org/officeDocument/2006/relationships/slideLayout" Target="../slideLayouts/slideLayout510.xml"/><Relationship Id="rId7" Type="http://schemas.openxmlformats.org/officeDocument/2006/relationships/slideLayout" Target="../slideLayouts/slideLayout514.xml"/><Relationship Id="rId12" Type="http://schemas.openxmlformats.org/officeDocument/2006/relationships/slideLayout" Target="../slideLayouts/slideLayout519.xml"/><Relationship Id="rId2" Type="http://schemas.openxmlformats.org/officeDocument/2006/relationships/slideLayout" Target="../slideLayouts/slideLayout509.xml"/><Relationship Id="rId16" Type="http://schemas.openxmlformats.org/officeDocument/2006/relationships/theme" Target="../theme/theme38.xml"/><Relationship Id="rId1" Type="http://schemas.openxmlformats.org/officeDocument/2006/relationships/slideLayout" Target="../slideLayouts/slideLayout508.xml"/><Relationship Id="rId6" Type="http://schemas.openxmlformats.org/officeDocument/2006/relationships/slideLayout" Target="../slideLayouts/slideLayout513.xml"/><Relationship Id="rId11" Type="http://schemas.openxmlformats.org/officeDocument/2006/relationships/slideLayout" Target="../slideLayouts/slideLayout518.xml"/><Relationship Id="rId5" Type="http://schemas.openxmlformats.org/officeDocument/2006/relationships/slideLayout" Target="../slideLayouts/slideLayout512.xml"/><Relationship Id="rId15" Type="http://schemas.openxmlformats.org/officeDocument/2006/relationships/slideLayout" Target="../slideLayouts/slideLayout522.xml"/><Relationship Id="rId10" Type="http://schemas.openxmlformats.org/officeDocument/2006/relationships/slideLayout" Target="../slideLayouts/slideLayout517.xml"/><Relationship Id="rId4" Type="http://schemas.openxmlformats.org/officeDocument/2006/relationships/slideLayout" Target="../slideLayouts/slideLayout511.xml"/><Relationship Id="rId9" Type="http://schemas.openxmlformats.org/officeDocument/2006/relationships/slideLayout" Target="../slideLayouts/slideLayout516.xml"/><Relationship Id="rId14" Type="http://schemas.openxmlformats.org/officeDocument/2006/relationships/slideLayout" Target="../slideLayouts/slideLayout52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slideLayout" Target="../slideLayouts/slideLayout535.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slideLayout" Target="../slideLayouts/slideLayout534.xml"/><Relationship Id="rId2" Type="http://schemas.openxmlformats.org/officeDocument/2006/relationships/slideLayout" Target="../slideLayouts/slideLayout524.xml"/><Relationship Id="rId16" Type="http://schemas.openxmlformats.org/officeDocument/2006/relationships/theme" Target="../theme/theme39.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5" Type="http://schemas.openxmlformats.org/officeDocument/2006/relationships/slideLayout" Target="../slideLayouts/slideLayout53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slideLayout" Target="../slideLayouts/slideLayout5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6" Type="http://schemas.openxmlformats.org/officeDocument/2006/relationships/theme" Target="../theme/theme40.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5" Type="http://schemas.openxmlformats.org/officeDocument/2006/relationships/slideLayout" Target="../slideLayouts/slideLayout55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slideLayout" Target="../slideLayouts/slideLayout565.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slideLayout" Target="../slideLayouts/slideLayout564.xml"/><Relationship Id="rId2" Type="http://schemas.openxmlformats.org/officeDocument/2006/relationships/slideLayout" Target="../slideLayouts/slideLayout554.xml"/><Relationship Id="rId16" Type="http://schemas.openxmlformats.org/officeDocument/2006/relationships/theme" Target="../theme/theme41.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5" Type="http://schemas.openxmlformats.org/officeDocument/2006/relationships/slideLayout" Target="../slideLayouts/slideLayout56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 Id="rId14" Type="http://schemas.openxmlformats.org/officeDocument/2006/relationships/slideLayout" Target="../slideLayouts/slideLayout56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theme" Target="../theme/theme42.xml"/><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slideLayout" Target="../slideLayouts/slideLayout579.xml"/><Relationship Id="rId2" Type="http://schemas.openxmlformats.org/officeDocument/2006/relationships/slideLayout" Target="../slideLayouts/slideLayout569.xml"/><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2.jpe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slideLayout" Target="../slideLayouts/slideLayout592.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slideLayout" Target="../slideLayouts/slideLayout591.xml"/><Relationship Id="rId2" Type="http://schemas.openxmlformats.org/officeDocument/2006/relationships/slideLayout" Target="../slideLayouts/slideLayout581.xml"/><Relationship Id="rId16" Type="http://schemas.openxmlformats.org/officeDocument/2006/relationships/theme" Target="../theme/theme43.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5" Type="http://schemas.openxmlformats.org/officeDocument/2006/relationships/slideLayout" Target="../slideLayouts/slideLayout59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 Id="rId14" Type="http://schemas.openxmlformats.org/officeDocument/2006/relationships/slideLayout" Target="../slideLayouts/slideLayout59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2" Type="http://schemas.openxmlformats.org/officeDocument/2006/relationships/slideLayout" Target="../slideLayouts/slideLayout596.xml"/><Relationship Id="rId16" Type="http://schemas.openxmlformats.org/officeDocument/2006/relationships/theme" Target="../theme/theme44.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5" Type="http://schemas.openxmlformats.org/officeDocument/2006/relationships/slideLayout" Target="../slideLayouts/slideLayout60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slideLayout" Target="../slideLayouts/slideLayout608.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61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slideLayout" Target="../slideLayouts/slideLayout623.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slideLayout" Target="../slideLayouts/slideLayout622.xml"/><Relationship Id="rId2" Type="http://schemas.openxmlformats.org/officeDocument/2006/relationships/slideLayout" Target="../slideLayouts/slideLayout612.xml"/><Relationship Id="rId16" Type="http://schemas.openxmlformats.org/officeDocument/2006/relationships/theme" Target="../theme/theme46.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5" Type="http://schemas.openxmlformats.org/officeDocument/2006/relationships/slideLayout" Target="../slideLayouts/slideLayout62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 Id="rId14" Type="http://schemas.openxmlformats.org/officeDocument/2006/relationships/slideLayout" Target="../slideLayouts/slideLayout62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slideLayout" Target="../slideLayouts/slideLayout638.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slideLayout" Target="../slideLayouts/slideLayout651.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6" Type="http://schemas.openxmlformats.org/officeDocument/2006/relationships/theme" Target="../theme/theme48.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5" Type="http://schemas.openxmlformats.org/officeDocument/2006/relationships/slideLayout" Target="../slideLayouts/slideLayout65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slideLayout" Target="../slideLayouts/slideLayout65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49.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72.xml"/><Relationship Id="rId13" Type="http://schemas.openxmlformats.org/officeDocument/2006/relationships/slideLayout" Target="../slideLayouts/slideLayout677.xml"/><Relationship Id="rId3" Type="http://schemas.openxmlformats.org/officeDocument/2006/relationships/slideLayout" Target="../slideLayouts/slideLayout667.xml"/><Relationship Id="rId7" Type="http://schemas.openxmlformats.org/officeDocument/2006/relationships/slideLayout" Target="../slideLayouts/slideLayout671.xml"/><Relationship Id="rId12" Type="http://schemas.openxmlformats.org/officeDocument/2006/relationships/slideLayout" Target="../slideLayouts/slideLayout676.xml"/><Relationship Id="rId2" Type="http://schemas.openxmlformats.org/officeDocument/2006/relationships/slideLayout" Target="../slideLayouts/slideLayout666.xml"/><Relationship Id="rId1" Type="http://schemas.openxmlformats.org/officeDocument/2006/relationships/slideLayout" Target="../slideLayouts/slideLayout665.xml"/><Relationship Id="rId6" Type="http://schemas.openxmlformats.org/officeDocument/2006/relationships/slideLayout" Target="../slideLayouts/slideLayout670.xml"/><Relationship Id="rId11" Type="http://schemas.openxmlformats.org/officeDocument/2006/relationships/slideLayout" Target="../slideLayouts/slideLayout675.xml"/><Relationship Id="rId5" Type="http://schemas.openxmlformats.org/officeDocument/2006/relationships/slideLayout" Target="../slideLayouts/slideLayout669.xml"/><Relationship Id="rId10" Type="http://schemas.openxmlformats.org/officeDocument/2006/relationships/slideLayout" Target="../slideLayouts/slideLayout674.xml"/><Relationship Id="rId4" Type="http://schemas.openxmlformats.org/officeDocument/2006/relationships/slideLayout" Target="../slideLayouts/slideLayout668.xml"/><Relationship Id="rId9" Type="http://schemas.openxmlformats.org/officeDocument/2006/relationships/slideLayout" Target="../slideLayouts/slideLayout67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slideLayout" Target="../slideLayouts/slideLayout690.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5" Type="http://schemas.openxmlformats.org/officeDocument/2006/relationships/theme" Target="../theme/theme51.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 Id="rId14" Type="http://schemas.openxmlformats.org/officeDocument/2006/relationships/slideLayout" Target="../slideLayouts/slideLayout69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slideLayout" Target="../slideLayouts/slideLayout704.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slideLayout" Target="../slideLayouts/slideLayout703.xml"/><Relationship Id="rId2" Type="http://schemas.openxmlformats.org/officeDocument/2006/relationships/slideLayout" Target="../slideLayouts/slideLayout693.xml"/><Relationship Id="rId16" Type="http://schemas.openxmlformats.org/officeDocument/2006/relationships/theme" Target="../theme/theme52.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5" Type="http://schemas.openxmlformats.org/officeDocument/2006/relationships/slideLayout" Target="../slideLayouts/slideLayout706.xml"/><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4" Type="http://schemas.openxmlformats.org/officeDocument/2006/relationships/slideLayout" Target="../slideLayouts/slideLayout70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714.xml"/><Relationship Id="rId13" Type="http://schemas.openxmlformats.org/officeDocument/2006/relationships/theme" Target="../theme/theme53.xml"/><Relationship Id="rId3" Type="http://schemas.openxmlformats.org/officeDocument/2006/relationships/slideLayout" Target="../slideLayouts/slideLayout709.xml"/><Relationship Id="rId7" Type="http://schemas.openxmlformats.org/officeDocument/2006/relationships/slideLayout" Target="../slideLayouts/slideLayout713.xml"/><Relationship Id="rId12" Type="http://schemas.openxmlformats.org/officeDocument/2006/relationships/slideLayout" Target="../slideLayouts/slideLayout718.xml"/><Relationship Id="rId2" Type="http://schemas.openxmlformats.org/officeDocument/2006/relationships/slideLayout" Target="../slideLayouts/slideLayout708.xml"/><Relationship Id="rId1" Type="http://schemas.openxmlformats.org/officeDocument/2006/relationships/slideLayout" Target="../slideLayouts/slideLayout707.xml"/><Relationship Id="rId6" Type="http://schemas.openxmlformats.org/officeDocument/2006/relationships/slideLayout" Target="../slideLayouts/slideLayout712.xml"/><Relationship Id="rId11" Type="http://schemas.openxmlformats.org/officeDocument/2006/relationships/slideLayout" Target="../slideLayouts/slideLayout717.xml"/><Relationship Id="rId5" Type="http://schemas.openxmlformats.org/officeDocument/2006/relationships/slideLayout" Target="../slideLayouts/slideLayout711.xml"/><Relationship Id="rId10" Type="http://schemas.openxmlformats.org/officeDocument/2006/relationships/slideLayout" Target="../slideLayouts/slideLayout716.xml"/><Relationship Id="rId4" Type="http://schemas.openxmlformats.org/officeDocument/2006/relationships/slideLayout" Target="../slideLayouts/slideLayout710.xml"/><Relationship Id="rId9" Type="http://schemas.openxmlformats.org/officeDocument/2006/relationships/slideLayout" Target="../slideLayouts/slideLayout71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17" Type="http://schemas.openxmlformats.org/officeDocument/2006/relationships/image" Target="../media/image5.png"/><Relationship Id="rId2" Type="http://schemas.openxmlformats.org/officeDocument/2006/relationships/slideLayout" Target="../slideLayouts/slideLayout720.xml"/><Relationship Id="rId16" Type="http://schemas.openxmlformats.org/officeDocument/2006/relationships/image" Target="../media/image4.png"/><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image" Target="../media/image3.png"/><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739.xml"/><Relationship Id="rId13" Type="http://schemas.openxmlformats.org/officeDocument/2006/relationships/slideLayout" Target="../slideLayouts/slideLayout744.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slideLayout" Target="../slideLayouts/slideLayout743.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52.xml"/><Relationship Id="rId3" Type="http://schemas.openxmlformats.org/officeDocument/2006/relationships/slideLayout" Target="../slideLayouts/slideLayout747.xml"/><Relationship Id="rId7" Type="http://schemas.openxmlformats.org/officeDocument/2006/relationships/slideLayout" Target="../slideLayouts/slideLayout751.xml"/><Relationship Id="rId12" Type="http://schemas.openxmlformats.org/officeDocument/2006/relationships/theme" Target="../theme/theme56.xml"/><Relationship Id="rId2" Type="http://schemas.openxmlformats.org/officeDocument/2006/relationships/slideLayout" Target="../slideLayouts/slideLayout746.xml"/><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5" Type="http://schemas.openxmlformats.org/officeDocument/2006/relationships/slideLayout" Target="../slideLayouts/slideLayout749.xml"/><Relationship Id="rId10" Type="http://schemas.openxmlformats.org/officeDocument/2006/relationships/slideLayout" Target="../slideLayouts/slideLayout754.xml"/><Relationship Id="rId4" Type="http://schemas.openxmlformats.org/officeDocument/2006/relationships/slideLayout" Target="../slideLayouts/slideLayout748.xml"/><Relationship Id="rId9" Type="http://schemas.openxmlformats.org/officeDocument/2006/relationships/slideLayout" Target="../slideLayouts/slideLayout75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57.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58.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5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6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80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6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theme" Target="../theme/theme63.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831.xml"/><Relationship Id="rId13" Type="http://schemas.openxmlformats.org/officeDocument/2006/relationships/theme" Target="../theme/theme64.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slideLayout" Target="../slideLayouts/slideLayout835.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slideLayout" Target="../slideLayouts/slideLayout84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6" Type="http://schemas.openxmlformats.org/officeDocument/2006/relationships/theme" Target="../theme/theme65.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5" Type="http://schemas.openxmlformats.org/officeDocument/2006/relationships/slideLayout" Target="../slideLayouts/slideLayout85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slideLayout" Target="../slideLayouts/slideLayout84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858.xml"/><Relationship Id="rId13" Type="http://schemas.openxmlformats.org/officeDocument/2006/relationships/theme" Target="../theme/theme66.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slideLayout" Target="../slideLayouts/slideLayout862.xml"/><Relationship Id="rId2" Type="http://schemas.openxmlformats.org/officeDocument/2006/relationships/slideLayout" Target="../slideLayouts/slideLayout852.xml"/><Relationship Id="rId16" Type="http://schemas.openxmlformats.org/officeDocument/2006/relationships/image" Target="../media/image5.png"/><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5" Type="http://schemas.openxmlformats.org/officeDocument/2006/relationships/image" Target="../media/image4.png"/><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 Id="rId14" Type="http://schemas.openxmlformats.org/officeDocument/2006/relationships/image" Target="../media/image3.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slideLayout" Target="../slideLayouts/slideLayout875.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5" Type="http://schemas.openxmlformats.org/officeDocument/2006/relationships/image" Target="../media/image1.jpeg"/><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87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884.xml"/><Relationship Id="rId13" Type="http://schemas.openxmlformats.org/officeDocument/2006/relationships/image" Target="../media/image3.png"/><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69.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5" Type="http://schemas.openxmlformats.org/officeDocument/2006/relationships/image" Target="../media/image5.png"/><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 Id="rId14" Type="http://schemas.openxmlformats.org/officeDocument/2006/relationships/image" Target="../media/image4.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88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896.xml"/><Relationship Id="rId13" Type="http://schemas.openxmlformats.org/officeDocument/2006/relationships/slideLayout" Target="../slideLayouts/slideLayout901.xml"/><Relationship Id="rId3" Type="http://schemas.openxmlformats.org/officeDocument/2006/relationships/slideLayout" Target="../slideLayouts/slideLayout891.xml"/><Relationship Id="rId7" Type="http://schemas.openxmlformats.org/officeDocument/2006/relationships/slideLayout" Target="../slideLayouts/slideLayout895.xml"/><Relationship Id="rId12" Type="http://schemas.openxmlformats.org/officeDocument/2006/relationships/slideLayout" Target="../slideLayouts/slideLayout900.xml"/><Relationship Id="rId2" Type="http://schemas.openxmlformats.org/officeDocument/2006/relationships/slideLayout" Target="../slideLayouts/slideLayout890.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5" Type="http://schemas.openxmlformats.org/officeDocument/2006/relationships/slideLayout" Target="../slideLayouts/slideLayout893.xml"/><Relationship Id="rId10" Type="http://schemas.openxmlformats.org/officeDocument/2006/relationships/slideLayout" Target="../slideLayouts/slideLayout898.xml"/><Relationship Id="rId4" Type="http://schemas.openxmlformats.org/officeDocument/2006/relationships/slideLayout" Target="../slideLayouts/slideLayout892.xml"/><Relationship Id="rId9" Type="http://schemas.openxmlformats.org/officeDocument/2006/relationships/slideLayout" Target="../slideLayouts/slideLayout897.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909.xml"/><Relationship Id="rId13" Type="http://schemas.openxmlformats.org/officeDocument/2006/relationships/slideLayout" Target="../slideLayouts/slideLayout914.xml"/><Relationship Id="rId3" Type="http://schemas.openxmlformats.org/officeDocument/2006/relationships/slideLayout" Target="../slideLayouts/slideLayout904.xml"/><Relationship Id="rId7" Type="http://schemas.openxmlformats.org/officeDocument/2006/relationships/slideLayout" Target="../slideLayouts/slideLayout908.xml"/><Relationship Id="rId12" Type="http://schemas.openxmlformats.org/officeDocument/2006/relationships/slideLayout" Target="../slideLayouts/slideLayout913.xml"/><Relationship Id="rId2" Type="http://schemas.openxmlformats.org/officeDocument/2006/relationships/slideLayout" Target="../slideLayouts/slideLayout903.xml"/><Relationship Id="rId1" Type="http://schemas.openxmlformats.org/officeDocument/2006/relationships/slideLayout" Target="../slideLayouts/slideLayout902.xml"/><Relationship Id="rId6" Type="http://schemas.openxmlformats.org/officeDocument/2006/relationships/slideLayout" Target="../slideLayouts/slideLayout907.xml"/><Relationship Id="rId11" Type="http://schemas.openxmlformats.org/officeDocument/2006/relationships/slideLayout" Target="../slideLayouts/slideLayout912.xml"/><Relationship Id="rId5" Type="http://schemas.openxmlformats.org/officeDocument/2006/relationships/slideLayout" Target="../slideLayouts/slideLayout906.xml"/><Relationship Id="rId10" Type="http://schemas.openxmlformats.org/officeDocument/2006/relationships/slideLayout" Target="../slideLayouts/slideLayout911.xml"/><Relationship Id="rId4" Type="http://schemas.openxmlformats.org/officeDocument/2006/relationships/slideLayout" Target="../slideLayouts/slideLayout905.xml"/><Relationship Id="rId9" Type="http://schemas.openxmlformats.org/officeDocument/2006/relationships/slideLayout" Target="../slideLayouts/slideLayout910.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922.xml"/><Relationship Id="rId3" Type="http://schemas.openxmlformats.org/officeDocument/2006/relationships/slideLayout" Target="../slideLayouts/slideLayout917.xml"/><Relationship Id="rId7" Type="http://schemas.openxmlformats.org/officeDocument/2006/relationships/slideLayout" Target="../slideLayouts/slideLayout921.xml"/><Relationship Id="rId12" Type="http://schemas.openxmlformats.org/officeDocument/2006/relationships/theme" Target="../theme/theme73.xml"/><Relationship Id="rId2" Type="http://schemas.openxmlformats.org/officeDocument/2006/relationships/slideLayout" Target="../slideLayouts/slideLayout916.xml"/><Relationship Id="rId1" Type="http://schemas.openxmlformats.org/officeDocument/2006/relationships/slideLayout" Target="../slideLayouts/slideLayout915.xml"/><Relationship Id="rId6" Type="http://schemas.openxmlformats.org/officeDocument/2006/relationships/slideLayout" Target="../slideLayouts/slideLayout920.xml"/><Relationship Id="rId11" Type="http://schemas.openxmlformats.org/officeDocument/2006/relationships/slideLayout" Target="../slideLayouts/slideLayout925.xml"/><Relationship Id="rId5" Type="http://schemas.openxmlformats.org/officeDocument/2006/relationships/slideLayout" Target="../slideLayouts/slideLayout919.xml"/><Relationship Id="rId10" Type="http://schemas.openxmlformats.org/officeDocument/2006/relationships/slideLayout" Target="../slideLayouts/slideLayout924.xml"/><Relationship Id="rId4" Type="http://schemas.openxmlformats.org/officeDocument/2006/relationships/slideLayout" Target="../slideLayouts/slideLayout918.xml"/><Relationship Id="rId9" Type="http://schemas.openxmlformats.org/officeDocument/2006/relationships/slideLayout" Target="../slideLayouts/slideLayout92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933.xml"/><Relationship Id="rId13" Type="http://schemas.openxmlformats.org/officeDocument/2006/relationships/slideLayout" Target="../slideLayouts/slideLayout938.xml"/><Relationship Id="rId3" Type="http://schemas.openxmlformats.org/officeDocument/2006/relationships/slideLayout" Target="../slideLayouts/slideLayout928.xml"/><Relationship Id="rId7" Type="http://schemas.openxmlformats.org/officeDocument/2006/relationships/slideLayout" Target="../slideLayouts/slideLayout932.xml"/><Relationship Id="rId12" Type="http://schemas.openxmlformats.org/officeDocument/2006/relationships/slideLayout" Target="../slideLayouts/slideLayout937.xml"/><Relationship Id="rId2" Type="http://schemas.openxmlformats.org/officeDocument/2006/relationships/slideLayout" Target="../slideLayouts/slideLayout927.xml"/><Relationship Id="rId16" Type="http://schemas.openxmlformats.org/officeDocument/2006/relationships/theme" Target="../theme/theme74.xml"/><Relationship Id="rId1" Type="http://schemas.openxmlformats.org/officeDocument/2006/relationships/slideLayout" Target="../slideLayouts/slideLayout926.xml"/><Relationship Id="rId6" Type="http://schemas.openxmlformats.org/officeDocument/2006/relationships/slideLayout" Target="../slideLayouts/slideLayout931.xml"/><Relationship Id="rId11" Type="http://schemas.openxmlformats.org/officeDocument/2006/relationships/slideLayout" Target="../slideLayouts/slideLayout936.xml"/><Relationship Id="rId5" Type="http://schemas.openxmlformats.org/officeDocument/2006/relationships/slideLayout" Target="../slideLayouts/slideLayout930.xml"/><Relationship Id="rId15" Type="http://schemas.openxmlformats.org/officeDocument/2006/relationships/slideLayout" Target="../slideLayouts/slideLayout940.xml"/><Relationship Id="rId10" Type="http://schemas.openxmlformats.org/officeDocument/2006/relationships/slideLayout" Target="../slideLayouts/slideLayout935.xml"/><Relationship Id="rId4" Type="http://schemas.openxmlformats.org/officeDocument/2006/relationships/slideLayout" Target="../slideLayouts/slideLayout929.xml"/><Relationship Id="rId9" Type="http://schemas.openxmlformats.org/officeDocument/2006/relationships/slideLayout" Target="../slideLayouts/slideLayout934.xml"/><Relationship Id="rId14" Type="http://schemas.openxmlformats.org/officeDocument/2006/relationships/slideLayout" Target="../slideLayouts/slideLayout93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948.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theme" Target="../theme/theme75.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959.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theme" Target="../theme/theme76.xml"/><Relationship Id="rId2" Type="http://schemas.openxmlformats.org/officeDocument/2006/relationships/slideLayout" Target="../slideLayouts/slideLayout953.xml"/><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970.xml"/><Relationship Id="rId13" Type="http://schemas.openxmlformats.org/officeDocument/2006/relationships/slideLayout" Target="../slideLayouts/slideLayout975.xml"/><Relationship Id="rId3" Type="http://schemas.openxmlformats.org/officeDocument/2006/relationships/slideLayout" Target="../slideLayouts/slideLayout965.xml"/><Relationship Id="rId7" Type="http://schemas.openxmlformats.org/officeDocument/2006/relationships/slideLayout" Target="../slideLayouts/slideLayout969.xml"/><Relationship Id="rId12" Type="http://schemas.openxmlformats.org/officeDocument/2006/relationships/slideLayout" Target="../slideLayouts/slideLayout974.xml"/><Relationship Id="rId2" Type="http://schemas.openxmlformats.org/officeDocument/2006/relationships/slideLayout" Target="../slideLayouts/slideLayout964.xml"/><Relationship Id="rId1" Type="http://schemas.openxmlformats.org/officeDocument/2006/relationships/slideLayout" Target="../slideLayouts/slideLayout963.xml"/><Relationship Id="rId6" Type="http://schemas.openxmlformats.org/officeDocument/2006/relationships/slideLayout" Target="../slideLayouts/slideLayout968.xml"/><Relationship Id="rId11" Type="http://schemas.openxmlformats.org/officeDocument/2006/relationships/slideLayout" Target="../slideLayouts/slideLayout973.xml"/><Relationship Id="rId5" Type="http://schemas.openxmlformats.org/officeDocument/2006/relationships/slideLayout" Target="../slideLayouts/slideLayout967.xml"/><Relationship Id="rId10" Type="http://schemas.openxmlformats.org/officeDocument/2006/relationships/slideLayout" Target="../slideLayouts/slideLayout972.xml"/><Relationship Id="rId4" Type="http://schemas.openxmlformats.org/officeDocument/2006/relationships/slideLayout" Target="../slideLayouts/slideLayout966.xml"/><Relationship Id="rId9" Type="http://schemas.openxmlformats.org/officeDocument/2006/relationships/slideLayout" Target="../slideLayouts/slideLayout971.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983.xml"/><Relationship Id="rId3" Type="http://schemas.openxmlformats.org/officeDocument/2006/relationships/slideLayout" Target="../slideLayouts/slideLayout978.xml"/><Relationship Id="rId7" Type="http://schemas.openxmlformats.org/officeDocument/2006/relationships/slideLayout" Target="../slideLayouts/slideLayout982.xml"/><Relationship Id="rId12" Type="http://schemas.openxmlformats.org/officeDocument/2006/relationships/theme" Target="../theme/theme78.xml"/><Relationship Id="rId2" Type="http://schemas.openxmlformats.org/officeDocument/2006/relationships/slideLayout" Target="../slideLayouts/slideLayout977.xml"/><Relationship Id="rId1" Type="http://schemas.openxmlformats.org/officeDocument/2006/relationships/slideLayout" Target="../slideLayouts/slideLayout976.xml"/><Relationship Id="rId6" Type="http://schemas.openxmlformats.org/officeDocument/2006/relationships/slideLayout" Target="../slideLayouts/slideLayout981.xml"/><Relationship Id="rId11" Type="http://schemas.openxmlformats.org/officeDocument/2006/relationships/slideLayout" Target="../slideLayouts/slideLayout986.xml"/><Relationship Id="rId5" Type="http://schemas.openxmlformats.org/officeDocument/2006/relationships/slideLayout" Target="../slideLayouts/slideLayout980.xml"/><Relationship Id="rId10" Type="http://schemas.openxmlformats.org/officeDocument/2006/relationships/slideLayout" Target="../slideLayouts/slideLayout985.xml"/><Relationship Id="rId4" Type="http://schemas.openxmlformats.org/officeDocument/2006/relationships/slideLayout" Target="../slideLayouts/slideLayout979.xml"/><Relationship Id="rId9" Type="http://schemas.openxmlformats.org/officeDocument/2006/relationships/slideLayout" Target="../slideLayouts/slideLayout98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994.xml"/><Relationship Id="rId3" Type="http://schemas.openxmlformats.org/officeDocument/2006/relationships/slideLayout" Target="../slideLayouts/slideLayout989.xml"/><Relationship Id="rId7" Type="http://schemas.openxmlformats.org/officeDocument/2006/relationships/slideLayout" Target="../slideLayouts/slideLayout993.xml"/><Relationship Id="rId12" Type="http://schemas.openxmlformats.org/officeDocument/2006/relationships/theme" Target="../theme/theme79.xml"/><Relationship Id="rId2" Type="http://schemas.openxmlformats.org/officeDocument/2006/relationships/slideLayout" Target="../slideLayouts/slideLayout988.xml"/><Relationship Id="rId1" Type="http://schemas.openxmlformats.org/officeDocument/2006/relationships/slideLayout" Target="../slideLayouts/slideLayout987.xml"/><Relationship Id="rId6" Type="http://schemas.openxmlformats.org/officeDocument/2006/relationships/slideLayout" Target="../slideLayouts/slideLayout992.xml"/><Relationship Id="rId11" Type="http://schemas.openxmlformats.org/officeDocument/2006/relationships/slideLayout" Target="../slideLayouts/slideLayout997.xml"/><Relationship Id="rId5" Type="http://schemas.openxmlformats.org/officeDocument/2006/relationships/slideLayout" Target="../slideLayouts/slideLayout991.xml"/><Relationship Id="rId10" Type="http://schemas.openxmlformats.org/officeDocument/2006/relationships/slideLayout" Target="../slideLayouts/slideLayout996.xml"/><Relationship Id="rId4" Type="http://schemas.openxmlformats.org/officeDocument/2006/relationships/slideLayout" Target="../slideLayouts/slideLayout990.xml"/><Relationship Id="rId9" Type="http://schemas.openxmlformats.org/officeDocument/2006/relationships/slideLayout" Target="../slideLayouts/slideLayout99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theme" Target="../theme/theme80.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1017.xml"/><Relationship Id="rId13" Type="http://schemas.openxmlformats.org/officeDocument/2006/relationships/theme" Target="../theme/theme81.xml"/><Relationship Id="rId3" Type="http://schemas.openxmlformats.org/officeDocument/2006/relationships/slideLayout" Target="../slideLayouts/slideLayout1012.xml"/><Relationship Id="rId7" Type="http://schemas.openxmlformats.org/officeDocument/2006/relationships/slideLayout" Target="../slideLayouts/slideLayout1016.xml"/><Relationship Id="rId12" Type="http://schemas.openxmlformats.org/officeDocument/2006/relationships/slideLayout" Target="../slideLayouts/slideLayout1021.xml"/><Relationship Id="rId2" Type="http://schemas.openxmlformats.org/officeDocument/2006/relationships/slideLayout" Target="../slideLayouts/slideLayout1011.xml"/><Relationship Id="rId1" Type="http://schemas.openxmlformats.org/officeDocument/2006/relationships/slideLayout" Target="../slideLayouts/slideLayout1010.xml"/><Relationship Id="rId6" Type="http://schemas.openxmlformats.org/officeDocument/2006/relationships/slideLayout" Target="../slideLayouts/slideLayout1015.xml"/><Relationship Id="rId11" Type="http://schemas.openxmlformats.org/officeDocument/2006/relationships/slideLayout" Target="../slideLayouts/slideLayout1020.xml"/><Relationship Id="rId5" Type="http://schemas.openxmlformats.org/officeDocument/2006/relationships/slideLayout" Target="../slideLayouts/slideLayout1014.xml"/><Relationship Id="rId10" Type="http://schemas.openxmlformats.org/officeDocument/2006/relationships/slideLayout" Target="../slideLayouts/slideLayout1019.xml"/><Relationship Id="rId4" Type="http://schemas.openxmlformats.org/officeDocument/2006/relationships/slideLayout" Target="../slideLayouts/slideLayout1013.xml"/><Relationship Id="rId9" Type="http://schemas.openxmlformats.org/officeDocument/2006/relationships/slideLayout" Target="../slideLayouts/slideLayout101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1029.xml"/><Relationship Id="rId13" Type="http://schemas.openxmlformats.org/officeDocument/2006/relationships/image" Target="../media/image3.png"/><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82.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5" Type="http://schemas.openxmlformats.org/officeDocument/2006/relationships/image" Target="../media/image5.png"/><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 Id="rId14" Type="http://schemas.openxmlformats.org/officeDocument/2006/relationships/image" Target="../media/image4.pn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1040.xml"/><Relationship Id="rId13" Type="http://schemas.openxmlformats.org/officeDocument/2006/relationships/theme" Target="../theme/theme83.xml"/><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slideLayout" Target="../slideLayouts/slideLayout1044.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1052.xml"/><Relationship Id="rId13" Type="http://schemas.openxmlformats.org/officeDocument/2006/relationships/theme" Target="../theme/theme84.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slideLayout" Target="../slideLayouts/slideLayout1056.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1064.xml"/><Relationship Id="rId13" Type="http://schemas.openxmlformats.org/officeDocument/2006/relationships/image" Target="../media/image7.jpeg"/><Relationship Id="rId3" Type="http://schemas.openxmlformats.org/officeDocument/2006/relationships/slideLayout" Target="../slideLayouts/slideLayout1059.xml"/><Relationship Id="rId7" Type="http://schemas.openxmlformats.org/officeDocument/2006/relationships/slideLayout" Target="../slideLayouts/slideLayout1063.xml"/><Relationship Id="rId12" Type="http://schemas.openxmlformats.org/officeDocument/2006/relationships/theme" Target="../theme/theme85.xml"/><Relationship Id="rId2" Type="http://schemas.openxmlformats.org/officeDocument/2006/relationships/slideLayout" Target="../slideLayouts/slideLayout1058.xml"/><Relationship Id="rId1" Type="http://schemas.openxmlformats.org/officeDocument/2006/relationships/slideLayout" Target="../slideLayouts/slideLayout1057.xml"/><Relationship Id="rId6" Type="http://schemas.openxmlformats.org/officeDocument/2006/relationships/slideLayout" Target="../slideLayouts/slideLayout1062.xml"/><Relationship Id="rId11" Type="http://schemas.openxmlformats.org/officeDocument/2006/relationships/slideLayout" Target="../slideLayouts/slideLayout1067.xml"/><Relationship Id="rId5" Type="http://schemas.openxmlformats.org/officeDocument/2006/relationships/slideLayout" Target="../slideLayouts/slideLayout1061.xml"/><Relationship Id="rId10" Type="http://schemas.openxmlformats.org/officeDocument/2006/relationships/slideLayout" Target="../slideLayouts/slideLayout1066.xml"/><Relationship Id="rId4" Type="http://schemas.openxmlformats.org/officeDocument/2006/relationships/slideLayout" Target="../slideLayouts/slideLayout1060.xml"/><Relationship Id="rId9" Type="http://schemas.openxmlformats.org/officeDocument/2006/relationships/slideLayout" Target="../slideLayouts/slideLayout106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1075.xml"/><Relationship Id="rId3" Type="http://schemas.openxmlformats.org/officeDocument/2006/relationships/slideLayout" Target="../slideLayouts/slideLayout1070.xml"/><Relationship Id="rId7" Type="http://schemas.openxmlformats.org/officeDocument/2006/relationships/slideLayout" Target="../slideLayouts/slideLayout1074.xml"/><Relationship Id="rId12" Type="http://schemas.openxmlformats.org/officeDocument/2006/relationships/theme" Target="../theme/theme86.xml"/><Relationship Id="rId2" Type="http://schemas.openxmlformats.org/officeDocument/2006/relationships/slideLayout" Target="../slideLayouts/slideLayout1069.xml"/><Relationship Id="rId1" Type="http://schemas.openxmlformats.org/officeDocument/2006/relationships/slideLayout" Target="../slideLayouts/slideLayout1068.xml"/><Relationship Id="rId6" Type="http://schemas.openxmlformats.org/officeDocument/2006/relationships/slideLayout" Target="../slideLayouts/slideLayout1073.xml"/><Relationship Id="rId11" Type="http://schemas.openxmlformats.org/officeDocument/2006/relationships/slideLayout" Target="../slideLayouts/slideLayout1078.xml"/><Relationship Id="rId5" Type="http://schemas.openxmlformats.org/officeDocument/2006/relationships/slideLayout" Target="../slideLayouts/slideLayout1072.xml"/><Relationship Id="rId10" Type="http://schemas.openxmlformats.org/officeDocument/2006/relationships/slideLayout" Target="../slideLayouts/slideLayout1077.xml"/><Relationship Id="rId4" Type="http://schemas.openxmlformats.org/officeDocument/2006/relationships/slideLayout" Target="../slideLayouts/slideLayout1071.xml"/><Relationship Id="rId9" Type="http://schemas.openxmlformats.org/officeDocument/2006/relationships/slideLayout" Target="../slideLayouts/slideLayout107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1086.xml"/><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87.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1097.xml"/><Relationship Id="rId13" Type="http://schemas.openxmlformats.org/officeDocument/2006/relationships/image" Target="../media/image3.png"/><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8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5" Type="http://schemas.openxmlformats.org/officeDocument/2006/relationships/image" Target="../media/image5.png"/><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 Id="rId14" Type="http://schemas.openxmlformats.org/officeDocument/2006/relationships/image" Target="../media/image4.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1108.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89.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1112.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120.xml"/><Relationship Id="rId3" Type="http://schemas.openxmlformats.org/officeDocument/2006/relationships/slideLayout" Target="../slideLayouts/slideLayout1115.xml"/><Relationship Id="rId7" Type="http://schemas.openxmlformats.org/officeDocument/2006/relationships/slideLayout" Target="../slideLayouts/slideLayout1119.xml"/><Relationship Id="rId12" Type="http://schemas.openxmlformats.org/officeDocument/2006/relationships/theme" Target="../theme/theme91.xml"/><Relationship Id="rId2" Type="http://schemas.openxmlformats.org/officeDocument/2006/relationships/slideLayout" Target="../slideLayouts/slideLayout1114.xml"/><Relationship Id="rId1" Type="http://schemas.openxmlformats.org/officeDocument/2006/relationships/slideLayout" Target="../slideLayouts/slideLayout1113.xml"/><Relationship Id="rId6" Type="http://schemas.openxmlformats.org/officeDocument/2006/relationships/slideLayout" Target="../slideLayouts/slideLayout1118.xml"/><Relationship Id="rId11" Type="http://schemas.openxmlformats.org/officeDocument/2006/relationships/slideLayout" Target="../slideLayouts/slideLayout1123.xml"/><Relationship Id="rId5" Type="http://schemas.openxmlformats.org/officeDocument/2006/relationships/slideLayout" Target="../slideLayouts/slideLayout1117.xml"/><Relationship Id="rId10" Type="http://schemas.openxmlformats.org/officeDocument/2006/relationships/slideLayout" Target="../slideLayouts/slideLayout1122.xml"/><Relationship Id="rId4" Type="http://schemas.openxmlformats.org/officeDocument/2006/relationships/slideLayout" Target="../slideLayouts/slideLayout1116.xml"/><Relationship Id="rId9" Type="http://schemas.openxmlformats.org/officeDocument/2006/relationships/slideLayout" Target="../slideLayouts/slideLayout112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131.xml"/><Relationship Id="rId13" Type="http://schemas.openxmlformats.org/officeDocument/2006/relationships/slideLayout" Target="../slideLayouts/slideLayout1136.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slideLayout" Target="../slideLayouts/slideLayout1135.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5" Type="http://schemas.openxmlformats.org/officeDocument/2006/relationships/image" Target="../media/image8.jpeg"/><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144.xml"/><Relationship Id="rId3" Type="http://schemas.openxmlformats.org/officeDocument/2006/relationships/slideLayout" Target="../slideLayouts/slideLayout1139.xml"/><Relationship Id="rId7" Type="http://schemas.openxmlformats.org/officeDocument/2006/relationships/slideLayout" Target="../slideLayouts/slideLayout1143.xml"/><Relationship Id="rId12" Type="http://schemas.openxmlformats.org/officeDocument/2006/relationships/theme" Target="../theme/theme93.xml"/><Relationship Id="rId2" Type="http://schemas.openxmlformats.org/officeDocument/2006/relationships/slideLayout" Target="../slideLayouts/slideLayout1138.xml"/><Relationship Id="rId1" Type="http://schemas.openxmlformats.org/officeDocument/2006/relationships/slideLayout" Target="../slideLayouts/slideLayout1137.xml"/><Relationship Id="rId6" Type="http://schemas.openxmlformats.org/officeDocument/2006/relationships/slideLayout" Target="../slideLayouts/slideLayout1142.xml"/><Relationship Id="rId11" Type="http://schemas.openxmlformats.org/officeDocument/2006/relationships/slideLayout" Target="../slideLayouts/slideLayout1147.xml"/><Relationship Id="rId5" Type="http://schemas.openxmlformats.org/officeDocument/2006/relationships/slideLayout" Target="../slideLayouts/slideLayout1141.xml"/><Relationship Id="rId10" Type="http://schemas.openxmlformats.org/officeDocument/2006/relationships/slideLayout" Target="../slideLayouts/slideLayout1146.xml"/><Relationship Id="rId4" Type="http://schemas.openxmlformats.org/officeDocument/2006/relationships/slideLayout" Target="../slideLayouts/slideLayout1140.xml"/><Relationship Id="rId9" Type="http://schemas.openxmlformats.org/officeDocument/2006/relationships/slideLayout" Target="../slideLayouts/slideLayout1145.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slideLayout" Target="../slideLayouts/slideLayout1160.xml"/><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slideLayout" Target="../slideLayouts/slideLayout1159.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168.xml"/><Relationship Id="rId13" Type="http://schemas.openxmlformats.org/officeDocument/2006/relationships/slideLayout" Target="../slideLayouts/slideLayout1173.xml"/><Relationship Id="rId3" Type="http://schemas.openxmlformats.org/officeDocument/2006/relationships/slideLayout" Target="../slideLayouts/slideLayout1163.xml"/><Relationship Id="rId7" Type="http://schemas.openxmlformats.org/officeDocument/2006/relationships/slideLayout" Target="../slideLayouts/slideLayout1167.xml"/><Relationship Id="rId12" Type="http://schemas.openxmlformats.org/officeDocument/2006/relationships/slideLayout" Target="../slideLayouts/slideLayout1172.xml"/><Relationship Id="rId2" Type="http://schemas.openxmlformats.org/officeDocument/2006/relationships/slideLayout" Target="../slideLayouts/slideLayout1162.xml"/><Relationship Id="rId1" Type="http://schemas.openxmlformats.org/officeDocument/2006/relationships/slideLayout" Target="../slideLayouts/slideLayout1161.xml"/><Relationship Id="rId6" Type="http://schemas.openxmlformats.org/officeDocument/2006/relationships/slideLayout" Target="../slideLayouts/slideLayout1166.xml"/><Relationship Id="rId11" Type="http://schemas.openxmlformats.org/officeDocument/2006/relationships/slideLayout" Target="../slideLayouts/slideLayout1171.xml"/><Relationship Id="rId5" Type="http://schemas.openxmlformats.org/officeDocument/2006/relationships/slideLayout" Target="../slideLayouts/slideLayout1165.xml"/><Relationship Id="rId10" Type="http://schemas.openxmlformats.org/officeDocument/2006/relationships/slideLayout" Target="../slideLayouts/slideLayout1170.xml"/><Relationship Id="rId4" Type="http://schemas.openxmlformats.org/officeDocument/2006/relationships/slideLayout" Target="../slideLayouts/slideLayout1164.xml"/><Relationship Id="rId9" Type="http://schemas.openxmlformats.org/officeDocument/2006/relationships/slideLayout" Target="../slideLayouts/slideLayout1169.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181.xml"/><Relationship Id="rId3" Type="http://schemas.openxmlformats.org/officeDocument/2006/relationships/slideLayout" Target="../slideLayouts/slideLayout1176.xml"/><Relationship Id="rId7" Type="http://schemas.openxmlformats.org/officeDocument/2006/relationships/slideLayout" Target="../slideLayouts/slideLayout1180.xml"/><Relationship Id="rId12" Type="http://schemas.openxmlformats.org/officeDocument/2006/relationships/theme" Target="../theme/theme96.xml"/><Relationship Id="rId2" Type="http://schemas.openxmlformats.org/officeDocument/2006/relationships/slideLayout" Target="../slideLayouts/slideLayout1175.xml"/><Relationship Id="rId1" Type="http://schemas.openxmlformats.org/officeDocument/2006/relationships/slideLayout" Target="../slideLayouts/slideLayout1174.xml"/><Relationship Id="rId6" Type="http://schemas.openxmlformats.org/officeDocument/2006/relationships/slideLayout" Target="../slideLayouts/slideLayout1179.xml"/><Relationship Id="rId11" Type="http://schemas.openxmlformats.org/officeDocument/2006/relationships/slideLayout" Target="../slideLayouts/slideLayout1184.xml"/><Relationship Id="rId5" Type="http://schemas.openxmlformats.org/officeDocument/2006/relationships/slideLayout" Target="../slideLayouts/slideLayout1178.xml"/><Relationship Id="rId10" Type="http://schemas.openxmlformats.org/officeDocument/2006/relationships/slideLayout" Target="../slideLayouts/slideLayout1183.xml"/><Relationship Id="rId4" Type="http://schemas.openxmlformats.org/officeDocument/2006/relationships/slideLayout" Target="../slideLayouts/slideLayout1177.xml"/><Relationship Id="rId9" Type="http://schemas.openxmlformats.org/officeDocument/2006/relationships/slideLayout" Target="../slideLayouts/slideLayout118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5340290"/>
      </p:ext>
    </p:extLst>
  </p:cSld>
  <p:clrMap bg1="lt1" tx1="dk1" bg2="lt2" tx2="dk2" accent1="accent1" accent2="accent2" accent3="accent3" accent4="accent4" accent5="accent5" accent6="accent6" hlink="hlink" folHlink="folHlink"/>
  <p:sldLayoutIdLst>
    <p:sldLayoutId id="2147505967" r:id="rId1"/>
    <p:sldLayoutId id="2147505968" r:id="rId2"/>
    <p:sldLayoutId id="2147505969" r:id="rId3"/>
    <p:sldLayoutId id="2147505970" r:id="rId4"/>
    <p:sldLayoutId id="2147505971" r:id="rId5"/>
    <p:sldLayoutId id="2147505972" r:id="rId6"/>
    <p:sldLayoutId id="2147505973" r:id="rId7"/>
    <p:sldLayoutId id="2147505974" r:id="rId8"/>
    <p:sldLayoutId id="2147505975" r:id="rId9"/>
    <p:sldLayoutId id="2147505976" r:id="rId10"/>
    <p:sldLayoutId id="2147505977" r:id="rId11"/>
    <p:sldLayoutId id="2147505978" r:id="rId12"/>
    <p:sldLayoutId id="2147505979" r:id="rId13"/>
    <p:sldLayoutId id="2147505980" r:id="rId14"/>
    <p:sldLayoutId id="214750598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214524190"/>
      </p:ext>
    </p:extLst>
  </p:cSld>
  <p:clrMap bg1="lt1" tx1="dk1" bg2="lt2" tx2="dk2" accent1="accent1" accent2="accent2" accent3="accent3" accent4="accent4" accent5="accent5" accent6="accent6" hlink="hlink" folHlink="folHlink"/>
  <p:sldLayoutIdLst>
    <p:sldLayoutId id="2147505983" r:id="rId1"/>
    <p:sldLayoutId id="2147505984" r:id="rId2"/>
    <p:sldLayoutId id="2147505985" r:id="rId3"/>
    <p:sldLayoutId id="2147505986" r:id="rId4"/>
    <p:sldLayoutId id="2147505987" r:id="rId5"/>
    <p:sldLayoutId id="2147505988" r:id="rId6"/>
    <p:sldLayoutId id="2147505989" r:id="rId7"/>
    <p:sldLayoutId id="2147505990" r:id="rId8"/>
    <p:sldLayoutId id="2147505991" r:id="rId9"/>
    <p:sldLayoutId id="2147505992" r:id="rId10"/>
    <p:sldLayoutId id="2147505993" r:id="rId11"/>
    <p:sldLayoutId id="2147505994" r:id="rId12"/>
    <p:sldLayoutId id="2147505995" r:id="rId13"/>
    <p:sldLayoutId id="2147505996" r:id="rId14"/>
    <p:sldLayoutId id="21475059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065222615"/>
      </p:ext>
    </p:extLst>
  </p:cSld>
  <p:clrMap bg1="lt1" tx1="dk1" bg2="lt2" tx2="dk2" accent1="accent1" accent2="accent2" accent3="accent3" accent4="accent4" accent5="accent5" accent6="accent6" hlink="hlink" folHlink="folHlink"/>
  <p:sldLayoutIdLst>
    <p:sldLayoutId id="2147505999" r:id="rId1"/>
    <p:sldLayoutId id="2147506000" r:id="rId2"/>
    <p:sldLayoutId id="2147506001" r:id="rId3"/>
    <p:sldLayoutId id="2147506002" r:id="rId4"/>
    <p:sldLayoutId id="2147506003" r:id="rId5"/>
    <p:sldLayoutId id="2147506004" r:id="rId6"/>
    <p:sldLayoutId id="2147506005" r:id="rId7"/>
    <p:sldLayoutId id="2147506006" r:id="rId8"/>
    <p:sldLayoutId id="2147506007" r:id="rId9"/>
    <p:sldLayoutId id="2147506008" r:id="rId10"/>
    <p:sldLayoutId id="2147506009" r:id="rId11"/>
    <p:sldLayoutId id="2147506010" r:id="rId12"/>
    <p:sldLayoutId id="2147506011" r:id="rId13"/>
    <p:sldLayoutId id="2147506012" r:id="rId14"/>
    <p:sldLayoutId id="21475060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95044894"/>
      </p:ext>
    </p:extLst>
  </p:cSld>
  <p:clrMap bg1="lt1" tx1="dk1" bg2="lt2" tx2="dk2" accent1="accent1" accent2="accent2" accent3="accent3" accent4="accent4" accent5="accent5" accent6="accent6" hlink="hlink" folHlink="folHlink"/>
  <p:sldLayoutIdLst>
    <p:sldLayoutId id="2147506015" r:id="rId1"/>
    <p:sldLayoutId id="2147506016" r:id="rId2"/>
    <p:sldLayoutId id="2147506017" r:id="rId3"/>
    <p:sldLayoutId id="2147506018" r:id="rId4"/>
    <p:sldLayoutId id="2147506019" r:id="rId5"/>
    <p:sldLayoutId id="2147506020" r:id="rId6"/>
    <p:sldLayoutId id="2147506021" r:id="rId7"/>
    <p:sldLayoutId id="2147506022" r:id="rId8"/>
    <p:sldLayoutId id="2147506023" r:id="rId9"/>
    <p:sldLayoutId id="2147506024" r:id="rId10"/>
    <p:sldLayoutId id="2147506025" r:id="rId11"/>
    <p:sldLayoutId id="2147506026" r:id="rId12"/>
    <p:sldLayoutId id="2147506027" r:id="rId13"/>
    <p:sldLayoutId id="2147506028" r:id="rId14"/>
    <p:sldLayoutId id="21475060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98789408"/>
      </p:ext>
    </p:extLst>
  </p:cSld>
  <p:clrMap bg1="lt1" tx1="dk1" bg2="lt2" tx2="dk2" accent1="accent1" accent2="accent2" accent3="accent3" accent4="accent4" accent5="accent5" accent6="accent6" hlink="hlink" folHlink="folHlink"/>
  <p:sldLayoutIdLst>
    <p:sldLayoutId id="2147506031" r:id="rId1"/>
    <p:sldLayoutId id="2147506032" r:id="rId2"/>
    <p:sldLayoutId id="2147506033" r:id="rId3"/>
    <p:sldLayoutId id="2147506034" r:id="rId4"/>
    <p:sldLayoutId id="2147506035" r:id="rId5"/>
    <p:sldLayoutId id="2147506036" r:id="rId6"/>
    <p:sldLayoutId id="2147506037" r:id="rId7"/>
    <p:sldLayoutId id="2147506038" r:id="rId8"/>
    <p:sldLayoutId id="2147506039" r:id="rId9"/>
    <p:sldLayoutId id="2147506040" r:id="rId10"/>
    <p:sldLayoutId id="2147506041" r:id="rId11"/>
    <p:sldLayoutId id="2147506042" r:id="rId12"/>
    <p:sldLayoutId id="2147506043" r:id="rId13"/>
    <p:sldLayoutId id="2147506044" r:id="rId14"/>
    <p:sldLayoutId id="21475060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50332094"/>
      </p:ext>
    </p:extLst>
  </p:cSld>
  <p:clrMap bg1="lt1" tx1="dk1" bg2="lt2" tx2="dk2" accent1="accent1" accent2="accent2" accent3="accent3" accent4="accent4" accent5="accent5" accent6="accent6" hlink="hlink" folHlink="folHlink"/>
  <p:sldLayoutIdLst>
    <p:sldLayoutId id="2147506047" r:id="rId1"/>
    <p:sldLayoutId id="2147506048" r:id="rId2"/>
    <p:sldLayoutId id="2147506049" r:id="rId3"/>
    <p:sldLayoutId id="2147506050" r:id="rId4"/>
    <p:sldLayoutId id="2147506051" r:id="rId5"/>
    <p:sldLayoutId id="2147506052" r:id="rId6"/>
    <p:sldLayoutId id="2147506053" r:id="rId7"/>
    <p:sldLayoutId id="2147506054" r:id="rId8"/>
    <p:sldLayoutId id="2147506055" r:id="rId9"/>
    <p:sldLayoutId id="2147506056" r:id="rId10"/>
    <p:sldLayoutId id="2147506057" r:id="rId11"/>
    <p:sldLayoutId id="2147506058" r:id="rId12"/>
    <p:sldLayoutId id="2147506059" r:id="rId13"/>
    <p:sldLayoutId id="2147506060" r:id="rId14"/>
    <p:sldLayoutId id="21475060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99334773"/>
      </p:ext>
    </p:extLst>
  </p:cSld>
  <p:clrMap bg1="lt1" tx1="dk1" bg2="lt2" tx2="dk2" accent1="accent1" accent2="accent2" accent3="accent3" accent4="accent4" accent5="accent5" accent6="accent6" hlink="hlink" folHlink="folHlink"/>
  <p:sldLayoutIdLst>
    <p:sldLayoutId id="2147506079" r:id="rId1"/>
    <p:sldLayoutId id="2147506080" r:id="rId2"/>
    <p:sldLayoutId id="2147506081" r:id="rId3"/>
    <p:sldLayoutId id="2147506082" r:id="rId4"/>
    <p:sldLayoutId id="2147506083" r:id="rId5"/>
    <p:sldLayoutId id="2147506084" r:id="rId6"/>
    <p:sldLayoutId id="2147506085" r:id="rId7"/>
    <p:sldLayoutId id="2147506086" r:id="rId8"/>
    <p:sldLayoutId id="2147506087" r:id="rId9"/>
    <p:sldLayoutId id="2147506088" r:id="rId10"/>
    <p:sldLayoutId id="2147506089" r:id="rId11"/>
    <p:sldLayoutId id="2147506090" r:id="rId12"/>
    <p:sldLayoutId id="2147506091" r:id="rId13"/>
    <p:sldLayoutId id="2147506092" r:id="rId14"/>
    <p:sldLayoutId id="214750609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873814799"/>
      </p:ext>
    </p:extLst>
  </p:cSld>
  <p:clrMap bg1="lt1" tx1="dk1" bg2="lt2" tx2="dk2" accent1="accent1" accent2="accent2" accent3="accent3" accent4="accent4" accent5="accent5" accent6="accent6" hlink="hlink" folHlink="folHlink"/>
  <p:sldLayoutIdLst>
    <p:sldLayoutId id="2147506095" r:id="rId1"/>
    <p:sldLayoutId id="2147506096" r:id="rId2"/>
    <p:sldLayoutId id="2147506097" r:id="rId3"/>
    <p:sldLayoutId id="2147506098" r:id="rId4"/>
    <p:sldLayoutId id="2147506099" r:id="rId5"/>
    <p:sldLayoutId id="2147506100" r:id="rId6"/>
    <p:sldLayoutId id="2147506101" r:id="rId7"/>
    <p:sldLayoutId id="2147506102" r:id="rId8"/>
    <p:sldLayoutId id="2147506103" r:id="rId9"/>
    <p:sldLayoutId id="2147506104" r:id="rId10"/>
    <p:sldLayoutId id="2147506105" r:id="rId11"/>
    <p:sldLayoutId id="2147506106" r:id="rId12"/>
    <p:sldLayoutId id="2147506107" r:id="rId13"/>
    <p:sldLayoutId id="2147506108" r:id="rId14"/>
    <p:sldLayoutId id="21475061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874533454"/>
      </p:ext>
    </p:extLst>
  </p:cSld>
  <p:clrMap bg1="lt1" tx1="dk1" bg2="lt2" tx2="dk2" accent1="accent1" accent2="accent2" accent3="accent3" accent4="accent4" accent5="accent5" accent6="accent6" hlink="hlink" folHlink="folHlink"/>
  <p:sldLayoutIdLst>
    <p:sldLayoutId id="2147506111" r:id="rId1"/>
    <p:sldLayoutId id="2147506112" r:id="rId2"/>
    <p:sldLayoutId id="2147506113" r:id="rId3"/>
    <p:sldLayoutId id="2147506114" r:id="rId4"/>
    <p:sldLayoutId id="2147506115" r:id="rId5"/>
    <p:sldLayoutId id="2147506116" r:id="rId6"/>
    <p:sldLayoutId id="2147506117" r:id="rId7"/>
    <p:sldLayoutId id="2147506118" r:id="rId8"/>
    <p:sldLayoutId id="2147506119" r:id="rId9"/>
    <p:sldLayoutId id="2147506120" r:id="rId10"/>
    <p:sldLayoutId id="2147506121" r:id="rId11"/>
    <p:sldLayoutId id="2147506122" r:id="rId12"/>
    <p:sldLayoutId id="2147506123" r:id="rId13"/>
    <p:sldLayoutId id="2147506124" r:id="rId14"/>
    <p:sldLayoutId id="21475061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4639460"/>
      </p:ext>
    </p:extLst>
  </p:cSld>
  <p:clrMap bg1="lt1" tx1="dk1" bg2="lt2" tx2="dk2" accent1="accent1" accent2="accent2" accent3="accent3" accent4="accent4" accent5="accent5" accent6="accent6" hlink="hlink" folHlink="folHlink"/>
  <p:sldLayoutIdLst>
    <p:sldLayoutId id="2147506127" r:id="rId1"/>
    <p:sldLayoutId id="2147506128" r:id="rId2"/>
    <p:sldLayoutId id="2147506129" r:id="rId3"/>
    <p:sldLayoutId id="2147506130" r:id="rId4"/>
    <p:sldLayoutId id="2147506131" r:id="rId5"/>
    <p:sldLayoutId id="2147506132" r:id="rId6"/>
    <p:sldLayoutId id="2147506133" r:id="rId7"/>
    <p:sldLayoutId id="2147506134" r:id="rId8"/>
    <p:sldLayoutId id="2147506135" r:id="rId9"/>
    <p:sldLayoutId id="2147506136" r:id="rId10"/>
    <p:sldLayoutId id="2147506137" r:id="rId11"/>
    <p:sldLayoutId id="2147506138" r:id="rId12"/>
    <p:sldLayoutId id="2147506139" r:id="rId13"/>
    <p:sldLayoutId id="2147506140" r:id="rId14"/>
    <p:sldLayoutId id="21475061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986043994"/>
      </p:ext>
    </p:extLst>
  </p:cSld>
  <p:clrMap bg1="lt1" tx1="dk1" bg2="lt2" tx2="dk2" accent1="accent1" accent2="accent2" accent3="accent3" accent4="accent4" accent5="accent5" accent6="accent6" hlink="hlink" folHlink="folHlink"/>
  <p:sldLayoutIdLst>
    <p:sldLayoutId id="2147506143" r:id="rId1"/>
    <p:sldLayoutId id="2147506144" r:id="rId2"/>
    <p:sldLayoutId id="2147506145" r:id="rId3"/>
    <p:sldLayoutId id="2147506146" r:id="rId4"/>
    <p:sldLayoutId id="2147506147" r:id="rId5"/>
    <p:sldLayoutId id="2147506148" r:id="rId6"/>
    <p:sldLayoutId id="2147506149" r:id="rId7"/>
    <p:sldLayoutId id="2147506150" r:id="rId8"/>
    <p:sldLayoutId id="2147506151" r:id="rId9"/>
    <p:sldLayoutId id="2147506152" r:id="rId10"/>
    <p:sldLayoutId id="2147506153" r:id="rId11"/>
    <p:sldLayoutId id="2147506154" r:id="rId12"/>
    <p:sldLayoutId id="2147506155" r:id="rId13"/>
    <p:sldLayoutId id="2147506156" r:id="rId14"/>
    <p:sldLayoutId id="214750615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715375720"/>
      </p:ext>
    </p:extLst>
  </p:cSld>
  <p:clrMap bg1="lt1" tx1="dk1" bg2="lt2" tx2="dk2" accent1="accent1" accent2="accent2" accent3="accent3" accent4="accent4" accent5="accent5" accent6="accent6" hlink="hlink" folHlink="folHlink"/>
  <p:sldLayoutIdLst>
    <p:sldLayoutId id="2147506159" r:id="rId1"/>
    <p:sldLayoutId id="2147506160" r:id="rId2"/>
    <p:sldLayoutId id="2147506161" r:id="rId3"/>
    <p:sldLayoutId id="2147506162" r:id="rId4"/>
    <p:sldLayoutId id="2147506163" r:id="rId5"/>
    <p:sldLayoutId id="2147506164" r:id="rId6"/>
    <p:sldLayoutId id="2147506165" r:id="rId7"/>
    <p:sldLayoutId id="2147506166" r:id="rId8"/>
    <p:sldLayoutId id="2147506167" r:id="rId9"/>
    <p:sldLayoutId id="2147506168" r:id="rId10"/>
    <p:sldLayoutId id="2147506169" r:id="rId11"/>
    <p:sldLayoutId id="2147506170" r:id="rId12"/>
    <p:sldLayoutId id="2147506171" r:id="rId13"/>
    <p:sldLayoutId id="2147506172" r:id="rId14"/>
    <p:sldLayoutId id="21475061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95514118"/>
      </p:ext>
    </p:extLst>
  </p:cSld>
  <p:clrMap bg1="lt1" tx1="dk1" bg2="lt2" tx2="dk2" accent1="accent1" accent2="accent2" accent3="accent3" accent4="accent4" accent5="accent5" accent6="accent6" hlink="hlink" folHlink="folHlink"/>
  <p:sldLayoutIdLst>
    <p:sldLayoutId id="2147506175" r:id="rId1"/>
    <p:sldLayoutId id="2147506176" r:id="rId2"/>
    <p:sldLayoutId id="2147506177" r:id="rId3"/>
    <p:sldLayoutId id="2147506178" r:id="rId4"/>
    <p:sldLayoutId id="2147506179" r:id="rId5"/>
    <p:sldLayoutId id="2147506180" r:id="rId6"/>
    <p:sldLayoutId id="2147506181" r:id="rId7"/>
    <p:sldLayoutId id="2147506182" r:id="rId8"/>
    <p:sldLayoutId id="2147506183" r:id="rId9"/>
    <p:sldLayoutId id="2147506184" r:id="rId10"/>
    <p:sldLayoutId id="2147506185" r:id="rId11"/>
    <p:sldLayoutId id="2147506186" r:id="rId12"/>
    <p:sldLayoutId id="2147506187" r:id="rId13"/>
    <p:sldLayoutId id="2147506188" r:id="rId14"/>
    <p:sldLayoutId id="21475061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0891041"/>
      </p:ext>
    </p:extLst>
  </p:cSld>
  <p:clrMap bg1="lt1" tx1="dk1" bg2="lt2" tx2="dk2" accent1="accent1" accent2="accent2" accent3="accent3" accent4="accent4" accent5="accent5" accent6="accent6" hlink="hlink" folHlink="folHlink"/>
  <p:sldLayoutIdLst>
    <p:sldLayoutId id="2147506191" r:id="rId1"/>
    <p:sldLayoutId id="2147506192" r:id="rId2"/>
    <p:sldLayoutId id="2147506193" r:id="rId3"/>
    <p:sldLayoutId id="2147506194" r:id="rId4"/>
    <p:sldLayoutId id="2147506195" r:id="rId5"/>
    <p:sldLayoutId id="2147506196" r:id="rId6"/>
    <p:sldLayoutId id="2147506197" r:id="rId7"/>
    <p:sldLayoutId id="2147506198" r:id="rId8"/>
    <p:sldLayoutId id="2147506199" r:id="rId9"/>
    <p:sldLayoutId id="2147506200" r:id="rId10"/>
    <p:sldLayoutId id="2147506201" r:id="rId11"/>
    <p:sldLayoutId id="2147506202" r:id="rId12"/>
    <p:sldLayoutId id="2147506203" r:id="rId13"/>
    <p:sldLayoutId id="2147506204" r:id="rId14"/>
    <p:sldLayoutId id="21475062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58476860"/>
      </p:ext>
    </p:extLst>
  </p:cSld>
  <p:clrMap bg1="lt1" tx1="dk1" bg2="lt2" tx2="dk2" accent1="accent1" accent2="accent2" accent3="accent3" accent4="accent4" accent5="accent5" accent6="accent6" hlink="hlink" folHlink="folHlink"/>
  <p:sldLayoutIdLst>
    <p:sldLayoutId id="2147506207" r:id="rId1"/>
    <p:sldLayoutId id="2147506208" r:id="rId2"/>
    <p:sldLayoutId id="2147506209" r:id="rId3"/>
    <p:sldLayoutId id="2147506210" r:id="rId4"/>
    <p:sldLayoutId id="2147506211" r:id="rId5"/>
    <p:sldLayoutId id="2147506212" r:id="rId6"/>
    <p:sldLayoutId id="2147506213" r:id="rId7"/>
    <p:sldLayoutId id="2147506214" r:id="rId8"/>
    <p:sldLayoutId id="2147506215" r:id="rId9"/>
    <p:sldLayoutId id="2147506216" r:id="rId10"/>
    <p:sldLayoutId id="2147506217" r:id="rId11"/>
    <p:sldLayoutId id="2147506218" r:id="rId12"/>
    <p:sldLayoutId id="2147506219" r:id="rId13"/>
    <p:sldLayoutId id="2147506220" r:id="rId14"/>
    <p:sldLayoutId id="21475062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45646857"/>
      </p:ext>
    </p:extLst>
  </p:cSld>
  <p:clrMap bg1="lt1" tx1="dk1" bg2="lt2" tx2="dk2" accent1="accent1" accent2="accent2" accent3="accent3" accent4="accent4" accent5="accent5" accent6="accent6" hlink="hlink" folHlink="folHlink"/>
  <p:sldLayoutIdLst>
    <p:sldLayoutId id="2147506223" r:id="rId1"/>
    <p:sldLayoutId id="2147506224" r:id="rId2"/>
    <p:sldLayoutId id="2147506225" r:id="rId3"/>
    <p:sldLayoutId id="2147506226" r:id="rId4"/>
    <p:sldLayoutId id="2147506227" r:id="rId5"/>
    <p:sldLayoutId id="2147506228" r:id="rId6"/>
    <p:sldLayoutId id="2147506229" r:id="rId7"/>
    <p:sldLayoutId id="2147506230" r:id="rId8"/>
    <p:sldLayoutId id="2147506231" r:id="rId9"/>
    <p:sldLayoutId id="2147506232" r:id="rId10"/>
    <p:sldLayoutId id="2147506233" r:id="rId11"/>
    <p:sldLayoutId id="2147506234" r:id="rId12"/>
    <p:sldLayoutId id="2147506235" r:id="rId13"/>
    <p:sldLayoutId id="2147506236" r:id="rId14"/>
    <p:sldLayoutId id="21475062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4347084"/>
      </p:ext>
    </p:extLst>
  </p:cSld>
  <p:clrMap bg1="lt1" tx1="dk1" bg2="lt2" tx2="dk2" accent1="accent1" accent2="accent2" accent3="accent3" accent4="accent4" accent5="accent5" accent6="accent6" hlink="hlink" folHlink="folHlink"/>
  <p:sldLayoutIdLst>
    <p:sldLayoutId id="2147506239" r:id="rId1"/>
    <p:sldLayoutId id="2147506240" r:id="rId2"/>
    <p:sldLayoutId id="2147506241" r:id="rId3"/>
    <p:sldLayoutId id="2147506242" r:id="rId4"/>
    <p:sldLayoutId id="2147506243" r:id="rId5"/>
    <p:sldLayoutId id="2147506244" r:id="rId6"/>
    <p:sldLayoutId id="2147506245" r:id="rId7"/>
    <p:sldLayoutId id="2147506246" r:id="rId8"/>
    <p:sldLayoutId id="2147506247" r:id="rId9"/>
    <p:sldLayoutId id="2147506248" r:id="rId10"/>
    <p:sldLayoutId id="2147506249" r:id="rId11"/>
    <p:sldLayoutId id="2147506250" r:id="rId12"/>
    <p:sldLayoutId id="2147506251" r:id="rId13"/>
    <p:sldLayoutId id="2147506252" r:id="rId14"/>
    <p:sldLayoutId id="21475062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5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FFD89729-DC13-443A-A92E-40ED0310D887}"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2102673117"/>
      </p:ext>
    </p:extLst>
  </p:cSld>
  <p:clrMap bg1="lt1" tx1="dk1" bg2="lt2" tx2="dk2" accent1="accent1" accent2="accent2" accent3="accent3" accent4="accent4" accent5="accent5" accent6="accent6" hlink="hlink" folHlink="folHlink"/>
  <p:sldLayoutIdLst>
    <p:sldLayoutId id="2147506255" r:id="rId1"/>
  </p:sldLayoutIdLst>
  <p:hf sldNum="0" hdr="0" ftr="0" dt="0"/>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64819901"/>
      </p:ext>
    </p:extLst>
  </p:cSld>
  <p:clrMap bg1="lt1" tx1="dk1" bg2="lt2" tx2="dk2" accent1="accent1" accent2="accent2" accent3="accent3" accent4="accent4" accent5="accent5" accent6="accent6" hlink="hlink" folHlink="folHlink"/>
  <p:sldLayoutIdLst>
    <p:sldLayoutId id="2147506257" r:id="rId1"/>
    <p:sldLayoutId id="2147506258" r:id="rId2"/>
    <p:sldLayoutId id="2147506259" r:id="rId3"/>
    <p:sldLayoutId id="2147506260" r:id="rId4"/>
    <p:sldLayoutId id="2147506261" r:id="rId5"/>
    <p:sldLayoutId id="2147506262" r:id="rId6"/>
    <p:sldLayoutId id="2147506263" r:id="rId7"/>
    <p:sldLayoutId id="2147506264" r:id="rId8"/>
    <p:sldLayoutId id="2147506265" r:id="rId9"/>
    <p:sldLayoutId id="2147506266" r:id="rId10"/>
    <p:sldLayoutId id="2147506267" r:id="rId11"/>
    <p:sldLayoutId id="2147506268" r:id="rId12"/>
    <p:sldLayoutId id="2147506269" r:id="rId13"/>
    <p:sldLayoutId id="2147506270" r:id="rId14"/>
    <p:sldLayoutId id="214750627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8644801"/>
      </p:ext>
    </p:extLst>
  </p:cSld>
  <p:clrMap bg1="lt1" tx1="dk1" bg2="lt2" tx2="dk2" accent1="accent1" accent2="accent2" accent3="accent3" accent4="accent4" accent5="accent5" accent6="accent6" hlink="hlink" folHlink="folHlink"/>
  <p:sldLayoutIdLst>
    <p:sldLayoutId id="2147506273" r:id="rId1"/>
    <p:sldLayoutId id="2147506274" r:id="rId2"/>
    <p:sldLayoutId id="2147506275" r:id="rId3"/>
    <p:sldLayoutId id="2147506276" r:id="rId4"/>
    <p:sldLayoutId id="2147506277" r:id="rId5"/>
    <p:sldLayoutId id="2147506278" r:id="rId6"/>
    <p:sldLayoutId id="2147506279" r:id="rId7"/>
    <p:sldLayoutId id="2147506280" r:id="rId8"/>
    <p:sldLayoutId id="2147506281" r:id="rId9"/>
    <p:sldLayoutId id="2147506282" r:id="rId10"/>
    <p:sldLayoutId id="2147506283" r:id="rId11"/>
    <p:sldLayoutId id="2147506284" r:id="rId12"/>
    <p:sldLayoutId id="2147506285" r:id="rId13"/>
    <p:sldLayoutId id="2147506286" r:id="rId14"/>
    <p:sldLayoutId id="214750628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54961104"/>
      </p:ext>
    </p:extLst>
  </p:cSld>
  <p:clrMap bg1="lt1" tx1="dk1" bg2="lt2" tx2="dk2" accent1="accent1" accent2="accent2" accent3="accent3" accent4="accent4" accent5="accent5" accent6="accent6" hlink="hlink" folHlink="folHlink"/>
  <p:sldLayoutIdLst>
    <p:sldLayoutId id="2147506289" r:id="rId1"/>
    <p:sldLayoutId id="2147506290" r:id="rId2"/>
    <p:sldLayoutId id="2147506291" r:id="rId3"/>
    <p:sldLayoutId id="2147506292" r:id="rId4"/>
    <p:sldLayoutId id="2147506293" r:id="rId5"/>
    <p:sldLayoutId id="2147506294" r:id="rId6"/>
    <p:sldLayoutId id="2147506295" r:id="rId7"/>
    <p:sldLayoutId id="2147506296" r:id="rId8"/>
    <p:sldLayoutId id="2147506297" r:id="rId9"/>
    <p:sldLayoutId id="2147506298" r:id="rId10"/>
    <p:sldLayoutId id="2147506299" r:id="rId11"/>
    <p:sldLayoutId id="2147506300" r:id="rId12"/>
    <p:sldLayoutId id="2147506301" r:id="rId13"/>
    <p:sldLayoutId id="2147506302" r:id="rId14"/>
    <p:sldLayoutId id="214750630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291900583"/>
      </p:ext>
    </p:extLst>
  </p:cSld>
  <p:clrMap bg1="lt1" tx1="dk1" bg2="lt2" tx2="dk2" accent1="accent1" accent2="accent2" accent3="accent3" accent4="accent4" accent5="accent5" accent6="accent6" hlink="hlink" folHlink="folHlink"/>
  <p:sldLayoutIdLst>
    <p:sldLayoutId id="2147506305" r:id="rId1"/>
    <p:sldLayoutId id="2147506306" r:id="rId2"/>
    <p:sldLayoutId id="2147506307" r:id="rId3"/>
    <p:sldLayoutId id="2147506308" r:id="rId4"/>
    <p:sldLayoutId id="2147506309" r:id="rId5"/>
    <p:sldLayoutId id="2147506310" r:id="rId6"/>
    <p:sldLayoutId id="2147506311" r:id="rId7"/>
    <p:sldLayoutId id="2147506312" r:id="rId8"/>
    <p:sldLayoutId id="2147506313" r:id="rId9"/>
    <p:sldLayoutId id="2147506314" r:id="rId10"/>
    <p:sldLayoutId id="2147506315" r:id="rId11"/>
    <p:sldLayoutId id="2147506316" r:id="rId12"/>
    <p:sldLayoutId id="2147506317" r:id="rId13"/>
    <p:sldLayoutId id="2147506318" r:id="rId14"/>
    <p:sldLayoutId id="214750631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4069026"/>
      </p:ext>
    </p:extLst>
  </p:cSld>
  <p:clrMap bg1="lt1" tx1="dk1" bg2="lt2" tx2="dk2" accent1="accent1" accent2="accent2" accent3="accent3" accent4="accent4" accent5="accent5" accent6="accent6" hlink="hlink" folHlink="folHlink"/>
  <p:sldLayoutIdLst>
    <p:sldLayoutId id="2147506321" r:id="rId1"/>
    <p:sldLayoutId id="2147506322" r:id="rId2"/>
    <p:sldLayoutId id="2147506323" r:id="rId3"/>
    <p:sldLayoutId id="2147506324" r:id="rId4"/>
    <p:sldLayoutId id="2147506325" r:id="rId5"/>
    <p:sldLayoutId id="2147506326" r:id="rId6"/>
    <p:sldLayoutId id="2147506327" r:id="rId7"/>
    <p:sldLayoutId id="2147506328" r:id="rId8"/>
    <p:sldLayoutId id="2147506329" r:id="rId9"/>
    <p:sldLayoutId id="2147506330" r:id="rId10"/>
    <p:sldLayoutId id="2147506331" r:id="rId11"/>
    <p:sldLayoutId id="2147506332" r:id="rId12"/>
    <p:sldLayoutId id="2147506333" r:id="rId13"/>
    <p:sldLayoutId id="2147506334" r:id="rId14"/>
    <p:sldLayoutId id="214750633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615314466"/>
      </p:ext>
    </p:extLst>
  </p:cSld>
  <p:clrMap bg1="lt1" tx1="dk1" bg2="lt2" tx2="dk2" accent1="accent1" accent2="accent2" accent3="accent3" accent4="accent4" accent5="accent5" accent6="accent6" hlink="hlink" folHlink="folHlink"/>
  <p:sldLayoutIdLst>
    <p:sldLayoutId id="2147506337" r:id="rId1"/>
    <p:sldLayoutId id="2147506338" r:id="rId2"/>
    <p:sldLayoutId id="2147506339" r:id="rId3"/>
    <p:sldLayoutId id="2147506340" r:id="rId4"/>
    <p:sldLayoutId id="2147506341" r:id="rId5"/>
    <p:sldLayoutId id="2147506342" r:id="rId6"/>
    <p:sldLayoutId id="2147506343" r:id="rId7"/>
    <p:sldLayoutId id="2147506344" r:id="rId8"/>
    <p:sldLayoutId id="2147506345" r:id="rId9"/>
    <p:sldLayoutId id="2147506346" r:id="rId10"/>
    <p:sldLayoutId id="2147506347" r:id="rId11"/>
    <p:sldLayoutId id="2147506348" r:id="rId12"/>
    <p:sldLayoutId id="2147506349" r:id="rId13"/>
    <p:sldLayoutId id="2147506350" r:id="rId14"/>
    <p:sldLayoutId id="214750635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54698706"/>
      </p:ext>
    </p:extLst>
  </p:cSld>
  <p:clrMap bg1="lt1" tx1="dk1" bg2="lt2" tx2="dk2" accent1="accent1" accent2="accent2" accent3="accent3" accent4="accent4" accent5="accent5" accent6="accent6" hlink="hlink" folHlink="folHlink"/>
  <p:sldLayoutIdLst>
    <p:sldLayoutId id="2147506353" r:id="rId1"/>
    <p:sldLayoutId id="2147506354" r:id="rId2"/>
    <p:sldLayoutId id="2147506355" r:id="rId3"/>
    <p:sldLayoutId id="2147506356" r:id="rId4"/>
    <p:sldLayoutId id="2147506357" r:id="rId5"/>
    <p:sldLayoutId id="2147506358" r:id="rId6"/>
    <p:sldLayoutId id="2147506359" r:id="rId7"/>
    <p:sldLayoutId id="2147506360" r:id="rId8"/>
    <p:sldLayoutId id="2147506361" r:id="rId9"/>
    <p:sldLayoutId id="2147506362" r:id="rId10"/>
    <p:sldLayoutId id="2147506363" r:id="rId11"/>
    <p:sldLayoutId id="2147506364" r:id="rId12"/>
    <p:sldLayoutId id="2147506365" r:id="rId13"/>
    <p:sldLayoutId id="2147506366" r:id="rId14"/>
    <p:sldLayoutId id="214750636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57122481"/>
      </p:ext>
    </p:extLst>
  </p:cSld>
  <p:clrMap bg1="lt1" tx1="dk1" bg2="lt2" tx2="dk2" accent1="accent1" accent2="accent2" accent3="accent3" accent4="accent4" accent5="accent5" accent6="accent6" hlink="hlink" folHlink="folHlink"/>
  <p:sldLayoutIdLst>
    <p:sldLayoutId id="2147506369" r:id="rId1"/>
    <p:sldLayoutId id="2147506370" r:id="rId2"/>
    <p:sldLayoutId id="2147506371" r:id="rId3"/>
    <p:sldLayoutId id="2147506372" r:id="rId4"/>
    <p:sldLayoutId id="2147506373" r:id="rId5"/>
    <p:sldLayoutId id="2147506374" r:id="rId6"/>
    <p:sldLayoutId id="2147506375" r:id="rId7"/>
    <p:sldLayoutId id="2147506376" r:id="rId8"/>
    <p:sldLayoutId id="2147506377" r:id="rId9"/>
    <p:sldLayoutId id="2147506378" r:id="rId10"/>
    <p:sldLayoutId id="2147506379" r:id="rId11"/>
    <p:sldLayoutId id="2147506380" r:id="rId12"/>
    <p:sldLayoutId id="2147506381" r:id="rId13"/>
    <p:sldLayoutId id="2147506382" r:id="rId14"/>
    <p:sldLayoutId id="214750638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29977575"/>
      </p:ext>
    </p:extLst>
  </p:cSld>
  <p:clrMap bg1="lt1" tx1="dk1" bg2="lt2" tx2="dk2" accent1="accent1" accent2="accent2" accent3="accent3" accent4="accent4" accent5="accent5" accent6="accent6" hlink="hlink" folHlink="folHlink"/>
  <p:sldLayoutIdLst>
    <p:sldLayoutId id="2147506399" r:id="rId1"/>
    <p:sldLayoutId id="2147506400" r:id="rId2"/>
    <p:sldLayoutId id="2147506401" r:id="rId3"/>
    <p:sldLayoutId id="2147506402" r:id="rId4"/>
    <p:sldLayoutId id="2147506403" r:id="rId5"/>
    <p:sldLayoutId id="2147506404" r:id="rId6"/>
    <p:sldLayoutId id="2147506405" r:id="rId7"/>
    <p:sldLayoutId id="2147506406" r:id="rId8"/>
    <p:sldLayoutId id="2147506407" r:id="rId9"/>
    <p:sldLayoutId id="2147506408" r:id="rId10"/>
    <p:sldLayoutId id="2147506409" r:id="rId11"/>
    <p:sldLayoutId id="2147506410" r:id="rId12"/>
    <p:sldLayoutId id="2147506411" r:id="rId13"/>
    <p:sldLayoutId id="2147506412" r:id="rId14"/>
    <p:sldLayoutId id="21475064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6934900"/>
      </p:ext>
    </p:extLst>
  </p:cSld>
  <p:clrMap bg1="lt1" tx1="dk1" bg2="lt2" tx2="dk2" accent1="accent1" accent2="accent2" accent3="accent3" accent4="accent4" accent5="accent5" accent6="accent6" hlink="hlink" folHlink="folHlink"/>
  <p:sldLayoutIdLst>
    <p:sldLayoutId id="2147506415" r:id="rId1"/>
    <p:sldLayoutId id="2147506416" r:id="rId2"/>
    <p:sldLayoutId id="2147506417" r:id="rId3"/>
    <p:sldLayoutId id="2147506418" r:id="rId4"/>
    <p:sldLayoutId id="2147506419" r:id="rId5"/>
    <p:sldLayoutId id="2147506420" r:id="rId6"/>
    <p:sldLayoutId id="2147506421" r:id="rId7"/>
    <p:sldLayoutId id="2147506422" r:id="rId8"/>
    <p:sldLayoutId id="2147506423" r:id="rId9"/>
    <p:sldLayoutId id="2147506424" r:id="rId10"/>
    <p:sldLayoutId id="2147506425" r:id="rId11"/>
    <p:sldLayoutId id="2147506426" r:id="rId12"/>
    <p:sldLayoutId id="2147506427" r:id="rId13"/>
    <p:sldLayoutId id="2147506428" r:id="rId14"/>
    <p:sldLayoutId id="21475064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cSld>
  <p:clrMap bg1="dk2" tx1="lt1" bg2="dk1" tx2="lt2" accent1="accent1" accent2="accent2" accent3="accent3" accent4="accent4" accent5="accent5" accent6="accent6" hlink="hlink" folHlink="folHlink"/>
  <p:sldLayoutIdLst>
    <p:sldLayoutId id="2147505040" r:id="rId1"/>
    <p:sldLayoutId id="2147505041" r:id="rId2"/>
    <p:sldLayoutId id="2147505042" r:id="rId3"/>
    <p:sldLayoutId id="2147505043" r:id="rId4"/>
    <p:sldLayoutId id="2147505044" r:id="rId5"/>
    <p:sldLayoutId id="2147505045" r:id="rId6"/>
    <p:sldLayoutId id="2147505046" r:id="rId7"/>
    <p:sldLayoutId id="2147505047" r:id="rId8"/>
    <p:sldLayoutId id="2147505048" r:id="rId9"/>
    <p:sldLayoutId id="2147505049" r:id="rId10"/>
    <p:sldLayoutId id="2147505050"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05695927"/>
      </p:ext>
    </p:extLst>
  </p:cSld>
  <p:clrMap bg1="lt1" tx1="dk1" bg2="lt2" tx2="dk2" accent1="accent1" accent2="accent2" accent3="accent3" accent4="accent4" accent5="accent5" accent6="accent6" hlink="hlink" folHlink="folHlink"/>
  <p:sldLayoutIdLst>
    <p:sldLayoutId id="2147506431" r:id="rId1"/>
    <p:sldLayoutId id="2147506432" r:id="rId2"/>
    <p:sldLayoutId id="2147506433" r:id="rId3"/>
    <p:sldLayoutId id="2147506434" r:id="rId4"/>
    <p:sldLayoutId id="2147506435" r:id="rId5"/>
    <p:sldLayoutId id="2147506436" r:id="rId6"/>
    <p:sldLayoutId id="2147506437" r:id="rId7"/>
    <p:sldLayoutId id="2147506438" r:id="rId8"/>
    <p:sldLayoutId id="2147506439" r:id="rId9"/>
    <p:sldLayoutId id="2147506440" r:id="rId10"/>
    <p:sldLayoutId id="2147506441" r:id="rId11"/>
    <p:sldLayoutId id="2147506442" r:id="rId12"/>
    <p:sldLayoutId id="2147506443" r:id="rId13"/>
    <p:sldLayoutId id="2147506444" r:id="rId14"/>
    <p:sldLayoutId id="21475064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8872329"/>
      </p:ext>
    </p:extLst>
  </p:cSld>
  <p:clrMap bg1="lt1" tx1="dk1" bg2="lt2" tx2="dk2" accent1="accent1" accent2="accent2" accent3="accent3" accent4="accent4" accent5="accent5" accent6="accent6" hlink="hlink" folHlink="folHlink"/>
  <p:sldLayoutIdLst>
    <p:sldLayoutId id="2147506447" r:id="rId1"/>
    <p:sldLayoutId id="2147506448" r:id="rId2"/>
    <p:sldLayoutId id="2147506449" r:id="rId3"/>
    <p:sldLayoutId id="2147506450" r:id="rId4"/>
    <p:sldLayoutId id="2147506451" r:id="rId5"/>
    <p:sldLayoutId id="2147506452" r:id="rId6"/>
    <p:sldLayoutId id="2147506453" r:id="rId7"/>
    <p:sldLayoutId id="2147506454" r:id="rId8"/>
    <p:sldLayoutId id="2147506455" r:id="rId9"/>
    <p:sldLayoutId id="2147506456" r:id="rId10"/>
    <p:sldLayoutId id="2147506457" r:id="rId11"/>
    <p:sldLayoutId id="2147506458" r:id="rId12"/>
    <p:sldLayoutId id="2147506459" r:id="rId13"/>
    <p:sldLayoutId id="2147506460" r:id="rId14"/>
    <p:sldLayoutId id="21475064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90684127"/>
      </p:ext>
    </p:extLst>
  </p:cSld>
  <p:clrMap bg1="lt1" tx1="dk1" bg2="lt2" tx2="dk2" accent1="accent1" accent2="accent2" accent3="accent3" accent4="accent4" accent5="accent5" accent6="accent6" hlink="hlink" folHlink="folHlink"/>
  <p:sldLayoutIdLst>
    <p:sldLayoutId id="2147506476" r:id="rId1"/>
    <p:sldLayoutId id="2147506477" r:id="rId2"/>
    <p:sldLayoutId id="2147506478" r:id="rId3"/>
    <p:sldLayoutId id="2147506479" r:id="rId4"/>
    <p:sldLayoutId id="2147506480" r:id="rId5"/>
    <p:sldLayoutId id="2147506481" r:id="rId6"/>
    <p:sldLayoutId id="2147506482" r:id="rId7"/>
    <p:sldLayoutId id="2147506483" r:id="rId8"/>
    <p:sldLayoutId id="2147506484" r:id="rId9"/>
    <p:sldLayoutId id="2147506485" r:id="rId10"/>
    <p:sldLayoutId id="2147506486" r:id="rId11"/>
    <p:sldLayoutId id="2147506487" r:id="rId12"/>
    <p:sldLayoutId id="2147506488" r:id="rId13"/>
    <p:sldLayoutId id="2147506489" r:id="rId14"/>
    <p:sldLayoutId id="214750649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012678384"/>
      </p:ext>
    </p:extLst>
  </p:cSld>
  <p:clrMap bg1="lt1" tx1="dk1" bg2="lt2" tx2="dk2" accent1="accent1" accent2="accent2" accent3="accent3" accent4="accent4" accent5="accent5" accent6="accent6" hlink="hlink" folHlink="folHlink"/>
  <p:sldLayoutIdLst>
    <p:sldLayoutId id="2147506492" r:id="rId1"/>
    <p:sldLayoutId id="2147506493" r:id="rId2"/>
    <p:sldLayoutId id="2147506494" r:id="rId3"/>
    <p:sldLayoutId id="2147506495" r:id="rId4"/>
    <p:sldLayoutId id="2147506496" r:id="rId5"/>
    <p:sldLayoutId id="2147506497" r:id="rId6"/>
    <p:sldLayoutId id="2147506498" r:id="rId7"/>
    <p:sldLayoutId id="2147506499" r:id="rId8"/>
    <p:sldLayoutId id="2147506500" r:id="rId9"/>
    <p:sldLayoutId id="2147506501" r:id="rId10"/>
    <p:sldLayoutId id="2147506502" r:id="rId11"/>
    <p:sldLayoutId id="2147506503" r:id="rId12"/>
    <p:sldLayoutId id="2147506504" r:id="rId13"/>
    <p:sldLayoutId id="2147506505" r:id="rId14"/>
    <p:sldLayoutId id="214750650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8146"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700">
            <a:solidFill>
              <a:schemeClr val="tx1"/>
            </a:solidFill>
            <a:miter lim="800000"/>
            <a:headEnd/>
            <a:tailEnd/>
          </a:ln>
        </p:spPr>
        <p:txBody>
          <a:bodyPr wrap="none" lIns="82058" tIns="41029" rIns="82058" bIns="41029" anchor="ctr"/>
          <a:lstStyle/>
          <a:p>
            <a:pPr algn="ctr"/>
            <a:endParaRPr lang="en-US" sz="3600" b="1">
              <a:solidFill>
                <a:srgbClr val="000000"/>
              </a:solidFill>
              <a:latin typeface="Comic Sans MS" pitchFamily="66" charset="0"/>
              <a:ea typeface="MS PGothic" pitchFamily="34" charset="-128"/>
              <a:cs typeface="Arial"/>
            </a:endParaRPr>
          </a:p>
        </p:txBody>
      </p:sp>
      <p:sp>
        <p:nvSpPr>
          <p:cNvPr id="518147" name="Rectangle 4"/>
          <p:cNvSpPr>
            <a:spLocks noChangeArrowheads="1"/>
          </p:cNvSpPr>
          <p:nvPr/>
        </p:nvSpPr>
        <p:spPr bwMode="auto">
          <a:xfrm>
            <a:off x="7967663" y="6537325"/>
            <a:ext cx="538162" cy="22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1976" tIns="40986" rIns="81976" bIns="40986" anchor="ctr">
            <a:spAutoFit/>
          </a:bodyPr>
          <a:lstStyle/>
          <a:p>
            <a:pPr algn="ctr"/>
            <a:r>
              <a:rPr lang="en-US" altLang="zh-CN" sz="900" b="1">
                <a:solidFill>
                  <a:srgbClr val="FFFFFF"/>
                </a:solidFill>
                <a:latin typeface="Comic Sans MS" pitchFamily="66" charset="0"/>
                <a:ea typeface="SimSun" pitchFamily="2" charset="-122"/>
                <a:cs typeface="Arial"/>
              </a:rPr>
              <a:t>8.0.08.</a:t>
            </a:r>
          </a:p>
        </p:txBody>
      </p:sp>
      <p:sp>
        <p:nvSpPr>
          <p:cNvPr id="1564677" name="Rectangle 5"/>
          <p:cNvSpPr>
            <a:spLocks noChangeArrowheads="1"/>
          </p:cNvSpPr>
          <p:nvPr/>
        </p:nvSpPr>
        <p:spPr bwMode="auto">
          <a:xfrm>
            <a:off x="461963" y="106363"/>
            <a:ext cx="4060825" cy="1076325"/>
          </a:xfrm>
          <a:prstGeom prst="rect">
            <a:avLst/>
          </a:prstGeom>
          <a:noFill/>
          <a:ln w="12700">
            <a:noFill/>
            <a:miter lim="800000"/>
            <a:headEnd/>
            <a:tailEnd/>
          </a:ln>
          <a:effectLst>
            <a:outerShdw blurRad="63500" dist="38099" dir="2700000" algn="ctr" rotWithShape="0">
              <a:srgbClr val="000066">
                <a:alpha val="74997"/>
              </a:srgbClr>
            </a:outerShdw>
          </a:effectLst>
        </p:spPr>
        <p:txBody>
          <a:bodyPr lIns="91081" tIns="45541" rIns="91081" bIns="45541">
            <a:spAutoFit/>
          </a:bodyPr>
          <a:lstStyle/>
          <a:p>
            <a:pPr defTabSz="901700"/>
            <a:r>
              <a:rPr lang="zh-CN" altLang="en-US" sz="3200" b="1">
                <a:solidFill>
                  <a:srgbClr val="FFFF00"/>
                </a:solidFill>
                <a:latin typeface="Comic Sans MS" pitchFamily="66" charset="0"/>
                <a:ea typeface="SimSun" pitchFamily="2" charset="-122"/>
                <a:cs typeface="Arial"/>
              </a:rPr>
              <a:t>书卷编排</a:t>
            </a:r>
          </a:p>
          <a:p>
            <a:pPr defTabSz="901700"/>
            <a:r>
              <a:rPr lang="zh-CN" altLang="en-US" sz="3200" b="1">
                <a:solidFill>
                  <a:srgbClr val="FFFF00"/>
                </a:solidFill>
                <a:latin typeface="Comic Sans MS" pitchFamily="66" charset="0"/>
                <a:ea typeface="SimSun" pitchFamily="2" charset="-122"/>
                <a:cs typeface="Arial"/>
              </a:rPr>
              <a:t>结合新约</a:t>
            </a:r>
          </a:p>
        </p:txBody>
      </p:sp>
      <p:sp>
        <p:nvSpPr>
          <p:cNvPr id="518149" name="Text Box 6"/>
          <p:cNvSpPr txBox="1">
            <a:spLocks noChangeArrowheads="1"/>
          </p:cNvSpPr>
          <p:nvPr userDrawn="1"/>
        </p:nvSpPr>
        <p:spPr bwMode="auto">
          <a:xfrm>
            <a:off x="515938" y="6542088"/>
            <a:ext cx="904875"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2058" tIns="41029" rIns="82058" bIns="41029"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ea typeface="SimSun" pitchFamily="2" charset="-122"/>
                <a:cs typeface="Arial"/>
              </a:rPr>
              <a:t>©2006 TBBMI</a:t>
            </a:r>
          </a:p>
        </p:txBody>
      </p:sp>
    </p:spTree>
    <p:extLst>
      <p:ext uri="{BB962C8B-B14F-4D97-AF65-F5344CB8AC3E}">
        <p14:creationId xmlns:p14="http://schemas.microsoft.com/office/powerpoint/2010/main" val="3677849612"/>
      </p:ext>
    </p:extLst>
  </p:cSld>
  <p:clrMap bg1="lt1" tx1="dk1" bg2="lt2" tx2="dk2" accent1="accent1" accent2="accent2" accent3="accent3" accent4="accent4" accent5="accent5" accent6="accent6" hlink="hlink" folHlink="folHlink"/>
  <p:sldLayoutIdLst>
    <p:sldLayoutId id="2147506524" r:id="rId1"/>
  </p:sldLayoutIdLst>
  <p:transition>
    <p:wheel spokes="0"/>
  </p:transition>
  <p:txStyles>
    <p:titleStyle>
      <a:lvl1pPr algn="ctr" defTabSz="901700" rtl="0" eaLnBrk="0" fontAlgn="base" hangingPunct="0">
        <a:spcBef>
          <a:spcPct val="0"/>
        </a:spcBef>
        <a:spcAft>
          <a:spcPct val="0"/>
        </a:spcAft>
        <a:defRPr sz="4300">
          <a:solidFill>
            <a:schemeClr val="tx2"/>
          </a:solidFill>
          <a:latin typeface="+mj-lt"/>
          <a:ea typeface="MS PGothic" pitchFamily="34" charset="-128"/>
          <a:cs typeface="+mj-cs"/>
        </a:defRPr>
      </a:lvl1pPr>
      <a:lvl2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2pPr>
      <a:lvl3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3pPr>
      <a:lvl4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4pPr>
      <a:lvl5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5pPr>
      <a:lvl6pPr marL="410291" algn="ctr" defTabSz="903211" rtl="0" fontAlgn="base">
        <a:spcBef>
          <a:spcPct val="0"/>
        </a:spcBef>
        <a:spcAft>
          <a:spcPct val="0"/>
        </a:spcAft>
        <a:defRPr sz="4300">
          <a:solidFill>
            <a:schemeClr val="tx2"/>
          </a:solidFill>
          <a:latin typeface="Times" charset="0"/>
          <a:ea typeface="Arial" charset="0"/>
          <a:cs typeface="Arial" charset="0"/>
        </a:defRPr>
      </a:lvl6pPr>
      <a:lvl7pPr marL="820583" algn="ctr" defTabSz="903211" rtl="0" fontAlgn="base">
        <a:spcBef>
          <a:spcPct val="0"/>
        </a:spcBef>
        <a:spcAft>
          <a:spcPct val="0"/>
        </a:spcAft>
        <a:defRPr sz="4300">
          <a:solidFill>
            <a:schemeClr val="tx2"/>
          </a:solidFill>
          <a:latin typeface="Times" charset="0"/>
          <a:ea typeface="Arial" charset="0"/>
          <a:cs typeface="Arial" charset="0"/>
        </a:defRPr>
      </a:lvl7pPr>
      <a:lvl8pPr marL="1230874" algn="ctr" defTabSz="903211" rtl="0" fontAlgn="base">
        <a:spcBef>
          <a:spcPct val="0"/>
        </a:spcBef>
        <a:spcAft>
          <a:spcPct val="0"/>
        </a:spcAft>
        <a:defRPr sz="4300">
          <a:solidFill>
            <a:schemeClr val="tx2"/>
          </a:solidFill>
          <a:latin typeface="Times" charset="0"/>
          <a:ea typeface="Arial" charset="0"/>
          <a:cs typeface="Arial" charset="0"/>
        </a:defRPr>
      </a:lvl8pPr>
      <a:lvl9pPr marL="1641165" algn="ctr" defTabSz="903211" rtl="0" fontAlgn="base">
        <a:spcBef>
          <a:spcPct val="0"/>
        </a:spcBef>
        <a:spcAft>
          <a:spcPct val="0"/>
        </a:spcAft>
        <a:defRPr sz="4300">
          <a:solidFill>
            <a:schemeClr val="tx2"/>
          </a:solidFill>
          <a:latin typeface="Times" charset="0"/>
          <a:ea typeface="Arial" charset="0"/>
          <a:cs typeface="Arial" charset="0"/>
        </a:defRPr>
      </a:lvl9pPr>
    </p:titleStyle>
    <p:bodyStyle>
      <a:lvl1pPr marL="338138" indent="-338138" algn="l" defTabSz="901700" rtl="0" eaLnBrk="0" fontAlgn="base" hangingPunct="0">
        <a:spcBef>
          <a:spcPct val="20000"/>
        </a:spcBef>
        <a:spcAft>
          <a:spcPct val="0"/>
        </a:spcAft>
        <a:buClr>
          <a:schemeClr val="tx2"/>
        </a:buClr>
        <a:buSzPct val="100000"/>
        <a:buChar char="•"/>
        <a:defRPr sz="3100">
          <a:solidFill>
            <a:schemeClr val="tx1"/>
          </a:solidFill>
          <a:latin typeface="+mn-lt"/>
          <a:ea typeface="MS PGothic" pitchFamily="34" charset="-128"/>
          <a:cs typeface="+mn-cs"/>
        </a:defRPr>
      </a:lvl1pPr>
      <a:lvl2pPr marL="733425" indent="-282575" algn="l" defTabSz="901700" rtl="0" eaLnBrk="0" fontAlgn="base" hangingPunct="0">
        <a:spcBef>
          <a:spcPct val="20000"/>
        </a:spcBef>
        <a:spcAft>
          <a:spcPct val="0"/>
        </a:spcAft>
        <a:buClr>
          <a:schemeClr val="tx2"/>
        </a:buClr>
        <a:buSzPct val="100000"/>
        <a:buChar char="–"/>
        <a:defRPr sz="2800">
          <a:solidFill>
            <a:schemeClr val="tx1"/>
          </a:solidFill>
          <a:latin typeface="+mn-lt"/>
          <a:ea typeface="+mn-ea"/>
          <a:cs typeface="+mn-cs"/>
        </a:defRPr>
      </a:lvl2pPr>
      <a:lvl3pPr marL="1127125" indent="-223838" algn="l" defTabSz="901700" rtl="0" eaLnBrk="0" fontAlgn="base" hangingPunct="0">
        <a:spcBef>
          <a:spcPct val="20000"/>
        </a:spcBef>
        <a:spcAft>
          <a:spcPct val="0"/>
        </a:spcAft>
        <a:buClr>
          <a:schemeClr val="tx2"/>
        </a:buClr>
        <a:buSzPct val="100000"/>
        <a:buChar char="•"/>
        <a:defRPr sz="2300">
          <a:solidFill>
            <a:schemeClr val="tx1"/>
          </a:solidFill>
          <a:latin typeface="+mn-lt"/>
          <a:ea typeface="+mn-ea"/>
          <a:cs typeface="+mn-cs"/>
        </a:defRPr>
      </a:lvl3pPr>
      <a:lvl4pPr marL="157956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4pPr>
      <a:lvl5pPr marL="203041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5pPr>
      <a:lvl6pPr marL="2441803"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6pPr>
      <a:lvl7pPr marL="2852094"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7pPr>
      <a:lvl8pPr marL="3262386"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8pPr>
      <a:lvl9pPr marL="3672677"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2923370"/>
      </p:ext>
    </p:extLst>
  </p:cSld>
  <p:clrMap bg1="lt1" tx1="dk1" bg2="lt2" tx2="dk2" accent1="accent1" accent2="accent2" accent3="accent3" accent4="accent4" accent5="accent5" accent6="accent6" hlink="hlink" folHlink="folHlink"/>
  <p:sldLayoutIdLst>
    <p:sldLayoutId id="2147506526" r:id="rId1"/>
    <p:sldLayoutId id="2147506527" r:id="rId2"/>
    <p:sldLayoutId id="2147506528" r:id="rId3"/>
    <p:sldLayoutId id="2147506529" r:id="rId4"/>
    <p:sldLayoutId id="2147506530" r:id="rId5"/>
    <p:sldLayoutId id="2147506531" r:id="rId6"/>
    <p:sldLayoutId id="2147506532" r:id="rId7"/>
    <p:sldLayoutId id="2147506533" r:id="rId8"/>
    <p:sldLayoutId id="2147506534" r:id="rId9"/>
    <p:sldLayoutId id="2147506535" r:id="rId10"/>
    <p:sldLayoutId id="2147506536" r:id="rId11"/>
    <p:sldLayoutId id="2147506537" r:id="rId12"/>
    <p:sldLayoutId id="2147506538" r:id="rId13"/>
    <p:sldLayoutId id="2147506539" r:id="rId14"/>
    <p:sldLayoutId id="214750654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3750964"/>
      </p:ext>
    </p:extLst>
  </p:cSld>
  <p:clrMap bg1="lt1" tx1="dk1" bg2="lt2" tx2="dk2" accent1="accent1" accent2="accent2" accent3="accent3" accent4="accent4" accent5="accent5" accent6="accent6" hlink="hlink" folHlink="folHlink"/>
  <p:sldLayoutIdLst>
    <p:sldLayoutId id="2147507888" r:id="rId1"/>
    <p:sldLayoutId id="2147507889" r:id="rId2"/>
    <p:sldLayoutId id="2147507890" r:id="rId3"/>
    <p:sldLayoutId id="2147507891" r:id="rId4"/>
    <p:sldLayoutId id="2147507892" r:id="rId5"/>
    <p:sldLayoutId id="2147507893" r:id="rId6"/>
    <p:sldLayoutId id="2147507894" r:id="rId7"/>
    <p:sldLayoutId id="2147507895" r:id="rId8"/>
    <p:sldLayoutId id="2147507896" r:id="rId9"/>
    <p:sldLayoutId id="2147507897" r:id="rId10"/>
    <p:sldLayoutId id="2147507898" r:id="rId11"/>
    <p:sldLayoutId id="2147507899" r:id="rId12"/>
    <p:sldLayoutId id="214750790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5731207"/>
      </p:ext>
    </p:extLst>
  </p:cSld>
  <p:clrMap bg1="lt1" tx1="dk1" bg2="lt2" tx2="dk2" accent1="accent1" accent2="accent2" accent3="accent3" accent4="accent4" accent5="accent5" accent6="accent6" hlink="hlink" folHlink="folHlink"/>
  <p:sldLayoutIdLst>
    <p:sldLayoutId id="2147507902" r:id="rId1"/>
    <p:sldLayoutId id="2147507903" r:id="rId2"/>
    <p:sldLayoutId id="2147507904" r:id="rId3"/>
    <p:sldLayoutId id="2147507905" r:id="rId4"/>
    <p:sldLayoutId id="2147507906" r:id="rId5"/>
    <p:sldLayoutId id="2147507907" r:id="rId6"/>
    <p:sldLayoutId id="2147507908" r:id="rId7"/>
    <p:sldLayoutId id="2147507909" r:id="rId8"/>
    <p:sldLayoutId id="2147507910" r:id="rId9"/>
    <p:sldLayoutId id="2147507911" r:id="rId10"/>
    <p:sldLayoutId id="2147507912" r:id="rId11"/>
    <p:sldLayoutId id="2147507913" r:id="rId12"/>
    <p:sldLayoutId id="2147507914" r:id="rId13"/>
    <p:sldLayoutId id="2147507915" r:id="rId14"/>
    <p:sldLayoutId id="214750791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8F4AD73-C4A0-AA4E-86E0-5DD27119A5EE}"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477480463"/>
      </p:ext>
    </p:extLst>
  </p:cSld>
  <p:clrMap bg1="lt1" tx1="dk1" bg2="lt2" tx2="dk2" accent1="accent1" accent2="accent2" accent3="accent3" accent4="accent4" accent5="accent5" accent6="accent6" hlink="hlink" folHlink="folHlink"/>
  <p:sldLayoutIdLst>
    <p:sldLayoutId id="2147507918" r:id="rId1"/>
    <p:sldLayoutId id="2147507919" r:id="rId2"/>
    <p:sldLayoutId id="2147507920" r:id="rId3"/>
    <p:sldLayoutId id="2147507921" r:id="rId4"/>
    <p:sldLayoutId id="2147507922" r:id="rId5"/>
    <p:sldLayoutId id="2147507923" r:id="rId6"/>
    <p:sldLayoutId id="2147507924" r:id="rId7"/>
    <p:sldLayoutId id="2147507925" r:id="rId8"/>
    <p:sldLayoutId id="2147507926" r:id="rId9"/>
    <p:sldLayoutId id="2147507927" r:id="rId10"/>
    <p:sldLayoutId id="2147507928" r:id="rId11"/>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8836933"/>
      </p:ext>
    </p:extLst>
  </p:cSld>
  <p:clrMap bg1="lt1" tx1="dk1" bg2="lt2" tx2="dk2" accent1="accent1" accent2="accent2" accent3="accent3" accent4="accent4" accent5="accent5" accent6="accent6" hlink="hlink" folHlink="folHlink"/>
  <p:sldLayoutIdLst>
    <p:sldLayoutId id="2147507930" r:id="rId1"/>
    <p:sldLayoutId id="2147507931" r:id="rId2"/>
    <p:sldLayoutId id="2147507932" r:id="rId3"/>
    <p:sldLayoutId id="2147507933" r:id="rId4"/>
    <p:sldLayoutId id="2147507934" r:id="rId5"/>
    <p:sldLayoutId id="2147507935" r:id="rId6"/>
    <p:sldLayoutId id="2147507936" r:id="rId7"/>
    <p:sldLayoutId id="2147507937" r:id="rId8"/>
    <p:sldLayoutId id="2147507938" r:id="rId9"/>
    <p:sldLayoutId id="2147507939" r:id="rId10"/>
    <p:sldLayoutId id="2147507940" r:id="rId11"/>
    <p:sldLayoutId id="2147507941" r:id="rId12"/>
    <p:sldLayoutId id="214750794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1153922159"/>
      </p:ext>
    </p:extLst>
  </p:cSld>
  <p:clrMap bg1="lt1" tx1="dk1" bg2="lt2" tx2="dk2" accent1="accent1" accent2="accent2" accent3="accent3" accent4="accent4" accent5="accent5" accent6="accent6" hlink="hlink" folHlink="folHlink"/>
  <p:sldLayoutIdLst>
    <p:sldLayoutId id="2147507944" r:id="rId1"/>
    <p:sldLayoutId id="2147507945" r:id="rId2"/>
    <p:sldLayoutId id="2147507946" r:id="rId3"/>
    <p:sldLayoutId id="2147507947" r:id="rId4"/>
    <p:sldLayoutId id="2147507948" r:id="rId5"/>
    <p:sldLayoutId id="2147507949" r:id="rId6"/>
    <p:sldLayoutId id="2147507950" r:id="rId7"/>
    <p:sldLayoutId id="2147507951" r:id="rId8"/>
    <p:sldLayoutId id="2147507952" r:id="rId9"/>
    <p:sldLayoutId id="2147507953" r:id="rId10"/>
    <p:sldLayoutId id="2147507954" r:id="rId11"/>
    <p:sldLayoutId id="2147507955" r:id="rId12"/>
    <p:sldLayoutId id="2147507956" r:id="rId13"/>
    <p:sldLayoutId id="2147507957"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8251994"/>
      </p:ext>
    </p:extLst>
  </p:cSld>
  <p:clrMap bg1="lt1" tx1="dk1" bg2="lt2" tx2="dk2" accent1="accent1" accent2="accent2" accent3="accent3" accent4="accent4" accent5="accent5" accent6="accent6" hlink="hlink" folHlink="folHlink"/>
  <p:sldLayoutIdLst>
    <p:sldLayoutId id="2147507995" r:id="rId1"/>
    <p:sldLayoutId id="2147507996" r:id="rId2"/>
    <p:sldLayoutId id="2147507997" r:id="rId3"/>
    <p:sldLayoutId id="2147507998" r:id="rId4"/>
    <p:sldLayoutId id="2147507999" r:id="rId5"/>
    <p:sldLayoutId id="2147508000" r:id="rId6"/>
    <p:sldLayoutId id="2147508001" r:id="rId7"/>
    <p:sldLayoutId id="2147508002" r:id="rId8"/>
    <p:sldLayoutId id="2147508003" r:id="rId9"/>
    <p:sldLayoutId id="2147508004" r:id="rId10"/>
    <p:sldLayoutId id="2147508005" r:id="rId11"/>
    <p:sldLayoutId id="2147508006" r:id="rId12"/>
    <p:sldLayoutId id="2147508007" r:id="rId13"/>
    <p:sldLayoutId id="2147508008" r:id="rId14"/>
    <p:sldLayoutId id="21475080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2575872241"/>
      </p:ext>
    </p:extLst>
  </p:cSld>
  <p:clrMap bg1="dk2" tx1="lt1" bg2="dk1" tx2="lt2" accent1="accent1" accent2="accent2" accent3="accent3" accent4="accent4" accent5="accent5" accent6="accent6" hlink="hlink" folHlink="folHlink"/>
  <p:sldLayoutIdLst>
    <p:sldLayoutId id="2147508013" r:id="rId1"/>
    <p:sldLayoutId id="2147508014" r:id="rId2"/>
    <p:sldLayoutId id="2147508015" r:id="rId3"/>
    <p:sldLayoutId id="2147508016" r:id="rId4"/>
    <p:sldLayoutId id="2147508017" r:id="rId5"/>
    <p:sldLayoutId id="2147508018" r:id="rId6"/>
    <p:sldLayoutId id="2147508019" r:id="rId7"/>
    <p:sldLayoutId id="2147508020" r:id="rId8"/>
    <p:sldLayoutId id="2147508021" r:id="rId9"/>
    <p:sldLayoutId id="2147508022" r:id="rId10"/>
    <p:sldLayoutId id="2147508023" r:id="rId11"/>
    <p:sldLayoutId id="21475080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412C2811-AF7D-F846-BE84-5646EDA0F39C}" type="slidenum">
              <a:rPr lang="zh-CN" altLang="en-US" smtClean="0">
                <a:solidFill>
                  <a:srgbClr val="FFFFFF"/>
                </a:solidFill>
                <a:latin typeface="Times New Roman" charset="0"/>
                <a:ea typeface="MS PGothic" charset="0"/>
                <a:cs typeface="MS PGothic" charset="0"/>
              </a:rPr>
              <a:pPr>
                <a:defRPr/>
              </a:pPr>
              <a:t>‹#›</a:t>
            </a:fld>
            <a:endParaRPr lang="en-US" altLang="zh-CN">
              <a:solidFill>
                <a:srgbClr val="FFFFFF"/>
              </a:solidFill>
              <a:latin typeface="Times New Roman" charset="0"/>
              <a:ea typeface="MS PGothic" charset="0"/>
              <a:cs typeface="MS PGothic" charset="0"/>
            </a:endParaRPr>
          </a:p>
        </p:txBody>
      </p:sp>
    </p:spTree>
    <p:extLst>
      <p:ext uri="{BB962C8B-B14F-4D97-AF65-F5344CB8AC3E}">
        <p14:creationId xmlns:p14="http://schemas.microsoft.com/office/powerpoint/2010/main" val="3198509045"/>
      </p:ext>
    </p:extLst>
  </p:cSld>
  <p:clrMap bg1="dk2" tx1="lt1" bg2="dk1" tx2="lt2" accent1="accent1" accent2="accent2" accent3="accent3" accent4="accent4" accent5="accent5" accent6="accent6" hlink="hlink" folHlink="folHlink"/>
  <p:sldLayoutIdLst>
    <p:sldLayoutId id="2147508026" r:id="rId1"/>
    <p:sldLayoutId id="2147508027" r:id="rId2"/>
    <p:sldLayoutId id="2147508028" r:id="rId3"/>
    <p:sldLayoutId id="2147508029" r:id="rId4"/>
    <p:sldLayoutId id="2147508030" r:id="rId5"/>
    <p:sldLayoutId id="2147508031" r:id="rId6"/>
    <p:sldLayoutId id="2147508032" r:id="rId7"/>
    <p:sldLayoutId id="2147508033" r:id="rId8"/>
    <p:sldLayoutId id="2147508034" r:id="rId9"/>
    <p:sldLayoutId id="2147508035" r:id="rId10"/>
    <p:sldLayoutId id="2147508036" r:id="rId11"/>
    <p:sldLayoutId id="2147508037" r:id="rId12"/>
    <p:sldLayoutId id="21475080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defRPr/>
            </a:pPr>
            <a:fld id="{2F5821AD-9854-BF40-8D64-7DC0B0EC3977}"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753751446"/>
      </p:ext>
    </p:extLst>
  </p:cSld>
  <p:clrMap bg1="lt1" tx1="dk1" bg2="lt2" tx2="dk2" accent1="accent1" accent2="accent2" accent3="accent3" accent4="accent4" accent5="accent5" accent6="accent6" hlink="hlink" folHlink="folHlink"/>
  <p:sldLayoutIdLst>
    <p:sldLayoutId id="2147508040" r:id="rId1"/>
    <p:sldLayoutId id="2147508041" r:id="rId2"/>
    <p:sldLayoutId id="2147508042" r:id="rId3"/>
    <p:sldLayoutId id="2147508043" r:id="rId4"/>
    <p:sldLayoutId id="2147508044" r:id="rId5"/>
    <p:sldLayoutId id="2147508045" r:id="rId6"/>
    <p:sldLayoutId id="2147508046" r:id="rId7"/>
    <p:sldLayoutId id="2147508047" r:id="rId8"/>
    <p:sldLayoutId id="2147508048" r:id="rId9"/>
    <p:sldLayoutId id="2147508049" r:id="rId10"/>
    <p:sldLayoutId id="2147508050" r:id="rId11"/>
    <p:sldLayoutId id="2147508051" r:id="rId12"/>
    <p:sldLayoutId id="214750805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5" name="Freeform 7"/>
          <p:cNvSpPr>
            <a:spLocks/>
          </p:cNvSpPr>
          <p:nvPr/>
        </p:nvSpPr>
        <p:spPr bwMode="auto">
          <a:xfrm>
            <a:off x="3587750" y="53975"/>
            <a:ext cx="1982788" cy="654050"/>
          </a:xfrm>
          <a:custGeom>
            <a:avLst/>
            <a:gdLst/>
            <a:ahLst/>
            <a:cxnLst>
              <a:cxn ang="0">
                <a:pos x="16" y="67"/>
              </a:cxn>
              <a:cxn ang="0">
                <a:pos x="26" y="62"/>
              </a:cxn>
              <a:cxn ang="0">
                <a:pos x="452" y="62"/>
              </a:cxn>
              <a:cxn ang="0">
                <a:pos x="483" y="40"/>
              </a:cxn>
              <a:cxn ang="0">
                <a:pos x="505" y="27"/>
              </a:cxn>
              <a:cxn ang="0">
                <a:pos x="526" y="17"/>
              </a:cxn>
              <a:cxn ang="0">
                <a:pos x="552" y="11"/>
              </a:cxn>
              <a:cxn ang="0">
                <a:pos x="578" y="5"/>
              </a:cxn>
              <a:cxn ang="0">
                <a:pos x="605" y="2"/>
              </a:cxn>
              <a:cxn ang="0">
                <a:pos x="639" y="0"/>
              </a:cxn>
              <a:cxn ang="0">
                <a:pos x="678" y="5"/>
              </a:cxn>
              <a:cxn ang="0">
                <a:pos x="714" y="15"/>
              </a:cxn>
              <a:cxn ang="0">
                <a:pos x="740" y="27"/>
              </a:cxn>
              <a:cxn ang="0">
                <a:pos x="768" y="40"/>
              </a:cxn>
              <a:cxn ang="0">
                <a:pos x="786" y="51"/>
              </a:cxn>
              <a:cxn ang="0">
                <a:pos x="802" y="64"/>
              </a:cxn>
              <a:cxn ang="0">
                <a:pos x="1209" y="62"/>
              </a:cxn>
              <a:cxn ang="0">
                <a:pos x="1223" y="66"/>
              </a:cxn>
              <a:cxn ang="0">
                <a:pos x="1233" y="73"/>
              </a:cxn>
              <a:cxn ang="0">
                <a:pos x="1242" y="91"/>
              </a:cxn>
              <a:cxn ang="0">
                <a:pos x="1246" y="112"/>
              </a:cxn>
              <a:cxn ang="0">
                <a:pos x="1248" y="137"/>
              </a:cxn>
              <a:cxn ang="0">
                <a:pos x="1248" y="349"/>
              </a:cxn>
              <a:cxn ang="0">
                <a:pos x="809" y="350"/>
              </a:cxn>
              <a:cxn ang="0">
                <a:pos x="700" y="409"/>
              </a:cxn>
              <a:cxn ang="0">
                <a:pos x="523" y="411"/>
              </a:cxn>
              <a:cxn ang="0">
                <a:pos x="437" y="346"/>
              </a:cxn>
              <a:cxn ang="0">
                <a:pos x="46" y="349"/>
              </a:cxn>
              <a:cxn ang="0">
                <a:pos x="0" y="349"/>
              </a:cxn>
              <a:cxn ang="0">
                <a:pos x="0" y="152"/>
              </a:cxn>
              <a:cxn ang="0">
                <a:pos x="0" y="123"/>
              </a:cxn>
              <a:cxn ang="0">
                <a:pos x="5" y="94"/>
              </a:cxn>
              <a:cxn ang="0">
                <a:pos x="9" y="80"/>
              </a:cxn>
              <a:cxn ang="0">
                <a:pos x="16" y="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6"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2057" name="Freeform 9"/>
          <p:cNvSpPr>
            <a:spLocks/>
          </p:cNvSpPr>
          <p:nvPr/>
        </p:nvSpPr>
        <p:spPr bwMode="auto">
          <a:xfrm>
            <a:off x="3586163" y="452438"/>
            <a:ext cx="1984375" cy="304800"/>
          </a:xfrm>
          <a:custGeom>
            <a:avLst/>
            <a:gdLst/>
            <a:ahLst/>
            <a:cxnLst>
              <a:cxn ang="0">
                <a:pos x="60" y="42"/>
              </a:cxn>
              <a:cxn ang="0">
                <a:pos x="98" y="42"/>
              </a:cxn>
              <a:cxn ang="0">
                <a:pos x="128" y="63"/>
              </a:cxn>
              <a:cxn ang="0">
                <a:pos x="176" y="51"/>
              </a:cxn>
              <a:cxn ang="0">
                <a:pos x="231" y="45"/>
              </a:cxn>
              <a:cxn ang="0">
                <a:pos x="269" y="57"/>
              </a:cxn>
              <a:cxn ang="0">
                <a:pos x="311" y="51"/>
              </a:cxn>
              <a:cxn ang="0">
                <a:pos x="378" y="54"/>
              </a:cxn>
              <a:cxn ang="0">
                <a:pos x="420" y="63"/>
              </a:cxn>
              <a:cxn ang="0">
                <a:pos x="483" y="80"/>
              </a:cxn>
              <a:cxn ang="0">
                <a:pos x="513" y="99"/>
              </a:cxn>
              <a:cxn ang="0">
                <a:pos x="536" y="130"/>
              </a:cxn>
              <a:cxn ang="0">
                <a:pos x="578" y="129"/>
              </a:cxn>
              <a:cxn ang="0">
                <a:pos x="617" y="139"/>
              </a:cxn>
              <a:cxn ang="0">
                <a:pos x="651" y="131"/>
              </a:cxn>
              <a:cxn ang="0">
                <a:pos x="688" y="121"/>
              </a:cxn>
              <a:cxn ang="0">
                <a:pos x="728" y="101"/>
              </a:cxn>
              <a:cxn ang="0">
                <a:pos x="769" y="68"/>
              </a:cxn>
              <a:cxn ang="0">
                <a:pos x="814" y="52"/>
              </a:cxn>
              <a:cxn ang="0">
                <a:pos x="844" y="56"/>
              </a:cxn>
              <a:cxn ang="0">
                <a:pos x="881" y="57"/>
              </a:cxn>
              <a:cxn ang="0">
                <a:pos x="933" y="69"/>
              </a:cxn>
              <a:cxn ang="0">
                <a:pos x="963" y="51"/>
              </a:cxn>
              <a:cxn ang="0">
                <a:pos x="989" y="55"/>
              </a:cxn>
              <a:cxn ang="0">
                <a:pos x="1035" y="33"/>
              </a:cxn>
              <a:cxn ang="0">
                <a:pos x="1063" y="35"/>
              </a:cxn>
              <a:cxn ang="0">
                <a:pos x="1096" y="6"/>
              </a:cxn>
              <a:cxn ang="0">
                <a:pos x="1130" y="32"/>
              </a:cxn>
              <a:cxn ang="0">
                <a:pos x="1164" y="0"/>
              </a:cxn>
              <a:cxn ang="0">
                <a:pos x="1195" y="38"/>
              </a:cxn>
              <a:cxn ang="0">
                <a:pos x="1227" y="16"/>
              </a:cxn>
              <a:cxn ang="0">
                <a:pos x="1249" y="28"/>
              </a:cxn>
              <a:cxn ang="0">
                <a:pos x="822" y="144"/>
              </a:cxn>
              <a:cxn ang="0">
                <a:pos x="563" y="191"/>
              </a:cxn>
              <a:cxn ang="0">
                <a:pos x="441" y="98"/>
              </a:cxn>
              <a:cxn ang="0">
                <a:pos x="0" y="19"/>
              </a:cxn>
              <a:cxn ang="0">
                <a:pos x="18" y="33"/>
              </a:cxn>
              <a:cxn ang="0">
                <a:pos x="43" y="38"/>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8" name="Freeform 10"/>
          <p:cNvSpPr>
            <a:spLocks/>
          </p:cNvSpPr>
          <p:nvPr/>
        </p:nvSpPr>
        <p:spPr bwMode="auto">
          <a:xfrm>
            <a:off x="3586163" y="508000"/>
            <a:ext cx="1984375" cy="306388"/>
          </a:xfrm>
          <a:custGeom>
            <a:avLst/>
            <a:gdLst/>
            <a:ahLst/>
            <a:cxnLst>
              <a:cxn ang="0">
                <a:pos x="26" y="125"/>
              </a:cxn>
              <a:cxn ang="0">
                <a:pos x="450" y="125"/>
              </a:cxn>
              <a:cxn ang="0">
                <a:pos x="487" y="155"/>
              </a:cxn>
              <a:cxn ang="0">
                <a:pos x="532" y="175"/>
              </a:cxn>
              <a:cxn ang="0">
                <a:pos x="587" y="188"/>
              </a:cxn>
              <a:cxn ang="0">
                <a:pos x="672" y="188"/>
              </a:cxn>
              <a:cxn ang="0">
                <a:pos x="769" y="158"/>
              </a:cxn>
              <a:cxn ang="0">
                <a:pos x="811" y="125"/>
              </a:cxn>
              <a:cxn ang="0">
                <a:pos x="1224" y="124"/>
              </a:cxn>
              <a:cxn ang="0">
                <a:pos x="1243" y="114"/>
              </a:cxn>
              <a:cxn ang="0">
                <a:pos x="1249" y="96"/>
              </a:cxn>
              <a:cxn ang="0">
                <a:pos x="1238" y="0"/>
              </a:cxn>
              <a:cxn ang="0">
                <a:pos x="1227" y="18"/>
              </a:cxn>
              <a:cxn ang="0">
                <a:pos x="1218" y="33"/>
              </a:cxn>
              <a:cxn ang="0">
                <a:pos x="1196" y="24"/>
              </a:cxn>
              <a:cxn ang="0">
                <a:pos x="1170" y="14"/>
              </a:cxn>
              <a:cxn ang="0">
                <a:pos x="1138" y="33"/>
              </a:cxn>
              <a:cxn ang="0">
                <a:pos x="1117" y="24"/>
              </a:cxn>
              <a:cxn ang="0">
                <a:pos x="1089" y="19"/>
              </a:cxn>
              <a:cxn ang="0">
                <a:pos x="1074" y="38"/>
              </a:cxn>
              <a:cxn ang="0">
                <a:pos x="1046" y="33"/>
              </a:cxn>
              <a:cxn ang="0">
                <a:pos x="1007" y="38"/>
              </a:cxn>
              <a:cxn ang="0">
                <a:pos x="969" y="33"/>
              </a:cxn>
              <a:cxn ang="0">
                <a:pos x="932" y="47"/>
              </a:cxn>
              <a:cxn ang="0">
                <a:pos x="901" y="34"/>
              </a:cxn>
              <a:cxn ang="0">
                <a:pos x="847" y="44"/>
              </a:cxn>
              <a:cxn ang="0">
                <a:pos x="807" y="43"/>
              </a:cxn>
              <a:cxn ang="0">
                <a:pos x="783" y="81"/>
              </a:cxn>
              <a:cxn ang="0">
                <a:pos x="765" y="111"/>
              </a:cxn>
              <a:cxn ang="0">
                <a:pos x="729" y="122"/>
              </a:cxn>
              <a:cxn ang="0">
                <a:pos x="697" y="132"/>
              </a:cxn>
              <a:cxn ang="0">
                <a:pos x="634" y="137"/>
              </a:cxn>
              <a:cxn ang="0">
                <a:pos x="556" y="145"/>
              </a:cxn>
              <a:cxn ang="0">
                <a:pos x="499" y="116"/>
              </a:cxn>
              <a:cxn ang="0">
                <a:pos x="454" y="57"/>
              </a:cxn>
              <a:cxn ang="0">
                <a:pos x="399" y="47"/>
              </a:cxn>
              <a:cxn ang="0">
                <a:pos x="332" y="33"/>
              </a:cxn>
              <a:cxn ang="0">
                <a:pos x="262" y="24"/>
              </a:cxn>
              <a:cxn ang="0">
                <a:pos x="214" y="35"/>
              </a:cxn>
              <a:cxn ang="0">
                <a:pos x="186" y="32"/>
              </a:cxn>
              <a:cxn ang="0">
                <a:pos x="145" y="37"/>
              </a:cxn>
              <a:cxn ang="0">
                <a:pos x="102" y="35"/>
              </a:cxn>
              <a:cxn ang="0">
                <a:pos x="57" y="43"/>
              </a:cxn>
              <a:cxn ang="0">
                <a:pos x="11" y="38"/>
              </a:cxn>
              <a:cxn ang="0">
                <a:pos x="1" y="74"/>
              </a:cxn>
              <a:cxn ang="0">
                <a:pos x="9" y="118"/>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9" name="Freeform 11"/>
          <p:cNvSpPr>
            <a:spLocks/>
          </p:cNvSpPr>
          <p:nvPr/>
        </p:nvSpPr>
        <p:spPr bwMode="auto">
          <a:xfrm>
            <a:off x="3598863" y="557213"/>
            <a:ext cx="1947862" cy="228600"/>
          </a:xfrm>
          <a:custGeom>
            <a:avLst/>
            <a:gdLst/>
            <a:ahLst/>
            <a:cxnLst>
              <a:cxn ang="0">
                <a:pos x="301" y="45"/>
              </a:cxn>
              <a:cxn ang="0">
                <a:pos x="219" y="50"/>
              </a:cxn>
              <a:cxn ang="0">
                <a:pos x="97" y="50"/>
              </a:cxn>
              <a:cxn ang="0">
                <a:pos x="40" y="49"/>
              </a:cxn>
              <a:cxn ang="0">
                <a:pos x="8" y="36"/>
              </a:cxn>
              <a:cxn ang="0">
                <a:pos x="0" y="46"/>
              </a:cxn>
              <a:cxn ang="0">
                <a:pos x="46" y="64"/>
              </a:cxn>
              <a:cxn ang="0">
                <a:pos x="103" y="63"/>
              </a:cxn>
              <a:cxn ang="0">
                <a:pos x="134" y="65"/>
              </a:cxn>
              <a:cxn ang="0">
                <a:pos x="204" y="68"/>
              </a:cxn>
              <a:cxn ang="0">
                <a:pos x="341" y="63"/>
              </a:cxn>
              <a:cxn ang="0">
                <a:pos x="440" y="64"/>
              </a:cxn>
              <a:cxn ang="0">
                <a:pos x="485" y="105"/>
              </a:cxn>
              <a:cxn ang="0">
                <a:pos x="558" y="136"/>
              </a:cxn>
              <a:cxn ang="0">
                <a:pos x="642" y="143"/>
              </a:cxn>
              <a:cxn ang="0">
                <a:pos x="728" y="121"/>
              </a:cxn>
              <a:cxn ang="0">
                <a:pos x="786" y="82"/>
              </a:cxn>
              <a:cxn ang="0">
                <a:pos x="827" y="67"/>
              </a:cxn>
              <a:cxn ang="0">
                <a:pos x="937" y="68"/>
              </a:cxn>
              <a:cxn ang="0">
                <a:pos x="1021" y="67"/>
              </a:cxn>
              <a:cxn ang="0">
                <a:pos x="1118" y="67"/>
              </a:cxn>
              <a:cxn ang="0">
                <a:pos x="1211" y="69"/>
              </a:cxn>
              <a:cxn ang="0">
                <a:pos x="1226" y="34"/>
              </a:cxn>
              <a:cxn ang="0">
                <a:pos x="1211" y="37"/>
              </a:cxn>
              <a:cxn ang="0">
                <a:pos x="1171" y="59"/>
              </a:cxn>
              <a:cxn ang="0">
                <a:pos x="1064" y="56"/>
              </a:cxn>
              <a:cxn ang="0">
                <a:pos x="941" y="58"/>
              </a:cxn>
              <a:cxn ang="0">
                <a:pos x="851" y="62"/>
              </a:cxn>
              <a:cxn ang="0">
                <a:pos x="815" y="53"/>
              </a:cxn>
              <a:cxn ang="0">
                <a:pos x="809" y="32"/>
              </a:cxn>
              <a:cxn ang="0">
                <a:pos x="798" y="22"/>
              </a:cxn>
              <a:cxn ang="0">
                <a:pos x="760" y="72"/>
              </a:cxn>
              <a:cxn ang="0">
                <a:pos x="718" y="101"/>
              </a:cxn>
              <a:cxn ang="0">
                <a:pos x="671" y="112"/>
              </a:cxn>
              <a:cxn ang="0">
                <a:pos x="618" y="124"/>
              </a:cxn>
              <a:cxn ang="0">
                <a:pos x="557" y="110"/>
              </a:cxn>
              <a:cxn ang="0">
                <a:pos x="520" y="93"/>
              </a:cxn>
              <a:cxn ang="0">
                <a:pos x="486" y="86"/>
              </a:cxn>
              <a:cxn ang="0">
                <a:pos x="461" y="62"/>
              </a:cxn>
              <a:cxn ang="0">
                <a:pos x="432" y="24"/>
              </a:cxn>
              <a:cxn ang="0">
                <a:pos x="413" y="43"/>
              </a:cxn>
              <a:cxn ang="0">
                <a:pos x="339" y="48"/>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0" name="Freeform 12"/>
          <p:cNvSpPr>
            <a:spLocks/>
          </p:cNvSpPr>
          <p:nvPr/>
        </p:nvSpPr>
        <p:spPr bwMode="auto">
          <a:xfrm>
            <a:off x="4868863" y="249238"/>
            <a:ext cx="122237" cy="406400"/>
          </a:xfrm>
          <a:custGeom>
            <a:avLst/>
            <a:gdLst/>
            <a:ahLst/>
            <a:cxnLst>
              <a:cxn ang="0">
                <a:pos x="51" y="6"/>
              </a:cxn>
              <a:cxn ang="0">
                <a:pos x="47" y="25"/>
              </a:cxn>
              <a:cxn ang="0">
                <a:pos x="76" y="27"/>
              </a:cxn>
              <a:cxn ang="0">
                <a:pos x="65" y="61"/>
              </a:cxn>
              <a:cxn ang="0">
                <a:pos x="66" y="87"/>
              </a:cxn>
              <a:cxn ang="0">
                <a:pos x="73" y="110"/>
              </a:cxn>
              <a:cxn ang="0">
                <a:pos x="61" y="133"/>
              </a:cxn>
              <a:cxn ang="0">
                <a:pos x="57" y="157"/>
              </a:cxn>
              <a:cxn ang="0">
                <a:pos x="51" y="181"/>
              </a:cxn>
              <a:cxn ang="0">
                <a:pos x="42" y="197"/>
              </a:cxn>
              <a:cxn ang="0">
                <a:pos x="32" y="213"/>
              </a:cxn>
              <a:cxn ang="0">
                <a:pos x="20" y="230"/>
              </a:cxn>
              <a:cxn ang="0">
                <a:pos x="13" y="241"/>
              </a:cxn>
              <a:cxn ang="0">
                <a:pos x="0" y="255"/>
              </a:cxn>
              <a:cxn ang="0">
                <a:pos x="8" y="230"/>
              </a:cxn>
              <a:cxn ang="0">
                <a:pos x="24" y="212"/>
              </a:cxn>
              <a:cxn ang="0">
                <a:pos x="21" y="192"/>
              </a:cxn>
              <a:cxn ang="0">
                <a:pos x="36" y="167"/>
              </a:cxn>
              <a:cxn ang="0">
                <a:pos x="44" y="137"/>
              </a:cxn>
              <a:cxn ang="0">
                <a:pos x="40" y="108"/>
              </a:cxn>
              <a:cxn ang="0">
                <a:pos x="43" y="85"/>
              </a:cxn>
              <a:cxn ang="0">
                <a:pos x="40" y="68"/>
              </a:cxn>
              <a:cxn ang="0">
                <a:pos x="19" y="36"/>
              </a:cxn>
              <a:cxn ang="0">
                <a:pos x="6" y="3"/>
              </a:cxn>
              <a:cxn ang="0">
                <a:pos x="50" y="0"/>
              </a:cxn>
              <a:cxn ang="0">
                <a:pos x="51" y="6"/>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1" name="Freeform 13"/>
          <p:cNvSpPr>
            <a:spLocks/>
          </p:cNvSpPr>
          <p:nvPr/>
        </p:nvSpPr>
        <p:spPr bwMode="auto">
          <a:xfrm>
            <a:off x="3605213" y="19050"/>
            <a:ext cx="1951037" cy="411163"/>
          </a:xfrm>
          <a:custGeom>
            <a:avLst/>
            <a:gdLst/>
            <a:ahLst/>
            <a:cxnLst>
              <a:cxn ang="0">
                <a:pos x="0" y="259"/>
              </a:cxn>
              <a:cxn ang="0">
                <a:pos x="5" y="154"/>
              </a:cxn>
              <a:cxn ang="0">
                <a:pos x="23" y="130"/>
              </a:cxn>
              <a:cxn ang="0">
                <a:pos x="56" y="146"/>
              </a:cxn>
              <a:cxn ang="0">
                <a:pos x="85" y="128"/>
              </a:cxn>
              <a:cxn ang="0">
                <a:pos x="117" y="144"/>
              </a:cxn>
              <a:cxn ang="0">
                <a:pos x="152" y="144"/>
              </a:cxn>
              <a:cxn ang="0">
                <a:pos x="208" y="138"/>
              </a:cxn>
              <a:cxn ang="0">
                <a:pos x="249" y="122"/>
              </a:cxn>
              <a:cxn ang="0">
                <a:pos x="289" y="138"/>
              </a:cxn>
              <a:cxn ang="0">
                <a:pos x="312" y="143"/>
              </a:cxn>
              <a:cxn ang="0">
                <a:pos x="362" y="137"/>
              </a:cxn>
              <a:cxn ang="0">
                <a:pos x="449" y="121"/>
              </a:cxn>
              <a:cxn ang="0">
                <a:pos x="499" y="83"/>
              </a:cxn>
              <a:cxn ang="0">
                <a:pos x="489" y="119"/>
              </a:cxn>
              <a:cxn ang="0">
                <a:pos x="531" y="132"/>
              </a:cxn>
              <a:cxn ang="0">
                <a:pos x="559" y="158"/>
              </a:cxn>
              <a:cxn ang="0">
                <a:pos x="586" y="178"/>
              </a:cxn>
              <a:cxn ang="0">
                <a:pos x="602" y="178"/>
              </a:cxn>
              <a:cxn ang="0">
                <a:pos x="581" y="145"/>
              </a:cxn>
              <a:cxn ang="0">
                <a:pos x="561" y="103"/>
              </a:cxn>
              <a:cxn ang="0">
                <a:pos x="547" y="82"/>
              </a:cxn>
              <a:cxn ang="0">
                <a:pos x="574" y="62"/>
              </a:cxn>
              <a:cxn ang="0">
                <a:pos x="535" y="56"/>
              </a:cxn>
              <a:cxn ang="0">
                <a:pos x="600" y="42"/>
              </a:cxn>
              <a:cxn ang="0">
                <a:pos x="676" y="55"/>
              </a:cxn>
              <a:cxn ang="0">
                <a:pos x="721" y="60"/>
              </a:cxn>
              <a:cxn ang="0">
                <a:pos x="773" y="108"/>
              </a:cxn>
              <a:cxn ang="0">
                <a:pos x="828" y="139"/>
              </a:cxn>
              <a:cxn ang="0">
                <a:pos x="879" y="141"/>
              </a:cxn>
              <a:cxn ang="0">
                <a:pos x="928" y="128"/>
              </a:cxn>
              <a:cxn ang="0">
                <a:pos x="957" y="139"/>
              </a:cxn>
              <a:cxn ang="0">
                <a:pos x="981" y="130"/>
              </a:cxn>
              <a:cxn ang="0">
                <a:pos x="1015" y="146"/>
              </a:cxn>
              <a:cxn ang="0">
                <a:pos x="1041" y="144"/>
              </a:cxn>
              <a:cxn ang="0">
                <a:pos x="1063" y="130"/>
              </a:cxn>
              <a:cxn ang="0">
                <a:pos x="1099" y="146"/>
              </a:cxn>
              <a:cxn ang="0">
                <a:pos x="1128" y="139"/>
              </a:cxn>
              <a:cxn ang="0">
                <a:pos x="1154" y="149"/>
              </a:cxn>
              <a:cxn ang="0">
                <a:pos x="1197" y="138"/>
              </a:cxn>
              <a:cxn ang="0">
                <a:pos x="1221" y="165"/>
              </a:cxn>
              <a:cxn ang="0">
                <a:pos x="1229" y="154"/>
              </a:cxn>
              <a:cxn ang="0">
                <a:pos x="1224" y="112"/>
              </a:cxn>
              <a:cxn ang="0">
                <a:pos x="1187" y="93"/>
              </a:cxn>
              <a:cxn ang="0">
                <a:pos x="1140" y="101"/>
              </a:cxn>
              <a:cxn ang="0">
                <a:pos x="1099" y="93"/>
              </a:cxn>
              <a:cxn ang="0">
                <a:pos x="1040" y="95"/>
              </a:cxn>
              <a:cxn ang="0">
                <a:pos x="996" y="93"/>
              </a:cxn>
              <a:cxn ang="0">
                <a:pos x="955" y="96"/>
              </a:cxn>
              <a:cxn ang="0">
                <a:pos x="909" y="96"/>
              </a:cxn>
              <a:cxn ang="0">
                <a:pos x="861" y="97"/>
              </a:cxn>
              <a:cxn ang="0">
                <a:pos x="826" y="96"/>
              </a:cxn>
              <a:cxn ang="0">
                <a:pos x="785" y="69"/>
              </a:cxn>
              <a:cxn ang="0">
                <a:pos x="727" y="30"/>
              </a:cxn>
              <a:cxn ang="0">
                <a:pos x="644" y="2"/>
              </a:cxn>
              <a:cxn ang="0">
                <a:pos x="560" y="8"/>
              </a:cxn>
              <a:cxn ang="0">
                <a:pos x="474" y="45"/>
              </a:cxn>
              <a:cxn ang="0">
                <a:pos x="399" y="95"/>
              </a:cxn>
              <a:cxn ang="0">
                <a:pos x="328" y="97"/>
              </a:cxn>
              <a:cxn ang="0">
                <a:pos x="231" y="96"/>
              </a:cxn>
              <a:cxn ang="0">
                <a:pos x="109" y="93"/>
              </a:cxn>
              <a:cxn ang="0">
                <a:pos x="19" y="96"/>
              </a:cxn>
              <a:cxn ang="0">
                <a:pos x="0" y="132"/>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2" name="Freeform 14"/>
          <p:cNvSpPr>
            <a:spLocks/>
          </p:cNvSpPr>
          <p:nvPr/>
        </p:nvSpPr>
        <p:spPr bwMode="auto">
          <a:xfrm>
            <a:off x="4191000" y="234950"/>
            <a:ext cx="90488" cy="400050"/>
          </a:xfrm>
          <a:custGeom>
            <a:avLst/>
            <a:gdLst/>
            <a:ahLst/>
            <a:cxnLst>
              <a:cxn ang="0">
                <a:pos x="13" y="6"/>
              </a:cxn>
              <a:cxn ang="0">
                <a:pos x="17" y="25"/>
              </a:cxn>
              <a:cxn ang="0">
                <a:pos x="13" y="34"/>
              </a:cxn>
              <a:cxn ang="0">
                <a:pos x="6" y="62"/>
              </a:cxn>
              <a:cxn ang="0">
                <a:pos x="1" y="86"/>
              </a:cxn>
              <a:cxn ang="0">
                <a:pos x="0" y="108"/>
              </a:cxn>
              <a:cxn ang="0">
                <a:pos x="5" y="135"/>
              </a:cxn>
              <a:cxn ang="0">
                <a:pos x="8" y="160"/>
              </a:cxn>
              <a:cxn ang="0">
                <a:pos x="13" y="184"/>
              </a:cxn>
              <a:cxn ang="0">
                <a:pos x="27" y="200"/>
              </a:cxn>
              <a:cxn ang="0">
                <a:pos x="32" y="217"/>
              </a:cxn>
              <a:cxn ang="0">
                <a:pos x="45" y="234"/>
              </a:cxn>
              <a:cxn ang="0">
                <a:pos x="56" y="251"/>
              </a:cxn>
              <a:cxn ang="0">
                <a:pos x="51" y="235"/>
              </a:cxn>
              <a:cxn ang="0">
                <a:pos x="40" y="216"/>
              </a:cxn>
              <a:cxn ang="0">
                <a:pos x="43" y="196"/>
              </a:cxn>
              <a:cxn ang="0">
                <a:pos x="28" y="170"/>
              </a:cxn>
              <a:cxn ang="0">
                <a:pos x="15" y="140"/>
              </a:cxn>
              <a:cxn ang="0">
                <a:pos x="12" y="94"/>
              </a:cxn>
              <a:cxn ang="0">
                <a:pos x="17" y="64"/>
              </a:cxn>
              <a:cxn ang="0">
                <a:pos x="25" y="34"/>
              </a:cxn>
              <a:cxn ang="0">
                <a:pos x="27" y="12"/>
              </a:cxn>
              <a:cxn ang="0">
                <a:pos x="15" y="0"/>
              </a:cxn>
              <a:cxn ang="0">
                <a:pos x="13" y="6"/>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036" name="Group 15"/>
          <p:cNvGrpSpPr>
            <a:grpSpLocks/>
          </p:cNvGrpSpPr>
          <p:nvPr/>
        </p:nvGrpSpPr>
        <p:grpSpPr bwMode="auto">
          <a:xfrm>
            <a:off x="63500" y="153988"/>
            <a:ext cx="3435350" cy="520700"/>
            <a:chOff x="40" y="97"/>
            <a:chExt cx="2164" cy="328"/>
          </a:xfrm>
        </p:grpSpPr>
        <p:sp>
          <p:nvSpPr>
            <p:cNvPr id="2064" name="Freeform 16"/>
            <p:cNvSpPr>
              <a:spLocks/>
            </p:cNvSpPr>
            <p:nvPr/>
          </p:nvSpPr>
          <p:spPr bwMode="auto">
            <a:xfrm>
              <a:off x="40" y="97"/>
              <a:ext cx="2164" cy="267"/>
            </a:xfrm>
            <a:custGeom>
              <a:avLst/>
              <a:gdLst/>
              <a:ahLst/>
              <a:cxnLst>
                <a:cxn ang="0">
                  <a:pos x="29" y="3"/>
                </a:cxn>
                <a:cxn ang="0">
                  <a:pos x="46" y="0"/>
                </a:cxn>
                <a:cxn ang="0">
                  <a:pos x="2096" y="0"/>
                </a:cxn>
                <a:cxn ang="0">
                  <a:pos x="2120" y="2"/>
                </a:cxn>
                <a:cxn ang="0">
                  <a:pos x="2137" y="9"/>
                </a:cxn>
                <a:cxn ang="0">
                  <a:pos x="2152" y="26"/>
                </a:cxn>
                <a:cxn ang="0">
                  <a:pos x="2160" y="46"/>
                </a:cxn>
                <a:cxn ang="0">
                  <a:pos x="2163" y="69"/>
                </a:cxn>
                <a:cxn ang="0">
                  <a:pos x="2163" y="266"/>
                </a:cxn>
                <a:cxn ang="0">
                  <a:pos x="81" y="266"/>
                </a:cxn>
                <a:cxn ang="0">
                  <a:pos x="0" y="266"/>
                </a:cxn>
                <a:cxn ang="0">
                  <a:pos x="0" y="82"/>
                </a:cxn>
                <a:cxn ang="0">
                  <a:pos x="1" y="55"/>
                </a:cxn>
                <a:cxn ang="0">
                  <a:pos x="9" y="29"/>
                </a:cxn>
                <a:cxn ang="0">
                  <a:pos x="16" y="15"/>
                </a:cxn>
                <a:cxn ang="0">
                  <a:pos x="29" y="3"/>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5" name="Freeform 17"/>
            <p:cNvSpPr>
              <a:spLocks/>
            </p:cNvSpPr>
            <p:nvPr/>
          </p:nvSpPr>
          <p:spPr bwMode="auto">
            <a:xfrm>
              <a:off x="40" y="268"/>
              <a:ext cx="2164" cy="115"/>
            </a:xfrm>
            <a:custGeom>
              <a:avLst/>
              <a:gdLst/>
              <a:ahLst/>
              <a:cxnLst>
                <a:cxn ang="0">
                  <a:pos x="105" y="39"/>
                </a:cxn>
                <a:cxn ang="0">
                  <a:pos x="170" y="39"/>
                </a:cxn>
                <a:cxn ang="0">
                  <a:pos x="221" y="58"/>
                </a:cxn>
                <a:cxn ang="0">
                  <a:pos x="305" y="47"/>
                </a:cxn>
                <a:cxn ang="0">
                  <a:pos x="400" y="41"/>
                </a:cxn>
                <a:cxn ang="0">
                  <a:pos x="466" y="53"/>
                </a:cxn>
                <a:cxn ang="0">
                  <a:pos x="538" y="47"/>
                </a:cxn>
                <a:cxn ang="0">
                  <a:pos x="654" y="50"/>
                </a:cxn>
                <a:cxn ang="0">
                  <a:pos x="728" y="58"/>
                </a:cxn>
                <a:cxn ang="0">
                  <a:pos x="815" y="35"/>
                </a:cxn>
                <a:cxn ang="0">
                  <a:pos x="880" y="56"/>
                </a:cxn>
                <a:cxn ang="0">
                  <a:pos x="968" y="52"/>
                </a:cxn>
                <a:cxn ang="0">
                  <a:pos x="1013" y="56"/>
                </a:cxn>
                <a:cxn ang="0">
                  <a:pos x="1053" y="35"/>
                </a:cxn>
                <a:cxn ang="0">
                  <a:pos x="1105" y="21"/>
                </a:cxn>
                <a:cxn ang="0">
                  <a:pos x="1167" y="19"/>
                </a:cxn>
                <a:cxn ang="0">
                  <a:pos x="1218" y="13"/>
                </a:cxn>
                <a:cxn ang="0">
                  <a:pos x="1265" y="29"/>
                </a:cxn>
                <a:cxn ang="0">
                  <a:pos x="1316" y="41"/>
                </a:cxn>
                <a:cxn ang="0">
                  <a:pos x="1399" y="33"/>
                </a:cxn>
                <a:cxn ang="0">
                  <a:pos x="1436" y="55"/>
                </a:cxn>
                <a:cxn ang="0">
                  <a:pos x="1493" y="58"/>
                </a:cxn>
                <a:cxn ang="0">
                  <a:pos x="1589" y="58"/>
                </a:cxn>
                <a:cxn ang="0">
                  <a:pos x="1647" y="49"/>
                </a:cxn>
                <a:cxn ang="0">
                  <a:pos x="1691" y="53"/>
                </a:cxn>
                <a:cxn ang="0">
                  <a:pos x="1743" y="35"/>
                </a:cxn>
                <a:cxn ang="0">
                  <a:pos x="1817" y="33"/>
                </a:cxn>
                <a:cxn ang="0">
                  <a:pos x="1878" y="13"/>
                </a:cxn>
                <a:cxn ang="0">
                  <a:pos x="1926" y="9"/>
                </a:cxn>
                <a:cxn ang="0">
                  <a:pos x="1988" y="17"/>
                </a:cxn>
                <a:cxn ang="0">
                  <a:pos x="2042" y="1"/>
                </a:cxn>
                <a:cxn ang="0">
                  <a:pos x="2093" y="29"/>
                </a:cxn>
                <a:cxn ang="0">
                  <a:pos x="2150" y="14"/>
                </a:cxn>
                <a:cxn ang="0">
                  <a:pos x="2163" y="114"/>
                </a:cxn>
                <a:cxn ang="0">
                  <a:pos x="893" y="92"/>
                </a:cxn>
                <a:cxn ang="0">
                  <a:pos x="0" y="18"/>
                </a:cxn>
                <a:cxn ang="0">
                  <a:pos x="32" y="31"/>
                </a:cxn>
                <a:cxn ang="0">
                  <a:pos x="75" y="3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6" name="Freeform 18"/>
            <p:cNvSpPr>
              <a:spLocks/>
            </p:cNvSpPr>
            <p:nvPr/>
          </p:nvSpPr>
          <p:spPr bwMode="auto">
            <a:xfrm>
              <a:off x="40" y="307"/>
              <a:ext cx="2164" cy="118"/>
            </a:xfrm>
            <a:custGeom>
              <a:avLst/>
              <a:gdLst/>
              <a:ahLst/>
              <a:cxnLst>
                <a:cxn ang="0">
                  <a:pos x="46" y="116"/>
                </a:cxn>
                <a:cxn ang="0">
                  <a:pos x="2096" y="117"/>
                </a:cxn>
                <a:cxn ang="0">
                  <a:pos x="2137" y="113"/>
                </a:cxn>
                <a:cxn ang="0">
                  <a:pos x="2160" y="98"/>
                </a:cxn>
                <a:cxn ang="0">
                  <a:pos x="2163" y="13"/>
                </a:cxn>
                <a:cxn ang="0">
                  <a:pos x="2134" y="4"/>
                </a:cxn>
                <a:cxn ang="0">
                  <a:pos x="2118" y="32"/>
                </a:cxn>
                <a:cxn ang="0">
                  <a:pos x="2097" y="29"/>
                </a:cxn>
                <a:cxn ang="0">
                  <a:pos x="2054" y="16"/>
                </a:cxn>
                <a:cxn ang="0">
                  <a:pos x="1998" y="20"/>
                </a:cxn>
                <a:cxn ang="0">
                  <a:pos x="1951" y="23"/>
                </a:cxn>
                <a:cxn ang="0">
                  <a:pos x="1910" y="16"/>
                </a:cxn>
                <a:cxn ang="0">
                  <a:pos x="1868" y="25"/>
                </a:cxn>
                <a:cxn ang="0">
                  <a:pos x="1841" y="31"/>
                </a:cxn>
                <a:cxn ang="0">
                  <a:pos x="1776" y="26"/>
                </a:cxn>
                <a:cxn ang="0">
                  <a:pos x="1716" y="22"/>
                </a:cxn>
                <a:cxn ang="0">
                  <a:pos x="1644" y="51"/>
                </a:cxn>
                <a:cxn ang="0">
                  <a:pos x="1589" y="36"/>
                </a:cxn>
                <a:cxn ang="0">
                  <a:pos x="1524" y="35"/>
                </a:cxn>
                <a:cxn ang="0">
                  <a:pos x="1417" y="34"/>
                </a:cxn>
                <a:cxn ang="0">
                  <a:pos x="1367" y="31"/>
                </a:cxn>
                <a:cxn ang="0">
                  <a:pos x="1327" y="22"/>
                </a:cxn>
                <a:cxn ang="0">
                  <a:pos x="1237" y="41"/>
                </a:cxn>
                <a:cxn ang="0">
                  <a:pos x="1159" y="31"/>
                </a:cxn>
                <a:cxn ang="0">
                  <a:pos x="1065" y="36"/>
                </a:cxn>
                <a:cxn ang="0">
                  <a:pos x="988" y="36"/>
                </a:cxn>
                <a:cxn ang="0">
                  <a:pos x="897" y="48"/>
                </a:cxn>
                <a:cxn ang="0">
                  <a:pos x="801" y="42"/>
                </a:cxn>
                <a:cxn ang="0">
                  <a:pos x="692" y="44"/>
                </a:cxn>
                <a:cxn ang="0">
                  <a:pos x="575" y="31"/>
                </a:cxn>
                <a:cxn ang="0">
                  <a:pos x="454" y="22"/>
                </a:cxn>
                <a:cxn ang="0">
                  <a:pos x="371" y="33"/>
                </a:cxn>
                <a:cxn ang="0">
                  <a:pos x="322" y="29"/>
                </a:cxn>
                <a:cxn ang="0">
                  <a:pos x="252" y="34"/>
                </a:cxn>
                <a:cxn ang="0">
                  <a:pos x="176" y="33"/>
                </a:cxn>
                <a:cxn ang="0">
                  <a:pos x="99" y="40"/>
                </a:cxn>
                <a:cxn ang="0">
                  <a:pos x="20" y="35"/>
                </a:cxn>
                <a:cxn ang="0">
                  <a:pos x="2" y="69"/>
                </a:cxn>
                <a:cxn ang="0">
                  <a:pos x="16" y="110"/>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7" name="Freeform 19"/>
            <p:cNvSpPr>
              <a:spLocks/>
            </p:cNvSpPr>
            <p:nvPr/>
          </p:nvSpPr>
          <p:spPr bwMode="auto">
            <a:xfrm>
              <a:off x="52" y="104"/>
              <a:ext cx="2130" cy="153"/>
            </a:xfrm>
            <a:custGeom>
              <a:avLst/>
              <a:gdLst/>
              <a:ahLst/>
              <a:cxnLst>
                <a:cxn ang="0">
                  <a:pos x="0" y="115"/>
                </a:cxn>
                <a:cxn ang="0">
                  <a:pos x="5" y="122"/>
                </a:cxn>
                <a:cxn ang="0">
                  <a:pos x="9" y="55"/>
                </a:cxn>
                <a:cxn ang="0">
                  <a:pos x="28" y="27"/>
                </a:cxn>
                <a:cxn ang="0">
                  <a:pos x="101" y="24"/>
                </a:cxn>
                <a:cxn ang="0">
                  <a:pos x="243" y="28"/>
                </a:cxn>
                <a:cxn ang="0">
                  <a:pos x="378" y="26"/>
                </a:cxn>
                <a:cxn ang="0">
                  <a:pos x="537" y="28"/>
                </a:cxn>
                <a:cxn ang="0">
                  <a:pos x="645" y="24"/>
                </a:cxn>
                <a:cxn ang="0">
                  <a:pos x="735" y="24"/>
                </a:cxn>
                <a:cxn ang="0">
                  <a:pos x="870" y="31"/>
                </a:cxn>
                <a:cxn ang="0">
                  <a:pos x="968" y="33"/>
                </a:cxn>
                <a:cxn ang="0">
                  <a:pos x="1080" y="28"/>
                </a:cxn>
                <a:cxn ang="0">
                  <a:pos x="1212" y="38"/>
                </a:cxn>
                <a:cxn ang="0">
                  <a:pos x="1316" y="35"/>
                </a:cxn>
                <a:cxn ang="0">
                  <a:pos x="1414" y="30"/>
                </a:cxn>
                <a:cxn ang="0">
                  <a:pos x="1526" y="34"/>
                </a:cxn>
                <a:cxn ang="0">
                  <a:pos x="1621" y="30"/>
                </a:cxn>
                <a:cxn ang="0">
                  <a:pos x="1714" y="27"/>
                </a:cxn>
                <a:cxn ang="0">
                  <a:pos x="1781" y="30"/>
                </a:cxn>
                <a:cxn ang="0">
                  <a:pos x="1914" y="24"/>
                </a:cxn>
                <a:cxn ang="0">
                  <a:pos x="2046" y="31"/>
                </a:cxn>
                <a:cxn ang="0">
                  <a:pos x="2094" y="44"/>
                </a:cxn>
                <a:cxn ang="0">
                  <a:pos x="2115" y="64"/>
                </a:cxn>
                <a:cxn ang="0">
                  <a:pos x="2129" y="117"/>
                </a:cxn>
                <a:cxn ang="0">
                  <a:pos x="2129" y="39"/>
                </a:cxn>
                <a:cxn ang="0">
                  <a:pos x="2120" y="15"/>
                </a:cxn>
                <a:cxn ang="0">
                  <a:pos x="1974" y="5"/>
                </a:cxn>
                <a:cxn ang="0">
                  <a:pos x="1856" y="1"/>
                </a:cxn>
                <a:cxn ang="0">
                  <a:pos x="1774" y="3"/>
                </a:cxn>
                <a:cxn ang="0">
                  <a:pos x="1658" y="7"/>
                </a:cxn>
                <a:cxn ang="0">
                  <a:pos x="1453" y="5"/>
                </a:cxn>
                <a:cxn ang="0">
                  <a:pos x="1312" y="6"/>
                </a:cxn>
                <a:cxn ang="0">
                  <a:pos x="1212" y="5"/>
                </a:cxn>
                <a:cxn ang="0">
                  <a:pos x="1135" y="4"/>
                </a:cxn>
                <a:cxn ang="0">
                  <a:pos x="1000" y="5"/>
                </a:cxn>
                <a:cxn ang="0">
                  <a:pos x="837" y="6"/>
                </a:cxn>
                <a:cxn ang="0">
                  <a:pos x="652" y="4"/>
                </a:cxn>
                <a:cxn ang="0">
                  <a:pos x="569" y="2"/>
                </a:cxn>
                <a:cxn ang="0">
                  <a:pos x="431" y="2"/>
                </a:cxn>
                <a:cxn ang="0">
                  <a:pos x="256" y="2"/>
                </a:cxn>
                <a:cxn ang="0">
                  <a:pos x="107" y="0"/>
                </a:cxn>
                <a:cxn ang="0">
                  <a:pos x="34" y="1"/>
                </a:cxn>
                <a:cxn ang="0">
                  <a:pos x="5" y="17"/>
                </a:cxn>
                <a:cxn ang="0">
                  <a:pos x="0" y="53"/>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8" name="Freeform 20"/>
            <p:cNvSpPr>
              <a:spLocks/>
            </p:cNvSpPr>
            <p:nvPr/>
          </p:nvSpPr>
          <p:spPr bwMode="auto">
            <a:xfrm>
              <a:off x="57" y="347"/>
              <a:ext cx="2128" cy="62"/>
            </a:xfrm>
            <a:custGeom>
              <a:avLst/>
              <a:gdLst/>
              <a:ahLst/>
              <a:cxnLst>
                <a:cxn ang="0">
                  <a:pos x="0" y="14"/>
                </a:cxn>
                <a:cxn ang="0">
                  <a:pos x="6" y="12"/>
                </a:cxn>
                <a:cxn ang="0">
                  <a:pos x="8" y="39"/>
                </a:cxn>
                <a:cxn ang="0">
                  <a:pos x="27" y="49"/>
                </a:cxn>
                <a:cxn ang="0">
                  <a:pos x="59" y="47"/>
                </a:cxn>
                <a:cxn ang="0">
                  <a:pos x="110" y="47"/>
                </a:cxn>
                <a:cxn ang="0">
                  <a:pos x="162" y="48"/>
                </a:cxn>
                <a:cxn ang="0">
                  <a:pos x="192" y="49"/>
                </a:cxn>
                <a:cxn ang="0">
                  <a:pos x="248" y="46"/>
                </a:cxn>
                <a:cxn ang="0">
                  <a:pos x="327" y="49"/>
                </a:cxn>
                <a:cxn ang="0">
                  <a:pos x="413" y="49"/>
                </a:cxn>
                <a:cxn ang="0">
                  <a:pos x="479" y="50"/>
                </a:cxn>
                <a:cxn ang="0">
                  <a:pos x="517" y="50"/>
                </a:cxn>
                <a:cxn ang="0">
                  <a:pos x="645" y="51"/>
                </a:cxn>
                <a:cxn ang="0">
                  <a:pos x="725" y="47"/>
                </a:cxn>
                <a:cxn ang="0">
                  <a:pos x="805" y="48"/>
                </a:cxn>
                <a:cxn ang="0">
                  <a:pos x="869" y="48"/>
                </a:cxn>
                <a:cxn ang="0">
                  <a:pos x="968" y="47"/>
                </a:cxn>
                <a:cxn ang="0">
                  <a:pos x="1044" y="44"/>
                </a:cxn>
                <a:cxn ang="0">
                  <a:pos x="1157" y="45"/>
                </a:cxn>
                <a:cxn ang="0">
                  <a:pos x="1295" y="47"/>
                </a:cxn>
                <a:cxn ang="0">
                  <a:pos x="1377" y="44"/>
                </a:cxn>
                <a:cxn ang="0">
                  <a:pos x="1412" y="48"/>
                </a:cxn>
                <a:cxn ang="0">
                  <a:pos x="1519" y="48"/>
                </a:cxn>
                <a:cxn ang="0">
                  <a:pos x="1606" y="48"/>
                </a:cxn>
                <a:cxn ang="0">
                  <a:pos x="1636" y="46"/>
                </a:cxn>
                <a:cxn ang="0">
                  <a:pos x="1686" y="49"/>
                </a:cxn>
                <a:cxn ang="0">
                  <a:pos x="1712" y="49"/>
                </a:cxn>
                <a:cxn ang="0">
                  <a:pos x="1782" y="49"/>
                </a:cxn>
                <a:cxn ang="0">
                  <a:pos x="1841" y="47"/>
                </a:cxn>
                <a:cxn ang="0">
                  <a:pos x="1937" y="45"/>
                </a:cxn>
                <a:cxn ang="0">
                  <a:pos x="2072" y="45"/>
                </a:cxn>
                <a:cxn ang="0">
                  <a:pos x="2104" y="40"/>
                </a:cxn>
                <a:cxn ang="0">
                  <a:pos x="2120" y="26"/>
                </a:cxn>
                <a:cxn ang="0">
                  <a:pos x="2127" y="39"/>
                </a:cxn>
                <a:cxn ang="0">
                  <a:pos x="2124" y="49"/>
                </a:cxn>
                <a:cxn ang="0">
                  <a:pos x="2107" y="58"/>
                </a:cxn>
                <a:cxn ang="0">
                  <a:pos x="1972" y="58"/>
                </a:cxn>
                <a:cxn ang="0">
                  <a:pos x="1854" y="60"/>
                </a:cxn>
                <a:cxn ang="0">
                  <a:pos x="1800" y="61"/>
                </a:cxn>
                <a:cxn ang="0">
                  <a:pos x="1739" y="61"/>
                </a:cxn>
                <a:cxn ang="0">
                  <a:pos x="1628" y="57"/>
                </a:cxn>
                <a:cxn ang="0">
                  <a:pos x="1493" y="56"/>
                </a:cxn>
                <a:cxn ang="0">
                  <a:pos x="1382" y="58"/>
                </a:cxn>
                <a:cxn ang="0">
                  <a:pos x="1310" y="58"/>
                </a:cxn>
                <a:cxn ang="0">
                  <a:pos x="1256" y="58"/>
                </a:cxn>
                <a:cxn ang="0">
                  <a:pos x="1212" y="59"/>
                </a:cxn>
                <a:cxn ang="0">
                  <a:pos x="1163" y="57"/>
                </a:cxn>
                <a:cxn ang="0">
                  <a:pos x="1106" y="60"/>
                </a:cxn>
                <a:cxn ang="0">
                  <a:pos x="1030" y="59"/>
                </a:cxn>
                <a:cxn ang="0">
                  <a:pos x="971" y="59"/>
                </a:cxn>
                <a:cxn ang="0">
                  <a:pos x="885" y="61"/>
                </a:cxn>
                <a:cxn ang="0">
                  <a:pos x="784" y="61"/>
                </a:cxn>
                <a:cxn ang="0">
                  <a:pos x="692" y="61"/>
                </a:cxn>
                <a:cxn ang="0">
                  <a:pos x="609" y="58"/>
                </a:cxn>
                <a:cxn ang="0">
                  <a:pos x="534" y="59"/>
                </a:cxn>
                <a:cxn ang="0">
                  <a:pos x="401" y="60"/>
                </a:cxn>
                <a:cxn ang="0">
                  <a:pos x="256" y="59"/>
                </a:cxn>
                <a:cxn ang="0">
                  <a:pos x="19" y="58"/>
                </a:cxn>
                <a:cxn ang="0">
                  <a:pos x="1" y="46"/>
                </a:cxn>
                <a:cxn ang="0">
                  <a:pos x="0" y="3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037" name="Group 21"/>
          <p:cNvGrpSpPr>
            <a:grpSpLocks/>
          </p:cNvGrpSpPr>
          <p:nvPr/>
        </p:nvGrpSpPr>
        <p:grpSpPr bwMode="auto">
          <a:xfrm>
            <a:off x="5646738" y="153988"/>
            <a:ext cx="3435350" cy="552450"/>
            <a:chOff x="3557" y="97"/>
            <a:chExt cx="2164" cy="348"/>
          </a:xfrm>
        </p:grpSpPr>
        <p:sp>
          <p:nvSpPr>
            <p:cNvPr id="2070" name="Freeform 22"/>
            <p:cNvSpPr>
              <a:spLocks/>
            </p:cNvSpPr>
            <p:nvPr/>
          </p:nvSpPr>
          <p:spPr bwMode="auto">
            <a:xfrm>
              <a:off x="3557" y="97"/>
              <a:ext cx="2164" cy="284"/>
            </a:xfrm>
            <a:custGeom>
              <a:avLst/>
              <a:gdLst/>
              <a:ahLst/>
              <a:cxnLst>
                <a:cxn ang="0">
                  <a:pos x="29" y="4"/>
                </a:cxn>
                <a:cxn ang="0">
                  <a:pos x="46" y="0"/>
                </a:cxn>
                <a:cxn ang="0">
                  <a:pos x="2096" y="0"/>
                </a:cxn>
                <a:cxn ang="0">
                  <a:pos x="2120" y="3"/>
                </a:cxn>
                <a:cxn ang="0">
                  <a:pos x="2137" y="10"/>
                </a:cxn>
                <a:cxn ang="0">
                  <a:pos x="2152" y="28"/>
                </a:cxn>
                <a:cxn ang="0">
                  <a:pos x="2160" y="49"/>
                </a:cxn>
                <a:cxn ang="0">
                  <a:pos x="2163" y="73"/>
                </a:cxn>
                <a:cxn ang="0">
                  <a:pos x="2163" y="283"/>
                </a:cxn>
                <a:cxn ang="0">
                  <a:pos x="81" y="283"/>
                </a:cxn>
                <a:cxn ang="0">
                  <a:pos x="0" y="283"/>
                </a:cxn>
                <a:cxn ang="0">
                  <a:pos x="0" y="87"/>
                </a:cxn>
                <a:cxn ang="0">
                  <a:pos x="1" y="59"/>
                </a:cxn>
                <a:cxn ang="0">
                  <a:pos x="9" y="31"/>
                </a:cxn>
                <a:cxn ang="0">
                  <a:pos x="16" y="16"/>
                </a:cxn>
                <a:cxn ang="0">
                  <a:pos x="29" y="4"/>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1" name="Freeform 23"/>
            <p:cNvSpPr>
              <a:spLocks/>
            </p:cNvSpPr>
            <p:nvPr/>
          </p:nvSpPr>
          <p:spPr bwMode="auto">
            <a:xfrm>
              <a:off x="3557" y="278"/>
              <a:ext cx="2164" cy="123"/>
            </a:xfrm>
            <a:custGeom>
              <a:avLst/>
              <a:gdLst/>
              <a:ahLst/>
              <a:cxnLst>
                <a:cxn ang="0">
                  <a:pos x="105" y="42"/>
                </a:cxn>
                <a:cxn ang="0">
                  <a:pos x="170" y="42"/>
                </a:cxn>
                <a:cxn ang="0">
                  <a:pos x="221" y="63"/>
                </a:cxn>
                <a:cxn ang="0">
                  <a:pos x="305" y="50"/>
                </a:cxn>
                <a:cxn ang="0">
                  <a:pos x="400" y="44"/>
                </a:cxn>
                <a:cxn ang="0">
                  <a:pos x="466" y="57"/>
                </a:cxn>
                <a:cxn ang="0">
                  <a:pos x="538" y="50"/>
                </a:cxn>
                <a:cxn ang="0">
                  <a:pos x="654" y="54"/>
                </a:cxn>
                <a:cxn ang="0">
                  <a:pos x="728" y="63"/>
                </a:cxn>
                <a:cxn ang="0">
                  <a:pos x="815" y="38"/>
                </a:cxn>
                <a:cxn ang="0">
                  <a:pos x="880" y="60"/>
                </a:cxn>
                <a:cxn ang="0">
                  <a:pos x="968" y="56"/>
                </a:cxn>
                <a:cxn ang="0">
                  <a:pos x="1013" y="60"/>
                </a:cxn>
                <a:cxn ang="0">
                  <a:pos x="1053" y="38"/>
                </a:cxn>
                <a:cxn ang="0">
                  <a:pos x="1105" y="22"/>
                </a:cxn>
                <a:cxn ang="0">
                  <a:pos x="1167" y="21"/>
                </a:cxn>
                <a:cxn ang="0">
                  <a:pos x="1218" y="14"/>
                </a:cxn>
                <a:cxn ang="0">
                  <a:pos x="1265" y="32"/>
                </a:cxn>
                <a:cxn ang="0">
                  <a:pos x="1316" y="44"/>
                </a:cxn>
                <a:cxn ang="0">
                  <a:pos x="1399" y="35"/>
                </a:cxn>
                <a:cxn ang="0">
                  <a:pos x="1436" y="59"/>
                </a:cxn>
                <a:cxn ang="0">
                  <a:pos x="1493" y="63"/>
                </a:cxn>
                <a:cxn ang="0">
                  <a:pos x="1589" y="63"/>
                </a:cxn>
                <a:cxn ang="0">
                  <a:pos x="1647" y="52"/>
                </a:cxn>
                <a:cxn ang="0">
                  <a:pos x="1691" y="57"/>
                </a:cxn>
                <a:cxn ang="0">
                  <a:pos x="1743" y="38"/>
                </a:cxn>
                <a:cxn ang="0">
                  <a:pos x="1817" y="35"/>
                </a:cxn>
                <a:cxn ang="0">
                  <a:pos x="1878" y="14"/>
                </a:cxn>
                <a:cxn ang="0">
                  <a:pos x="1926" y="10"/>
                </a:cxn>
                <a:cxn ang="0">
                  <a:pos x="1988" y="18"/>
                </a:cxn>
                <a:cxn ang="0">
                  <a:pos x="2042" y="1"/>
                </a:cxn>
                <a:cxn ang="0">
                  <a:pos x="2093" y="32"/>
                </a:cxn>
                <a:cxn ang="0">
                  <a:pos x="2150" y="16"/>
                </a:cxn>
                <a:cxn ang="0">
                  <a:pos x="2163" y="122"/>
                </a:cxn>
                <a:cxn ang="0">
                  <a:pos x="893" y="99"/>
                </a:cxn>
                <a:cxn ang="0">
                  <a:pos x="0" y="19"/>
                </a:cxn>
                <a:cxn ang="0">
                  <a:pos x="32" y="33"/>
                </a:cxn>
                <a:cxn ang="0">
                  <a:pos x="75" y="38"/>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2" name="Freeform 24"/>
            <p:cNvSpPr>
              <a:spLocks/>
            </p:cNvSpPr>
            <p:nvPr/>
          </p:nvSpPr>
          <p:spPr bwMode="auto">
            <a:xfrm>
              <a:off x="3557" y="320"/>
              <a:ext cx="2164" cy="125"/>
            </a:xfrm>
            <a:custGeom>
              <a:avLst/>
              <a:gdLst/>
              <a:ahLst/>
              <a:cxnLst>
                <a:cxn ang="0">
                  <a:pos x="46" y="123"/>
                </a:cxn>
                <a:cxn ang="0">
                  <a:pos x="2096" y="124"/>
                </a:cxn>
                <a:cxn ang="0">
                  <a:pos x="2137" y="120"/>
                </a:cxn>
                <a:cxn ang="0">
                  <a:pos x="2160" y="104"/>
                </a:cxn>
                <a:cxn ang="0">
                  <a:pos x="2163" y="14"/>
                </a:cxn>
                <a:cxn ang="0">
                  <a:pos x="2134" y="4"/>
                </a:cxn>
                <a:cxn ang="0">
                  <a:pos x="2118" y="34"/>
                </a:cxn>
                <a:cxn ang="0">
                  <a:pos x="2097" y="31"/>
                </a:cxn>
                <a:cxn ang="0">
                  <a:pos x="2054" y="17"/>
                </a:cxn>
                <a:cxn ang="0">
                  <a:pos x="1998" y="21"/>
                </a:cxn>
                <a:cxn ang="0">
                  <a:pos x="1951" y="25"/>
                </a:cxn>
                <a:cxn ang="0">
                  <a:pos x="1910" y="17"/>
                </a:cxn>
                <a:cxn ang="0">
                  <a:pos x="1868" y="27"/>
                </a:cxn>
                <a:cxn ang="0">
                  <a:pos x="1841" y="33"/>
                </a:cxn>
                <a:cxn ang="0">
                  <a:pos x="1776" y="28"/>
                </a:cxn>
                <a:cxn ang="0">
                  <a:pos x="1716" y="24"/>
                </a:cxn>
                <a:cxn ang="0">
                  <a:pos x="1644" y="54"/>
                </a:cxn>
                <a:cxn ang="0">
                  <a:pos x="1589" y="38"/>
                </a:cxn>
                <a:cxn ang="0">
                  <a:pos x="1524" y="37"/>
                </a:cxn>
                <a:cxn ang="0">
                  <a:pos x="1417" y="36"/>
                </a:cxn>
                <a:cxn ang="0">
                  <a:pos x="1367" y="33"/>
                </a:cxn>
                <a:cxn ang="0">
                  <a:pos x="1327" y="24"/>
                </a:cxn>
                <a:cxn ang="0">
                  <a:pos x="1237" y="43"/>
                </a:cxn>
                <a:cxn ang="0">
                  <a:pos x="1159" y="33"/>
                </a:cxn>
                <a:cxn ang="0">
                  <a:pos x="1065" y="38"/>
                </a:cxn>
                <a:cxn ang="0">
                  <a:pos x="988" y="38"/>
                </a:cxn>
                <a:cxn ang="0">
                  <a:pos x="897" y="51"/>
                </a:cxn>
                <a:cxn ang="0">
                  <a:pos x="801" y="45"/>
                </a:cxn>
                <a:cxn ang="0">
                  <a:pos x="692" y="46"/>
                </a:cxn>
                <a:cxn ang="0">
                  <a:pos x="575" y="33"/>
                </a:cxn>
                <a:cxn ang="0">
                  <a:pos x="454" y="23"/>
                </a:cxn>
                <a:cxn ang="0">
                  <a:pos x="371" y="35"/>
                </a:cxn>
                <a:cxn ang="0">
                  <a:pos x="322" y="31"/>
                </a:cxn>
                <a:cxn ang="0">
                  <a:pos x="252" y="36"/>
                </a:cxn>
                <a:cxn ang="0">
                  <a:pos x="176" y="35"/>
                </a:cxn>
                <a:cxn ang="0">
                  <a:pos x="99" y="43"/>
                </a:cxn>
                <a:cxn ang="0">
                  <a:pos x="20" y="37"/>
                </a:cxn>
                <a:cxn ang="0">
                  <a:pos x="2" y="73"/>
                </a:cxn>
                <a:cxn ang="0">
                  <a:pos x="16" y="116"/>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3" name="Freeform 25"/>
            <p:cNvSpPr>
              <a:spLocks/>
            </p:cNvSpPr>
            <p:nvPr/>
          </p:nvSpPr>
          <p:spPr bwMode="auto">
            <a:xfrm>
              <a:off x="3570" y="104"/>
              <a:ext cx="2129" cy="162"/>
            </a:xfrm>
            <a:custGeom>
              <a:avLst/>
              <a:gdLst/>
              <a:ahLst/>
              <a:cxnLst>
                <a:cxn ang="0">
                  <a:pos x="0" y="122"/>
                </a:cxn>
                <a:cxn ang="0">
                  <a:pos x="5" y="129"/>
                </a:cxn>
                <a:cxn ang="0">
                  <a:pos x="9" y="58"/>
                </a:cxn>
                <a:cxn ang="0">
                  <a:pos x="28" y="29"/>
                </a:cxn>
                <a:cxn ang="0">
                  <a:pos x="101" y="25"/>
                </a:cxn>
                <a:cxn ang="0">
                  <a:pos x="243" y="29"/>
                </a:cxn>
                <a:cxn ang="0">
                  <a:pos x="378" y="28"/>
                </a:cxn>
                <a:cxn ang="0">
                  <a:pos x="537" y="29"/>
                </a:cxn>
                <a:cxn ang="0">
                  <a:pos x="645" y="25"/>
                </a:cxn>
                <a:cxn ang="0">
                  <a:pos x="735" y="25"/>
                </a:cxn>
                <a:cxn ang="0">
                  <a:pos x="870" y="33"/>
                </a:cxn>
                <a:cxn ang="0">
                  <a:pos x="968" y="35"/>
                </a:cxn>
                <a:cxn ang="0">
                  <a:pos x="1079" y="29"/>
                </a:cxn>
                <a:cxn ang="0">
                  <a:pos x="1212" y="40"/>
                </a:cxn>
                <a:cxn ang="0">
                  <a:pos x="1316" y="37"/>
                </a:cxn>
                <a:cxn ang="0">
                  <a:pos x="1414" y="32"/>
                </a:cxn>
                <a:cxn ang="0">
                  <a:pos x="1525" y="36"/>
                </a:cxn>
                <a:cxn ang="0">
                  <a:pos x="1621" y="32"/>
                </a:cxn>
                <a:cxn ang="0">
                  <a:pos x="1714" y="29"/>
                </a:cxn>
                <a:cxn ang="0">
                  <a:pos x="1781" y="32"/>
                </a:cxn>
                <a:cxn ang="0">
                  <a:pos x="1913" y="25"/>
                </a:cxn>
                <a:cxn ang="0">
                  <a:pos x="2046" y="33"/>
                </a:cxn>
                <a:cxn ang="0">
                  <a:pos x="2093" y="47"/>
                </a:cxn>
                <a:cxn ang="0">
                  <a:pos x="2115" y="68"/>
                </a:cxn>
                <a:cxn ang="0">
                  <a:pos x="2128" y="124"/>
                </a:cxn>
                <a:cxn ang="0">
                  <a:pos x="2128" y="41"/>
                </a:cxn>
                <a:cxn ang="0">
                  <a:pos x="2120" y="16"/>
                </a:cxn>
                <a:cxn ang="0">
                  <a:pos x="1974" y="6"/>
                </a:cxn>
                <a:cxn ang="0">
                  <a:pos x="1855" y="1"/>
                </a:cxn>
                <a:cxn ang="0">
                  <a:pos x="1774" y="3"/>
                </a:cxn>
                <a:cxn ang="0">
                  <a:pos x="1658" y="8"/>
                </a:cxn>
                <a:cxn ang="0">
                  <a:pos x="1453" y="6"/>
                </a:cxn>
                <a:cxn ang="0">
                  <a:pos x="1311" y="6"/>
                </a:cxn>
                <a:cxn ang="0">
                  <a:pos x="1212" y="6"/>
                </a:cxn>
                <a:cxn ang="0">
                  <a:pos x="1135" y="4"/>
                </a:cxn>
                <a:cxn ang="0">
                  <a:pos x="1000" y="6"/>
                </a:cxn>
                <a:cxn ang="0">
                  <a:pos x="837" y="6"/>
                </a:cxn>
                <a:cxn ang="0">
                  <a:pos x="652" y="4"/>
                </a:cxn>
                <a:cxn ang="0">
                  <a:pos x="569" y="2"/>
                </a:cxn>
                <a:cxn ang="0">
                  <a:pos x="431" y="2"/>
                </a:cxn>
                <a:cxn ang="0">
                  <a:pos x="256" y="2"/>
                </a:cxn>
                <a:cxn ang="0">
                  <a:pos x="107" y="0"/>
                </a:cxn>
                <a:cxn ang="0">
                  <a:pos x="34" y="1"/>
                </a:cxn>
                <a:cxn ang="0">
                  <a:pos x="5" y="18"/>
                </a:cxn>
                <a:cxn ang="0">
                  <a:pos x="0" y="56"/>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4" name="Freeform 26"/>
            <p:cNvSpPr>
              <a:spLocks/>
            </p:cNvSpPr>
            <p:nvPr/>
          </p:nvSpPr>
          <p:spPr bwMode="auto">
            <a:xfrm>
              <a:off x="3574" y="363"/>
              <a:ext cx="2128" cy="65"/>
            </a:xfrm>
            <a:custGeom>
              <a:avLst/>
              <a:gdLst/>
              <a:ahLst/>
              <a:cxnLst>
                <a:cxn ang="0">
                  <a:pos x="0" y="15"/>
                </a:cxn>
                <a:cxn ang="0">
                  <a:pos x="6" y="12"/>
                </a:cxn>
                <a:cxn ang="0">
                  <a:pos x="8" y="40"/>
                </a:cxn>
                <a:cxn ang="0">
                  <a:pos x="27" y="52"/>
                </a:cxn>
                <a:cxn ang="0">
                  <a:pos x="59" y="49"/>
                </a:cxn>
                <a:cxn ang="0">
                  <a:pos x="110" y="49"/>
                </a:cxn>
                <a:cxn ang="0">
                  <a:pos x="162" y="50"/>
                </a:cxn>
                <a:cxn ang="0">
                  <a:pos x="192" y="51"/>
                </a:cxn>
                <a:cxn ang="0">
                  <a:pos x="248" y="48"/>
                </a:cxn>
                <a:cxn ang="0">
                  <a:pos x="327" y="51"/>
                </a:cxn>
                <a:cxn ang="0">
                  <a:pos x="413" y="51"/>
                </a:cxn>
                <a:cxn ang="0">
                  <a:pos x="479" y="53"/>
                </a:cxn>
                <a:cxn ang="0">
                  <a:pos x="517" y="52"/>
                </a:cxn>
                <a:cxn ang="0">
                  <a:pos x="645" y="53"/>
                </a:cxn>
                <a:cxn ang="0">
                  <a:pos x="725" y="49"/>
                </a:cxn>
                <a:cxn ang="0">
                  <a:pos x="805" y="50"/>
                </a:cxn>
                <a:cxn ang="0">
                  <a:pos x="869" y="50"/>
                </a:cxn>
                <a:cxn ang="0">
                  <a:pos x="968" y="49"/>
                </a:cxn>
                <a:cxn ang="0">
                  <a:pos x="1044" y="46"/>
                </a:cxn>
                <a:cxn ang="0">
                  <a:pos x="1157" y="47"/>
                </a:cxn>
                <a:cxn ang="0">
                  <a:pos x="1295" y="49"/>
                </a:cxn>
                <a:cxn ang="0">
                  <a:pos x="1377" y="46"/>
                </a:cxn>
                <a:cxn ang="0">
                  <a:pos x="1412" y="51"/>
                </a:cxn>
                <a:cxn ang="0">
                  <a:pos x="1519" y="51"/>
                </a:cxn>
                <a:cxn ang="0">
                  <a:pos x="1606" y="51"/>
                </a:cxn>
                <a:cxn ang="0">
                  <a:pos x="1636" y="48"/>
                </a:cxn>
                <a:cxn ang="0">
                  <a:pos x="1686" y="51"/>
                </a:cxn>
                <a:cxn ang="0">
                  <a:pos x="1712" y="52"/>
                </a:cxn>
                <a:cxn ang="0">
                  <a:pos x="1782" y="51"/>
                </a:cxn>
                <a:cxn ang="0">
                  <a:pos x="1841" y="50"/>
                </a:cxn>
                <a:cxn ang="0">
                  <a:pos x="1937" y="48"/>
                </a:cxn>
                <a:cxn ang="0">
                  <a:pos x="2072" y="47"/>
                </a:cxn>
                <a:cxn ang="0">
                  <a:pos x="2104" y="42"/>
                </a:cxn>
                <a:cxn ang="0">
                  <a:pos x="2120" y="27"/>
                </a:cxn>
                <a:cxn ang="0">
                  <a:pos x="2127" y="40"/>
                </a:cxn>
                <a:cxn ang="0">
                  <a:pos x="2124" y="51"/>
                </a:cxn>
                <a:cxn ang="0">
                  <a:pos x="2107" y="61"/>
                </a:cxn>
                <a:cxn ang="0">
                  <a:pos x="1972" y="61"/>
                </a:cxn>
                <a:cxn ang="0">
                  <a:pos x="1854" y="63"/>
                </a:cxn>
                <a:cxn ang="0">
                  <a:pos x="1800" y="64"/>
                </a:cxn>
                <a:cxn ang="0">
                  <a:pos x="1739" y="64"/>
                </a:cxn>
                <a:cxn ang="0">
                  <a:pos x="1628" y="60"/>
                </a:cxn>
                <a:cxn ang="0">
                  <a:pos x="1493" y="59"/>
                </a:cxn>
                <a:cxn ang="0">
                  <a:pos x="1382" y="61"/>
                </a:cxn>
                <a:cxn ang="0">
                  <a:pos x="1310" y="61"/>
                </a:cxn>
                <a:cxn ang="0">
                  <a:pos x="1256" y="61"/>
                </a:cxn>
                <a:cxn ang="0">
                  <a:pos x="1212" y="62"/>
                </a:cxn>
                <a:cxn ang="0">
                  <a:pos x="1163" y="60"/>
                </a:cxn>
                <a:cxn ang="0">
                  <a:pos x="1106" y="63"/>
                </a:cxn>
                <a:cxn ang="0">
                  <a:pos x="1030" y="62"/>
                </a:cxn>
                <a:cxn ang="0">
                  <a:pos x="971" y="62"/>
                </a:cxn>
                <a:cxn ang="0">
                  <a:pos x="885" y="64"/>
                </a:cxn>
                <a:cxn ang="0">
                  <a:pos x="784" y="64"/>
                </a:cxn>
                <a:cxn ang="0">
                  <a:pos x="692" y="64"/>
                </a:cxn>
                <a:cxn ang="0">
                  <a:pos x="609" y="61"/>
                </a:cxn>
                <a:cxn ang="0">
                  <a:pos x="534" y="62"/>
                </a:cxn>
                <a:cxn ang="0">
                  <a:pos x="401" y="63"/>
                </a:cxn>
                <a:cxn ang="0">
                  <a:pos x="256" y="62"/>
                </a:cxn>
                <a:cxn ang="0">
                  <a:pos x="19" y="61"/>
                </a:cxn>
                <a:cxn ang="0">
                  <a:pos x="1" y="49"/>
                </a:cxn>
                <a:cxn ang="0">
                  <a:pos x="0" y="32"/>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08EE4AC1-EC94-2B47-9457-2205A6116B2D}" type="slidenum">
              <a:rPr lang="en-US" smtClean="0">
                <a:solidFill>
                  <a:srgbClr val="FFFFCC"/>
                </a:solidFill>
                <a:latin typeface="Times New Roman" charset="0"/>
                <a:cs typeface="+mn-cs"/>
              </a:rPr>
              <a:pPr eaLnBrk="1" hangingPunct="1"/>
              <a:t>‹#›</a:t>
            </a:fld>
            <a:endParaRPr lang="en-US">
              <a:solidFill>
                <a:srgbClr val="FFFFCC"/>
              </a:solidFill>
              <a:latin typeface="Times New Roman" charset="0"/>
              <a:cs typeface="+mn-cs"/>
            </a:endParaRPr>
          </a:p>
        </p:txBody>
      </p:sp>
    </p:spTree>
    <p:extLst>
      <p:ext uri="{BB962C8B-B14F-4D97-AF65-F5344CB8AC3E}">
        <p14:creationId xmlns:p14="http://schemas.microsoft.com/office/powerpoint/2010/main" val="1412895494"/>
      </p:ext>
    </p:extLst>
  </p:cSld>
  <p:clrMap bg1="dk2" tx1="lt1" bg2="dk1" tx2="lt2" accent1="accent1" accent2="accent2" accent3="accent3" accent4="accent4" accent5="accent5" accent6="accent6" hlink="hlink" folHlink="folHlink"/>
  <p:sldLayoutIdLst>
    <p:sldLayoutId id="2147508054" r:id="rId1"/>
    <p:sldLayoutId id="2147508055" r:id="rId2"/>
    <p:sldLayoutId id="2147508056" r:id="rId3"/>
    <p:sldLayoutId id="2147508057" r:id="rId4"/>
    <p:sldLayoutId id="2147508058" r:id="rId5"/>
    <p:sldLayoutId id="2147508059" r:id="rId6"/>
    <p:sldLayoutId id="2147508060" r:id="rId7"/>
    <p:sldLayoutId id="2147508061" r:id="rId8"/>
    <p:sldLayoutId id="2147508062" r:id="rId9"/>
    <p:sldLayoutId id="2147508063" r:id="rId10"/>
    <p:sldLayoutId id="214750806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5pPr>
      <a:lvl6pPr marL="2514600" indent="-228600" algn="l" rtl="0" fontAlgn="base">
        <a:spcBef>
          <a:spcPct val="20000"/>
        </a:spcBef>
        <a:spcAft>
          <a:spcPct val="0"/>
        </a:spcAft>
        <a:buSzPct val="75000"/>
        <a:buFont typeface="Wingdings" pitchFamily="-128" charset="2"/>
        <a:buChar char="v"/>
        <a:defRPr sz="2000">
          <a:solidFill>
            <a:schemeClr val="tx1"/>
          </a:solidFill>
          <a:latin typeface="+mn-lt"/>
        </a:defRPr>
      </a:lvl6pPr>
      <a:lvl7pPr marL="2971800" indent="-228600" algn="l" rtl="0" fontAlgn="base">
        <a:spcBef>
          <a:spcPct val="20000"/>
        </a:spcBef>
        <a:spcAft>
          <a:spcPct val="0"/>
        </a:spcAft>
        <a:buSzPct val="75000"/>
        <a:buFont typeface="Wingdings" pitchFamily="-128" charset="2"/>
        <a:buChar char="v"/>
        <a:defRPr sz="2000">
          <a:solidFill>
            <a:schemeClr val="tx1"/>
          </a:solidFill>
          <a:latin typeface="+mn-lt"/>
        </a:defRPr>
      </a:lvl7pPr>
      <a:lvl8pPr marL="3429000" indent="-228600" algn="l" rtl="0" fontAlgn="base">
        <a:spcBef>
          <a:spcPct val="20000"/>
        </a:spcBef>
        <a:spcAft>
          <a:spcPct val="0"/>
        </a:spcAft>
        <a:buSzPct val="75000"/>
        <a:buFont typeface="Wingdings" pitchFamily="-128" charset="2"/>
        <a:buChar char="v"/>
        <a:defRPr sz="2000">
          <a:solidFill>
            <a:schemeClr val="tx1"/>
          </a:solidFill>
          <a:latin typeface="+mn-lt"/>
        </a:defRPr>
      </a:lvl8pPr>
      <a:lvl9pPr marL="3886200" indent="-228600" algn="l" rtl="0" fontAlgn="base">
        <a:spcBef>
          <a:spcPct val="20000"/>
        </a:spcBef>
        <a:spcAft>
          <a:spcPct val="0"/>
        </a:spcAft>
        <a:buSzPct val="75000"/>
        <a:buFont typeface="Wingdings" pitchFamily="-128" charset="2"/>
        <a:buChar char="v"/>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5EB0D919-EDB4-8743-A5D1-15D46F001DFF}" type="datetimeFigureOut">
              <a:rPr lang="en-US">
                <a:latin typeface="Calibri" charset="0"/>
              </a:rPr>
              <a:pPr eaLnBrk="1" hangingPunct="1">
                <a:defRPr/>
              </a:pPr>
              <a:t>3/15/25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5288216F-FFFC-3747-8B74-5640D5C1CD8D}"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608421148"/>
      </p:ext>
    </p:extLst>
  </p:cSld>
  <p:clrMap bg1="lt1" tx1="dk1" bg2="lt2" tx2="dk2" accent1="accent1" accent2="accent2" accent3="accent3" accent4="accent4" accent5="accent5" accent6="accent6" hlink="hlink" folHlink="folHlink"/>
  <p:sldLayoutIdLst>
    <p:sldLayoutId id="2147508066" r:id="rId1"/>
    <p:sldLayoutId id="2147508067" r:id="rId2"/>
    <p:sldLayoutId id="2147508068" r:id="rId3"/>
    <p:sldLayoutId id="2147508069" r:id="rId4"/>
    <p:sldLayoutId id="2147508070" r:id="rId5"/>
    <p:sldLayoutId id="2147508071" r:id="rId6"/>
    <p:sldLayoutId id="2147508072" r:id="rId7"/>
    <p:sldLayoutId id="2147508073" r:id="rId8"/>
    <p:sldLayoutId id="2147508074" r:id="rId9"/>
    <p:sldLayoutId id="2147508075" r:id="rId10"/>
    <p:sldLayoutId id="214750807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3314218091"/>
      </p:ext>
    </p:extLst>
  </p:cSld>
  <p:clrMap bg1="lt1" tx1="dk1" bg2="lt2" tx2="dk2" accent1="accent1" accent2="accent2" accent3="accent3" accent4="accent4" accent5="accent5" accent6="accent6" hlink="hlink" folHlink="folHlink"/>
  <p:sldLayoutIdLst>
    <p:sldLayoutId id="2147508078" r:id="rId1"/>
    <p:sldLayoutId id="2147508079" r:id="rId2"/>
    <p:sldLayoutId id="2147508080" r:id="rId3"/>
    <p:sldLayoutId id="2147508081" r:id="rId4"/>
    <p:sldLayoutId id="2147508082" r:id="rId5"/>
    <p:sldLayoutId id="2147508083" r:id="rId6"/>
    <p:sldLayoutId id="2147508084" r:id="rId7"/>
    <p:sldLayoutId id="2147508085" r:id="rId8"/>
    <p:sldLayoutId id="2147508086" r:id="rId9"/>
    <p:sldLayoutId id="2147508087" r:id="rId10"/>
    <p:sldLayoutId id="214750808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solidFill>
                <a:srgbClr val="000000"/>
              </a:solidFill>
              <a:latin typeface="Arial" charset="0"/>
              <a:ea typeface="+mn-ea"/>
              <a:cs typeface="+mn-cs"/>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solidFill>
                <a:srgbClr val="000000"/>
              </a:solidFill>
              <a:latin typeface="Arial" charset="0"/>
              <a:ea typeface="+mn-ea"/>
              <a:cs typeface="+mn-cs"/>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D73AEEF-99ED-4545-9C5E-B6F0A8966203}" type="slidenum">
              <a:rPr lang="en-US">
                <a:solidFill>
                  <a:srgbClr val="000000"/>
                </a:solidFill>
                <a:latin typeface="Arial" charset="0"/>
                <a:ea typeface="+mn-ea"/>
                <a:cs typeface="+mn-cs"/>
              </a:rPr>
              <a:pPr eaLnBrk="1" hangingPunct="1"/>
              <a:t>‹#›</a:t>
            </a:fld>
            <a:endParaRPr lang="en-US">
              <a:solidFill>
                <a:srgbClr val="000000"/>
              </a:solidFill>
              <a:latin typeface="Arial" charset="0"/>
              <a:ea typeface="+mn-ea"/>
              <a:cs typeface="+mn-cs"/>
            </a:endParaRPr>
          </a:p>
        </p:txBody>
      </p:sp>
    </p:spTree>
    <p:extLst>
      <p:ext uri="{BB962C8B-B14F-4D97-AF65-F5344CB8AC3E}">
        <p14:creationId xmlns:p14="http://schemas.microsoft.com/office/powerpoint/2010/main" val="202686473"/>
      </p:ext>
    </p:extLst>
  </p:cSld>
  <p:clrMap bg1="lt1" tx1="dk1" bg2="lt2" tx2="dk2" accent1="accent1" accent2="accent2" accent3="accent3" accent4="accent4" accent5="accent5" accent6="accent6" hlink="hlink" folHlink="folHlink"/>
  <p:sldLayoutIdLst>
    <p:sldLayoutId id="2147508090" r:id="rId1"/>
    <p:sldLayoutId id="2147508091" r:id="rId2"/>
    <p:sldLayoutId id="2147508092" r:id="rId3"/>
    <p:sldLayoutId id="2147508093" r:id="rId4"/>
    <p:sldLayoutId id="2147508094" r:id="rId5"/>
    <p:sldLayoutId id="2147508095" r:id="rId6"/>
    <p:sldLayoutId id="2147508096" r:id="rId7"/>
    <p:sldLayoutId id="2147508097" r:id="rId8"/>
    <p:sldLayoutId id="2147508098" r:id="rId9"/>
    <p:sldLayoutId id="2147508099" r:id="rId10"/>
    <p:sldLayoutId id="2147508100" r:id="rId11"/>
  </p:sldLayoutIdLst>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860732FC-1799-7843-A00B-E32500D915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30" r:id="rId1"/>
    <p:sldLayoutId id="2147505431" r:id="rId2"/>
    <p:sldLayoutId id="2147505432" r:id="rId3"/>
    <p:sldLayoutId id="2147505433" r:id="rId4"/>
    <p:sldLayoutId id="2147505434" r:id="rId5"/>
    <p:sldLayoutId id="2147505435" r:id="rId6"/>
    <p:sldLayoutId id="2147505436" r:id="rId7"/>
    <p:sldLayoutId id="2147505437" r:id="rId8"/>
    <p:sldLayoutId id="2147505438" r:id="rId9"/>
    <p:sldLayoutId id="2147505439" r:id="rId10"/>
    <p:sldLayoutId id="214750544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696580044"/>
      </p:ext>
    </p:extLst>
  </p:cSld>
  <p:clrMap bg1="lt1" tx1="dk1" bg2="lt2" tx2="dk2" accent1="accent1" accent2="accent2" accent3="accent3" accent4="accent4" accent5="accent5" accent6="accent6" hlink="hlink" folHlink="folHlink"/>
  <p:sldLayoutIdLst>
    <p:sldLayoutId id="2147508102" r:id="rId1"/>
    <p:sldLayoutId id="2147508103" r:id="rId2"/>
    <p:sldLayoutId id="2147508104" r:id="rId3"/>
    <p:sldLayoutId id="2147508105" r:id="rId4"/>
    <p:sldLayoutId id="2147508106" r:id="rId5"/>
    <p:sldLayoutId id="2147508107" r:id="rId6"/>
    <p:sldLayoutId id="2147508108" r:id="rId7"/>
    <p:sldLayoutId id="2147508109" r:id="rId8"/>
    <p:sldLayoutId id="2147508110" r:id="rId9"/>
    <p:sldLayoutId id="2147508111" r:id="rId10"/>
    <p:sldLayoutId id="214750811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eaLnBrk="1" hangingPunct="1">
              <a:defRPr/>
            </a:pPr>
            <a:fld id="{B3DACEF5-C0C5-5F41-A6AA-5E708E2AD426}" type="slidenum">
              <a:rPr lang="en-GB">
                <a:latin typeface="Times New Roman" charset="0"/>
              </a:rPr>
              <a:pPr eaLnBrk="1" hangingPunct="1">
                <a:defRPr/>
              </a:pPr>
              <a:t>‹#›</a:t>
            </a:fld>
            <a:endParaRPr lang="en-GB">
              <a:latin typeface="Times New Roman" charset="0"/>
            </a:endParaRPr>
          </a:p>
        </p:txBody>
      </p:sp>
    </p:spTree>
    <p:extLst>
      <p:ext uri="{BB962C8B-B14F-4D97-AF65-F5344CB8AC3E}">
        <p14:creationId xmlns:p14="http://schemas.microsoft.com/office/powerpoint/2010/main" val="4085444086"/>
      </p:ext>
    </p:extLst>
  </p:cSld>
  <p:clrMap bg1="lt1" tx1="dk1" bg2="lt2" tx2="dk2" accent1="accent1" accent2="accent2" accent3="accent3" accent4="accent4" accent5="accent5" accent6="accent6" hlink="hlink" folHlink="folHlink"/>
  <p:sldLayoutIdLst>
    <p:sldLayoutId id="214750811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extLst>
      <p:ext uri="{BB962C8B-B14F-4D97-AF65-F5344CB8AC3E}">
        <p14:creationId xmlns:p14="http://schemas.microsoft.com/office/powerpoint/2010/main" val="134618909"/>
      </p:ext>
    </p:extLst>
  </p:cSld>
  <p:clrMap bg1="dk2" tx1="lt1" bg2="dk1" tx2="lt2" accent1="accent1" accent2="accent2" accent3="accent3" accent4="accent4" accent5="accent5" accent6="accent6" hlink="hlink" folHlink="folHlink"/>
  <p:sldLayoutIdLst>
    <p:sldLayoutId id="2147508116" r:id="rId1"/>
    <p:sldLayoutId id="2147508117" r:id="rId2"/>
    <p:sldLayoutId id="2147508118" r:id="rId3"/>
    <p:sldLayoutId id="2147508119" r:id="rId4"/>
    <p:sldLayoutId id="2147508120" r:id="rId5"/>
    <p:sldLayoutId id="2147508121" r:id="rId6"/>
    <p:sldLayoutId id="2147508122" r:id="rId7"/>
    <p:sldLayoutId id="2147508123" r:id="rId8"/>
    <p:sldLayoutId id="2147508124" r:id="rId9"/>
    <p:sldLayoutId id="2147508125" r:id="rId10"/>
    <p:sldLayoutId id="214750812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39BF3670-C0E3-5B4B-B008-8AFA3DA67E62}"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77128990"/>
      </p:ext>
    </p:extLst>
  </p:cSld>
  <p:clrMap bg1="dk2" tx1="lt1" bg2="dk1" tx2="lt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 id="2147508139"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1006359624"/>
      </p:ext>
    </p:extLst>
  </p:cSld>
  <p:clrMap bg1="dk2" tx1="lt1" bg2="dk1" tx2="lt2" accent1="accent1" accent2="accent2" accent3="accent3" accent4="accent4" accent5="accent5" accent6="accent6" hlink="hlink" folHlink="folHlink"/>
  <p:sldLayoutIdLst>
    <p:sldLayoutId id="2147508153" r:id="rId1"/>
    <p:sldLayoutId id="2147508154" r:id="rId2"/>
    <p:sldLayoutId id="2147508155" r:id="rId3"/>
    <p:sldLayoutId id="2147508156" r:id="rId4"/>
    <p:sldLayoutId id="2147508157" r:id="rId5"/>
    <p:sldLayoutId id="2147508158" r:id="rId6"/>
    <p:sldLayoutId id="2147508159" r:id="rId7"/>
    <p:sldLayoutId id="2147508160" r:id="rId8"/>
    <p:sldLayoutId id="2147508161" r:id="rId9"/>
    <p:sldLayoutId id="2147508162" r:id="rId10"/>
    <p:sldLayoutId id="2147508163" r:id="rId11"/>
    <p:sldLayoutId id="21475081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54283"/>
      </p:ext>
    </p:extLst>
  </p:cSld>
  <p:clrMap bg1="lt1" tx1="dk1" bg2="lt2" tx2="dk2" accent1="accent1" accent2="accent2" accent3="accent3" accent4="accent4" accent5="accent5" accent6="accent6" hlink="hlink" folHlink="folHlink"/>
  <p:sldLayoutIdLst>
    <p:sldLayoutId id="2147508166" r:id="rId1"/>
    <p:sldLayoutId id="2147508167" r:id="rId2"/>
    <p:sldLayoutId id="2147508168" r:id="rId3"/>
    <p:sldLayoutId id="2147508169" r:id="rId4"/>
    <p:sldLayoutId id="2147508170" r:id="rId5"/>
    <p:sldLayoutId id="2147508171" r:id="rId6"/>
    <p:sldLayoutId id="2147508172" r:id="rId7"/>
    <p:sldLayoutId id="2147508173" r:id="rId8"/>
    <p:sldLayoutId id="2147508174" r:id="rId9"/>
    <p:sldLayoutId id="2147508175" r:id="rId10"/>
    <p:sldLayoutId id="2147508176" r:id="rId11"/>
    <p:sldLayoutId id="2147508177" r:id="rId12"/>
    <p:sldLayoutId id="2147508178" r:id="rId13"/>
    <p:sldLayoutId id="2147508179" r:id="rId14"/>
    <p:sldLayoutId id="214750818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84D8BD30-11AA-8F46-ADCB-9EFF88C54187}" type="slidenum">
              <a:rPr lang="en-US">
                <a:solidFill>
                  <a:srgbClr val="FFFFFF"/>
                </a:solidFill>
                <a:latin typeface="Arial" charset="0"/>
              </a:rPr>
              <a:pPr>
                <a:defRPr/>
              </a:pPr>
              <a:t>‹#›</a:t>
            </a:fld>
            <a:endParaRPr lang="en-US">
              <a:solidFill>
                <a:srgbClr val="FFFFFF"/>
              </a:solidFill>
              <a:latin typeface="Arial" charset="0"/>
            </a:endParaRPr>
          </a:p>
        </p:txBody>
      </p:sp>
    </p:spTree>
    <p:extLst>
      <p:ext uri="{BB962C8B-B14F-4D97-AF65-F5344CB8AC3E}">
        <p14:creationId xmlns:p14="http://schemas.microsoft.com/office/powerpoint/2010/main" val="16847603"/>
      </p:ext>
    </p:extLst>
  </p:cSld>
  <p:clrMap bg1="dk2" tx1="lt1" bg2="dk1" tx2="lt2" accent1="accent1" accent2="accent2" accent3="accent3" accent4="accent4" accent5="accent5" accent6="accent6" hlink="hlink" folHlink="folHlink"/>
  <p:sldLayoutIdLst>
    <p:sldLayoutId id="2147508182" r:id="rId1"/>
    <p:sldLayoutId id="2147508183" r:id="rId2"/>
    <p:sldLayoutId id="2147508184" r:id="rId3"/>
    <p:sldLayoutId id="2147508185" r:id="rId4"/>
    <p:sldLayoutId id="2147508186" r:id="rId5"/>
    <p:sldLayoutId id="2147508187" r:id="rId6"/>
    <p:sldLayoutId id="2147508188" r:id="rId7"/>
    <p:sldLayoutId id="2147508189" r:id="rId8"/>
    <p:sldLayoutId id="2147508190" r:id="rId9"/>
    <p:sldLayoutId id="2147508191" r:id="rId10"/>
    <p:sldLayoutId id="2147508192" r:id="rId11"/>
    <p:sldLayoutId id="21475081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35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1086487F-A443-774C-B771-167E7F98E6D9}" type="slidenum">
              <a:rPr lang="en-US" smtClean="0"/>
              <a:pPr>
                <a:defRPr/>
              </a:pPr>
              <a:t>‹#›</a:t>
            </a:fld>
            <a:endParaRPr lang="en-US"/>
          </a:p>
        </p:txBody>
      </p:sp>
    </p:spTree>
    <p:extLst>
      <p:ext uri="{BB962C8B-B14F-4D97-AF65-F5344CB8AC3E}">
        <p14:creationId xmlns:p14="http://schemas.microsoft.com/office/powerpoint/2010/main" val="2953972895"/>
      </p:ext>
    </p:extLst>
  </p:cSld>
  <p:clrMap bg1="lt1" tx1="dk1" bg2="lt2" tx2="dk2" accent1="accent1" accent2="accent2" accent3="accent3" accent4="accent4" accent5="accent5" accent6="accent6" hlink="hlink" folHlink="folHlink"/>
  <p:sldLayoutIdLst>
    <p:sldLayoutId id="2147508268" r:id="rId1"/>
    <p:sldLayoutId id="2147508269" r:id="rId2"/>
    <p:sldLayoutId id="2147508270" r:id="rId3"/>
    <p:sldLayoutId id="2147508271" r:id="rId4"/>
    <p:sldLayoutId id="2147508272" r:id="rId5"/>
    <p:sldLayoutId id="2147508273" r:id="rId6"/>
    <p:sldLayoutId id="2147508274" r:id="rId7"/>
    <p:sldLayoutId id="2147508275" r:id="rId8"/>
    <p:sldLayoutId id="2147508276" r:id="rId9"/>
    <p:sldLayoutId id="2147508277" r:id="rId10"/>
    <p:sldLayoutId id="2147508278" r:id="rId11"/>
    <p:sldLayoutId id="2147508279" r:id="rId12"/>
    <p:sldLayoutId id="2147508280" r:id="rId13"/>
  </p:sldLayoutIdLst>
  <p:transition/>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a:defRPr/>
            </a:pPr>
            <a:fld id="{EE26C0F3-8372-514F-AB9F-A901F7DFB9B1}"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65604250"/>
      </p:ext>
    </p:extLst>
  </p:cSld>
  <p:clrMap bg1="lt1" tx1="dk1" bg2="lt2" tx2="dk2" accent1="accent1" accent2="accent2" accent3="accent3" accent4="accent4" accent5="accent5" accent6="accent6" hlink="hlink" folHlink="folHlink"/>
  <p:sldLayoutIdLst>
    <p:sldLayoutId id="2147508359"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3"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90125"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90126"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8"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0"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2"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5"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9015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fld id="{C8FFC92A-EE5F-5741-9787-0408425B942A}" type="slidenum">
              <a:rPr lang="en-US"/>
              <a:pPr>
                <a:defRPr/>
              </a:pPr>
              <a:t>‹#›</a:t>
            </a:fld>
            <a:endParaRPr lang="en-US"/>
          </a:p>
        </p:txBody>
      </p:sp>
    </p:spTree>
    <p:extLst>
      <p:ext uri="{BB962C8B-B14F-4D97-AF65-F5344CB8AC3E}">
        <p14:creationId xmlns:p14="http://schemas.microsoft.com/office/powerpoint/2010/main" val="2782021797"/>
      </p:ext>
    </p:extLst>
  </p:cSld>
  <p:clrMap bg1="dk2" tx1="lt1" bg2="dk1" tx2="lt2" accent1="accent1" accent2="accent2" accent3="accent3" accent4="accent4" accent5="accent5" accent6="accent6" hlink="hlink" folHlink="folHlink"/>
  <p:sldLayoutIdLst>
    <p:sldLayoutId id="2147508426" r:id="rId1"/>
    <p:sldLayoutId id="2147508427" r:id="rId2"/>
    <p:sldLayoutId id="2147508428" r:id="rId3"/>
    <p:sldLayoutId id="2147508429" r:id="rId4"/>
    <p:sldLayoutId id="2147508430" r:id="rId5"/>
    <p:sldLayoutId id="2147508431" r:id="rId6"/>
    <p:sldLayoutId id="2147508432" r:id="rId7"/>
    <p:sldLayoutId id="2147508433" r:id="rId8"/>
    <p:sldLayoutId id="2147508434" r:id="rId9"/>
    <p:sldLayoutId id="2147508435" r:id="rId10"/>
    <p:sldLayoutId id="21475084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89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F9E13E7-83C3-3641-AB5A-41172A7FCD8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41" r:id="rId1"/>
    <p:sldLayoutId id="2147505442" r:id="rId2"/>
    <p:sldLayoutId id="2147505443" r:id="rId3"/>
    <p:sldLayoutId id="2147505444" r:id="rId4"/>
    <p:sldLayoutId id="2147505445" r:id="rId5"/>
    <p:sldLayoutId id="2147505446" r:id="rId6"/>
    <p:sldLayoutId id="2147505447" r:id="rId7"/>
    <p:sldLayoutId id="2147505448" r:id="rId8"/>
    <p:sldLayoutId id="2147505449" r:id="rId9"/>
    <p:sldLayoutId id="2147505450" r:id="rId10"/>
    <p:sldLayoutId id="214750545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857432376"/>
      </p:ext>
    </p:extLst>
  </p:cSld>
  <p:clrMap bg1="lt1" tx1="dk1" bg2="lt2" tx2="dk2" accent1="accent1" accent2="accent2" accent3="accent3" accent4="accent4" accent5="accent5" accent6="accent6" hlink="hlink" folHlink="folHlink"/>
  <p:sldLayoutIdLst>
    <p:sldLayoutId id="2147508438"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16558325"/>
      </p:ext>
    </p:extLst>
  </p:cSld>
  <p:clrMap bg1="lt1" tx1="dk1" bg2="lt2" tx2="dk2" accent1="accent1" accent2="accent2" accent3="accent3" accent4="accent4" accent5="accent5" accent6="accent6" hlink="hlink" folHlink="folHlink"/>
  <p:sldLayoutIdLst>
    <p:sldLayoutId id="2147508440" r:id="rId1"/>
    <p:sldLayoutId id="2147508441" r:id="rId2"/>
    <p:sldLayoutId id="2147508442" r:id="rId3"/>
    <p:sldLayoutId id="2147508443" r:id="rId4"/>
    <p:sldLayoutId id="2147508444" r:id="rId5"/>
    <p:sldLayoutId id="2147508445" r:id="rId6"/>
    <p:sldLayoutId id="2147508446" r:id="rId7"/>
    <p:sldLayoutId id="2147508447" r:id="rId8"/>
    <p:sldLayoutId id="2147508448" r:id="rId9"/>
    <p:sldLayoutId id="2147508449" r:id="rId10"/>
    <p:sldLayoutId id="2147508450" r:id="rId11"/>
    <p:sldLayoutId id="2147508451" r:id="rId12"/>
    <p:sldLayoutId id="214750845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921027202"/>
      </p:ext>
    </p:extLst>
  </p:cSld>
  <p:clrMap bg1="lt1" tx1="dk1" bg2="lt2" tx2="dk2" accent1="accent1" accent2="accent2" accent3="accent3" accent4="accent4" accent5="accent5" accent6="accent6" hlink="hlink" folHlink="folHlink"/>
  <p:sldLayoutIdLst>
    <p:sldLayoutId id="2147508454" r:id="rId1"/>
    <p:sldLayoutId id="2147508455" r:id="rId2"/>
    <p:sldLayoutId id="2147508456" r:id="rId3"/>
    <p:sldLayoutId id="2147508457" r:id="rId4"/>
    <p:sldLayoutId id="2147508458" r:id="rId5"/>
    <p:sldLayoutId id="2147508459" r:id="rId6"/>
    <p:sldLayoutId id="2147508460" r:id="rId7"/>
    <p:sldLayoutId id="2147508461" r:id="rId8"/>
    <p:sldLayoutId id="2147508462" r:id="rId9"/>
    <p:sldLayoutId id="2147508463" r:id="rId10"/>
    <p:sldLayoutId id="2147508464" r:id="rId11"/>
    <p:sldLayoutId id="2147508465" r:id="rId12"/>
    <p:sldLayoutId id="214750846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3/15/25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082941602"/>
      </p:ext>
    </p:extLst>
  </p:cSld>
  <p:clrMap bg1="lt1" tx1="dk1" bg2="lt2" tx2="dk2" accent1="accent1" accent2="accent2" accent3="accent3" accent4="accent4" accent5="accent5" accent6="accent6" hlink="hlink" folHlink="folHlink"/>
  <p:sldLayoutIdLst>
    <p:sldLayoutId id="2147508468" r:id="rId1"/>
    <p:sldLayoutId id="2147508469" r:id="rId2"/>
    <p:sldLayoutId id="2147508470" r:id="rId3"/>
    <p:sldLayoutId id="2147508471" r:id="rId4"/>
    <p:sldLayoutId id="2147508472" r:id="rId5"/>
    <p:sldLayoutId id="2147508473" r:id="rId6"/>
    <p:sldLayoutId id="2147508474" r:id="rId7"/>
    <p:sldLayoutId id="2147508475" r:id="rId8"/>
    <p:sldLayoutId id="2147508476" r:id="rId9"/>
    <p:sldLayoutId id="2147508477" r:id="rId10"/>
    <p:sldLayoutId id="21475084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pPr defTabSz="914400" eaLnBrk="0" fontAlgn="base" hangingPunct="0">
              <a:spcBef>
                <a:spcPct val="0"/>
              </a:spcBef>
              <a:spcAft>
                <a:spcPct val="0"/>
              </a:spcAft>
            </a:pPr>
            <a:fld id="{D4F5E788-C1A5-4026-BB5E-DACD1872547B}" type="slidenum">
              <a:rPr lang="en-US" altLang="zh-CN">
                <a:solidFill>
                  <a:srgbClr val="000000"/>
                </a:solidFill>
              </a:rPr>
              <a:pPr defTabSz="914400" eaLnBrk="0" fontAlgn="base" hangingPunct="0">
                <a:spcBef>
                  <a:spcPct val="0"/>
                </a:spcBef>
                <a:spcAft>
                  <a:spcPct val="0"/>
                </a:spcAft>
              </a:pPr>
              <a:t>‹#›</a:t>
            </a:fld>
            <a:endParaRPr lang="en-US" altLang="zh-CN">
              <a:solidFill>
                <a:srgbClr val="000000"/>
              </a:solidFill>
            </a:endParaRPr>
          </a:p>
        </p:txBody>
      </p:sp>
    </p:spTree>
    <p:extLst>
      <p:ext uri="{BB962C8B-B14F-4D97-AF65-F5344CB8AC3E}">
        <p14:creationId xmlns:p14="http://schemas.microsoft.com/office/powerpoint/2010/main" val="384182568"/>
      </p:ext>
    </p:extLst>
  </p:cSld>
  <p:clrMap bg1="lt1" tx1="dk1" bg2="lt2" tx2="dk2" accent1="accent1" accent2="accent2" accent3="accent3" accent4="accent4" accent5="accent5" accent6="accent6" hlink="hlink" folHlink="folHlink"/>
  <p:sldLayoutIdLst>
    <p:sldLayoutId id="2147508480" r:id="rId1"/>
    <p:sldLayoutId id="2147508481" r:id="rId2"/>
    <p:sldLayoutId id="2147508482" r:id="rId3"/>
    <p:sldLayoutId id="2147508483" r:id="rId4"/>
    <p:sldLayoutId id="2147508484" r:id="rId5"/>
    <p:sldLayoutId id="2147508485" r:id="rId6"/>
    <p:sldLayoutId id="2147508486" r:id="rId7"/>
    <p:sldLayoutId id="2147508487" r:id="rId8"/>
    <p:sldLayoutId id="2147508488" r:id="rId9"/>
    <p:sldLayoutId id="2147508489" r:id="rId10"/>
    <p:sldLayoutId id="2147508490" r:id="rId11"/>
    <p:sldLayoutId id="2147508491" r:id="rId12"/>
    <p:sldLayoutId id="2147508492" r:id="rId13"/>
    <p:sldLayoutId id="2147508493" r:id="rId14"/>
    <p:sldLayoutId id="214750849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181443803"/>
      </p:ext>
    </p:extLst>
  </p:cSld>
  <p:clrMap bg1="lt1" tx1="dk1" bg2="lt2" tx2="dk2" accent1="accent1" accent2="accent2" accent3="accent3" accent4="accent4" accent5="accent5" accent6="accent6" hlink="hlink" folHlink="folHlink"/>
  <p:sldLayoutIdLst>
    <p:sldLayoutId id="2147508496" r:id="rId1"/>
    <p:sldLayoutId id="2147508497" r:id="rId2"/>
    <p:sldLayoutId id="2147508498" r:id="rId3"/>
    <p:sldLayoutId id="2147508499" r:id="rId4"/>
    <p:sldLayoutId id="2147508500" r:id="rId5"/>
    <p:sldLayoutId id="2147508501" r:id="rId6"/>
    <p:sldLayoutId id="2147508502" r:id="rId7"/>
    <p:sldLayoutId id="2147508503" r:id="rId8"/>
    <p:sldLayoutId id="2147508504" r:id="rId9"/>
    <p:sldLayoutId id="2147508505" r:id="rId10"/>
    <p:sldLayoutId id="214750850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4147553872"/>
      </p:ext>
    </p:extLst>
  </p:cSld>
  <p:clrMap bg1="dk2" tx1="lt1" bg2="dk1" tx2="lt2" accent1="accent1" accent2="accent2" accent3="accent3" accent4="accent4" accent5="accent5" accent6="accent6" hlink="hlink" folHlink="folHlink"/>
  <p:sldLayoutIdLst>
    <p:sldLayoutId id="2147508508" r:id="rId1"/>
    <p:sldLayoutId id="2147508509" r:id="rId2"/>
    <p:sldLayoutId id="2147508510" r:id="rId3"/>
    <p:sldLayoutId id="2147508511" r:id="rId4"/>
    <p:sldLayoutId id="2147508512" r:id="rId5"/>
    <p:sldLayoutId id="2147508513" r:id="rId6"/>
    <p:sldLayoutId id="2147508514" r:id="rId7"/>
    <p:sldLayoutId id="2147508515" r:id="rId8"/>
    <p:sldLayoutId id="2147508516" r:id="rId9"/>
    <p:sldLayoutId id="2147508517" r:id="rId10"/>
    <p:sldLayoutId id="214750851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564309110"/>
      </p:ext>
    </p:extLst>
  </p:cSld>
  <p:clrMap bg1="lt1" tx1="dk1" bg2="lt2" tx2="dk2" accent1="accent1" accent2="accent2" accent3="accent3" accent4="accent4" accent5="accent5" accent6="accent6" hlink="hlink" folHlink="folHlink"/>
  <p:sldLayoutIdLst>
    <p:sldLayoutId id="2147508520" r:id="rId1"/>
    <p:sldLayoutId id="2147508521" r:id="rId2"/>
    <p:sldLayoutId id="2147508522" r:id="rId3"/>
    <p:sldLayoutId id="2147508523" r:id="rId4"/>
    <p:sldLayoutId id="2147508524" r:id="rId5"/>
    <p:sldLayoutId id="2147508525" r:id="rId6"/>
    <p:sldLayoutId id="2147508526" r:id="rId7"/>
    <p:sldLayoutId id="2147508527" r:id="rId8"/>
    <p:sldLayoutId id="2147508528" r:id="rId9"/>
    <p:sldLayoutId id="2147508529" r:id="rId10"/>
    <p:sldLayoutId id="2147508530" r:id="rId11"/>
    <p:sldLayoutId id="2147508531" r:id="rId12"/>
    <p:sldLayoutId id="21475085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507950129"/>
      </p:ext>
    </p:extLst>
  </p:cSld>
  <p:clrMap bg1="lt1" tx1="dk1" bg2="lt2" tx2="dk2" accent1="accent1" accent2="accent2" accent3="accent3" accent4="accent4" accent5="accent5" accent6="accent6" hlink="hlink" folHlink="folHlink"/>
  <p:sldLayoutIdLst>
    <p:sldLayoutId id="2147508534" r:id="rId1"/>
    <p:sldLayoutId id="2147508535" r:id="rId2"/>
    <p:sldLayoutId id="2147508536" r:id="rId3"/>
    <p:sldLayoutId id="2147508537" r:id="rId4"/>
    <p:sldLayoutId id="2147508538" r:id="rId5"/>
    <p:sldLayoutId id="2147508539" r:id="rId6"/>
    <p:sldLayoutId id="2147508540" r:id="rId7"/>
    <p:sldLayoutId id="2147508541" r:id="rId8"/>
    <p:sldLayoutId id="2147508542" r:id="rId9"/>
    <p:sldLayoutId id="2147508543" r:id="rId10"/>
    <p:sldLayoutId id="2147508544"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562594943"/>
      </p:ext>
    </p:extLst>
  </p:cSld>
  <p:clrMap bg1="dk2" tx1="lt1" bg2="dk1" tx2="lt2" accent1="accent1" accent2="accent2" accent3="accent3" accent4="accent4" accent5="accent5" accent6="accent6" hlink="hlink" folHlink="folHlink"/>
  <p:sldLayoutIdLst>
    <p:sldLayoutId id="2147508546" r:id="rId1"/>
    <p:sldLayoutId id="2147508547" r:id="rId2"/>
    <p:sldLayoutId id="2147508548" r:id="rId3"/>
    <p:sldLayoutId id="2147508549" r:id="rId4"/>
    <p:sldLayoutId id="2147508550" r:id="rId5"/>
    <p:sldLayoutId id="2147508551" r:id="rId6"/>
    <p:sldLayoutId id="2147508552" r:id="rId7"/>
    <p:sldLayoutId id="2147508553" r:id="rId8"/>
    <p:sldLayoutId id="2147508554" r:id="rId9"/>
    <p:sldLayoutId id="2147508555" r:id="rId10"/>
    <p:sldLayoutId id="214750855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238118128"/>
      </p:ext>
    </p:extLst>
  </p:cSld>
  <p:clrMap bg1="lt1" tx1="dk1" bg2="lt2" tx2="dk2" accent1="accent1" accent2="accent2" accent3="accent3" accent4="accent4" accent5="accent5" accent6="accent6" hlink="hlink" folHlink="folHlink"/>
  <p:sldLayoutIdLst>
    <p:sldLayoutId id="2147505464" r:id="rId1"/>
    <p:sldLayoutId id="2147505465" r:id="rId2"/>
    <p:sldLayoutId id="2147505466" r:id="rId3"/>
    <p:sldLayoutId id="2147505467" r:id="rId4"/>
    <p:sldLayoutId id="2147505468" r:id="rId5"/>
    <p:sldLayoutId id="2147505469" r:id="rId6"/>
    <p:sldLayoutId id="2147505470" r:id="rId7"/>
    <p:sldLayoutId id="2147505471" r:id="rId8"/>
    <p:sldLayoutId id="2147505472" r:id="rId9"/>
    <p:sldLayoutId id="2147505473" r:id="rId10"/>
    <p:sldLayoutId id="214750547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3628247282"/>
      </p:ext>
    </p:extLst>
  </p:cSld>
  <p:clrMap bg1="dk2" tx1="lt1" bg2="dk1" tx2="lt2" accent1="accent1" accent2="accent2" accent3="accent3" accent4="accent4" accent5="accent5" accent6="accent6" hlink="hlink" folHlink="folHlink"/>
  <p:sldLayoutIdLst>
    <p:sldLayoutId id="2147508558" r:id="rId1"/>
    <p:sldLayoutId id="2147508559" r:id="rId2"/>
    <p:sldLayoutId id="2147508560" r:id="rId3"/>
    <p:sldLayoutId id="2147508561" r:id="rId4"/>
    <p:sldLayoutId id="2147508562" r:id="rId5"/>
    <p:sldLayoutId id="2147508563" r:id="rId6"/>
    <p:sldLayoutId id="2147508564" r:id="rId7"/>
    <p:sldLayoutId id="2147508565" r:id="rId8"/>
    <p:sldLayoutId id="2147508566" r:id="rId9"/>
    <p:sldLayoutId id="2147508567" r:id="rId10"/>
    <p:sldLayoutId id="2147508568" r:id="rId11"/>
    <p:sldLayoutId id="2147508569"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F5056FE8-D165-9948-828B-BC6E174C315C}" type="slidenum">
              <a:rPr lang="en-US"/>
              <a:pPr>
                <a:defRPr/>
              </a:pPr>
              <a:t>‹#›</a:t>
            </a:fld>
            <a:endParaRPr lang="en-US"/>
          </a:p>
        </p:txBody>
      </p:sp>
    </p:spTree>
    <p:extLst>
      <p:ext uri="{BB962C8B-B14F-4D97-AF65-F5344CB8AC3E}">
        <p14:creationId xmlns:p14="http://schemas.microsoft.com/office/powerpoint/2010/main" val="2836135195"/>
      </p:ext>
    </p:extLst>
  </p:cSld>
  <p:clrMap bg1="dk2" tx1="lt1" bg2="dk1" tx2="lt2" accent1="accent1" accent2="accent2" accent3="accent3" accent4="accent4" accent5="accent5" accent6="accent6" hlink="hlink" folHlink="folHlink"/>
  <p:sldLayoutIdLst>
    <p:sldLayoutId id="2147508571" r:id="rId1"/>
    <p:sldLayoutId id="2147508572" r:id="rId2"/>
    <p:sldLayoutId id="2147508573" r:id="rId3"/>
    <p:sldLayoutId id="2147508574" r:id="rId4"/>
    <p:sldLayoutId id="2147508575" r:id="rId5"/>
    <p:sldLayoutId id="2147508576" r:id="rId6"/>
    <p:sldLayoutId id="2147508577" r:id="rId7"/>
    <p:sldLayoutId id="2147508578" r:id="rId8"/>
    <p:sldLayoutId id="2147508579" r:id="rId9"/>
    <p:sldLayoutId id="2147508580" r:id="rId10"/>
    <p:sldLayoutId id="2147508581" r:id="rId11"/>
    <p:sldLayoutId id="214750858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endParaRPr lang="en-US">
              <a:ea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endParaRPr lang="en-US">
              <a:ea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fld id="{07445FE6-8F5F-B445-9B38-75D61F8283CB}" type="slidenum">
              <a:rPr lang="en-US">
                <a:ea typeface="ＭＳ Ｐゴシック" charset="0"/>
              </a:rPr>
              <a:pPr>
                <a:spcBef>
                  <a:spcPct val="0"/>
                </a:spcBef>
                <a:defRPr/>
              </a:pPr>
              <a:t>‹#›</a:t>
            </a:fld>
            <a:endParaRPr lang="en-US">
              <a:ea typeface="ＭＳ Ｐゴシック" charset="0"/>
            </a:endParaRPr>
          </a:p>
        </p:txBody>
      </p:sp>
    </p:spTree>
    <p:extLst>
      <p:ext uri="{BB962C8B-B14F-4D97-AF65-F5344CB8AC3E}">
        <p14:creationId xmlns:p14="http://schemas.microsoft.com/office/powerpoint/2010/main" val="1232570088"/>
      </p:ext>
    </p:extLst>
  </p:cSld>
  <p:clrMap bg1="dk2" tx1="lt1" bg2="dk1" tx2="lt2" accent1="accent1" accent2="accent2" accent3="accent3" accent4="accent4" accent5="accent5" accent6="accent6" hlink="hlink" folHlink="folHlink"/>
  <p:sldLayoutIdLst>
    <p:sldLayoutId id="2147508584" r:id="rId1"/>
    <p:sldLayoutId id="2147508585" r:id="rId2"/>
    <p:sldLayoutId id="2147508586" r:id="rId3"/>
    <p:sldLayoutId id="2147508587" r:id="rId4"/>
    <p:sldLayoutId id="2147508588" r:id="rId5"/>
    <p:sldLayoutId id="2147508589" r:id="rId6"/>
    <p:sldLayoutId id="2147508590" r:id="rId7"/>
    <p:sldLayoutId id="2147508591" r:id="rId8"/>
    <p:sldLayoutId id="2147508592" r:id="rId9"/>
    <p:sldLayoutId id="2147508593" r:id="rId10"/>
    <p:sldLayoutId id="214750859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33684D5-3F0A-904C-ADBF-A56D658B1A94}"/>
              </a:ext>
            </a:extLst>
          </p:cNvPr>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a:extLst>
              <a:ext uri="{FF2B5EF4-FFF2-40B4-BE49-F238E27FC236}">
                <a16:creationId xmlns:a16="http://schemas.microsoft.com/office/drawing/2014/main" id="{F81ECDA2-3B4D-6742-B5E8-6828D3550C40}"/>
              </a:ext>
            </a:extLst>
          </p:cNvPr>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a:extLst>
              <a:ext uri="{FF2B5EF4-FFF2-40B4-BE49-F238E27FC236}">
                <a16:creationId xmlns:a16="http://schemas.microsoft.com/office/drawing/2014/main" id="{D70CAAA0-F978-CC42-84E2-D248CC33BA90}"/>
              </a:ext>
            </a:extLst>
          </p:cNvPr>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defTabSz="914400" eaLnBrk="0" hangingPunct="0">
              <a:defRPr sz="1400">
                <a:solidFill>
                  <a:srgbClr val="FFFFFF"/>
                </a:solidFill>
                <a:latin typeface="Arial" charset="0"/>
                <a:ea typeface="ＭＳ Ｐゴシック" charset="0"/>
                <a:cs typeface="ＭＳ Ｐゴシック" charset="0"/>
              </a:defRPr>
            </a:lvl1pPr>
          </a:lstStyle>
          <a:p>
            <a:pPr>
              <a:defRPr/>
            </a:pPr>
            <a:endParaRPr lang="en-US"/>
          </a:p>
        </p:txBody>
      </p:sp>
      <p:sp>
        <p:nvSpPr>
          <p:cNvPr id="36869" name="Rectangle 5">
            <a:extLst>
              <a:ext uri="{FF2B5EF4-FFF2-40B4-BE49-F238E27FC236}">
                <a16:creationId xmlns:a16="http://schemas.microsoft.com/office/drawing/2014/main" id="{5A078F86-DB9B-DF40-9FF6-CAC608AC914D}"/>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FFFFFF"/>
                </a:solidFill>
                <a:latin typeface="Arial" charset="0"/>
                <a:ea typeface="ＭＳ Ｐゴシック" charset="0"/>
                <a:cs typeface="ＭＳ Ｐゴシック" charset="0"/>
              </a:defRPr>
            </a:lvl1pPr>
          </a:lstStyle>
          <a:p>
            <a:pPr>
              <a:defRPr/>
            </a:pPr>
            <a:endParaRPr lang="en-US"/>
          </a:p>
        </p:txBody>
      </p:sp>
      <p:sp>
        <p:nvSpPr>
          <p:cNvPr id="36870" name="Rectangle 6">
            <a:extLst>
              <a:ext uri="{FF2B5EF4-FFF2-40B4-BE49-F238E27FC236}">
                <a16:creationId xmlns:a16="http://schemas.microsoft.com/office/drawing/2014/main" id="{F8C24925-8337-4842-B53E-A98BB6E83B0F}"/>
              </a:ext>
            </a:extLst>
          </p:cNvPr>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FFFF"/>
                </a:solidFill>
              </a:defRPr>
            </a:lvl1pPr>
          </a:lstStyle>
          <a:p>
            <a:fld id="{D9BB34B7-C529-874F-AC35-FFA320E5BBA0}" type="slidenum">
              <a:rPr lang="en-US" altLang="en-US"/>
              <a:pPr/>
              <a:t>‹#›</a:t>
            </a:fld>
            <a:endParaRPr lang="en-US" altLang="en-US"/>
          </a:p>
        </p:txBody>
      </p:sp>
    </p:spTree>
    <p:extLst>
      <p:ext uri="{BB962C8B-B14F-4D97-AF65-F5344CB8AC3E}">
        <p14:creationId xmlns:p14="http://schemas.microsoft.com/office/powerpoint/2010/main" val="3709426312"/>
      </p:ext>
    </p:extLst>
  </p:cSld>
  <p:clrMap bg1="dk2" tx1="lt1" bg2="dk1" tx2="lt2" accent1="accent1" accent2="accent2" accent3="accent3" accent4="accent4" accent5="accent5" accent6="accent6" hlink="hlink" folHlink="folHlink"/>
  <p:sldLayoutIdLst>
    <p:sldLayoutId id="2147508596" r:id="rId1"/>
    <p:sldLayoutId id="2147508597" r:id="rId2"/>
    <p:sldLayoutId id="2147508598" r:id="rId3"/>
    <p:sldLayoutId id="2147508599" r:id="rId4"/>
    <p:sldLayoutId id="2147508600" r:id="rId5"/>
    <p:sldLayoutId id="2147508601" r:id="rId6"/>
    <p:sldLayoutId id="2147508602" r:id="rId7"/>
    <p:sldLayoutId id="2147508603" r:id="rId8"/>
    <p:sldLayoutId id="2147508604" r:id="rId9"/>
    <p:sldLayoutId id="2147508605" r:id="rId10"/>
    <p:sldLayoutId id="2147508606" r:id="rId11"/>
    <p:sldLayoutId id="2147508607"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C5FFC30F-C095-E74A-85BD-C26F6640762E}"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24713650"/>
      </p:ext>
    </p:extLst>
  </p:cSld>
  <p:clrMap bg1="dk2" tx1="lt1" bg2="dk1" tx2="lt2" accent1="accent1" accent2="accent2" accent3="accent3" accent4="accent4" accent5="accent5" accent6="accent6" hlink="hlink" folHlink="folHlink"/>
  <p:sldLayoutIdLst>
    <p:sldLayoutId id="2147508609" r:id="rId1"/>
    <p:sldLayoutId id="2147508610" r:id="rId2"/>
    <p:sldLayoutId id="2147508611" r:id="rId3"/>
    <p:sldLayoutId id="2147508612" r:id="rId4"/>
    <p:sldLayoutId id="2147508613" r:id="rId5"/>
    <p:sldLayoutId id="2147508614" r:id="rId6"/>
    <p:sldLayoutId id="2147508615" r:id="rId7"/>
    <p:sldLayoutId id="2147508616" r:id="rId8"/>
    <p:sldLayoutId id="2147508617" r:id="rId9"/>
    <p:sldLayoutId id="2147508618" r:id="rId10"/>
    <p:sldLayoutId id="2147508619" r:id="rId11"/>
    <p:sldLayoutId id="2147508620"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14018" name="Rectangle 1026">
            <a:extLst>
              <a:ext uri="{FF2B5EF4-FFF2-40B4-BE49-F238E27FC236}">
                <a16:creationId xmlns:a16="http://schemas.microsoft.com/office/drawing/2014/main" id="{F716B98E-F8E3-3E40-8CA5-515C961CCC99}"/>
              </a:ext>
            </a:extLst>
          </p:cNvPr>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14019" name="Rectangle 1027">
            <a:extLst>
              <a:ext uri="{FF2B5EF4-FFF2-40B4-BE49-F238E27FC236}">
                <a16:creationId xmlns:a16="http://schemas.microsoft.com/office/drawing/2014/main" id="{FC2AC39A-49B2-824F-84F8-E00F347B3024}"/>
              </a:ext>
            </a:extLst>
          </p:cNvPr>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921604" name="Rectangle 1028">
            <a:extLst>
              <a:ext uri="{FF2B5EF4-FFF2-40B4-BE49-F238E27FC236}">
                <a16:creationId xmlns:a16="http://schemas.microsoft.com/office/drawing/2014/main" id="{A386E189-5FEE-2642-B553-621745DFC2AB}"/>
              </a:ext>
            </a:extLst>
          </p:cNvPr>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5" name="Rectangle 1029">
            <a:extLst>
              <a:ext uri="{FF2B5EF4-FFF2-40B4-BE49-F238E27FC236}">
                <a16:creationId xmlns:a16="http://schemas.microsoft.com/office/drawing/2014/main" id="{C4D1C7C9-1318-4B42-BE75-3996D47EC7EC}"/>
              </a:ext>
            </a:extLst>
          </p:cNvPr>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6" name="Rectangle 1030">
            <a:extLst>
              <a:ext uri="{FF2B5EF4-FFF2-40B4-BE49-F238E27FC236}">
                <a16:creationId xmlns:a16="http://schemas.microsoft.com/office/drawing/2014/main" id="{593AA661-789B-9D44-B524-3031EAFB9649}"/>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defRPr>
            </a:lvl1pPr>
          </a:lstStyle>
          <a:p>
            <a:fld id="{BC2EA6C6-E81F-AC43-A1A9-325788BFC362}" type="slidenum">
              <a:rPr lang="en-US" altLang="en-US"/>
              <a:pPr/>
              <a:t>‹#›</a:t>
            </a:fld>
            <a:endParaRPr lang="en-US" altLang="en-US"/>
          </a:p>
        </p:txBody>
      </p:sp>
    </p:spTree>
    <p:extLst>
      <p:ext uri="{BB962C8B-B14F-4D97-AF65-F5344CB8AC3E}">
        <p14:creationId xmlns:p14="http://schemas.microsoft.com/office/powerpoint/2010/main" val="929867430"/>
      </p:ext>
    </p:extLst>
  </p:cSld>
  <p:clrMap bg1="lt1" tx1="dk1" bg2="lt2" tx2="dk2" accent1="accent1" accent2="accent2" accent3="accent3" accent4="accent4" accent5="accent5" accent6="accent6" hlink="hlink" folHlink="folHlink"/>
  <p:sldLayoutIdLst>
    <p:sldLayoutId id="2147508622" r:id="rId1"/>
    <p:sldLayoutId id="2147508623" r:id="rId2"/>
    <p:sldLayoutId id="2147508624" r:id="rId3"/>
    <p:sldLayoutId id="2147508625" r:id="rId4"/>
    <p:sldLayoutId id="2147508626" r:id="rId5"/>
    <p:sldLayoutId id="2147508627" r:id="rId6"/>
    <p:sldLayoutId id="2147508628" r:id="rId7"/>
    <p:sldLayoutId id="2147508629" r:id="rId8"/>
    <p:sldLayoutId id="2147508630" r:id="rId9"/>
    <p:sldLayoutId id="2147508631" r:id="rId10"/>
    <p:sldLayoutId id="2147508632"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pitchFamily="2" charset="2"/>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pitchFamily="2" charset="2"/>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pitchFamily="2" charset="2"/>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pitchFamily="2" charset="2"/>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sp>
        <p:nvSpPr>
          <p:cNvPr id="20481" name="Rectangle 1"/>
          <p:cNvSpPr>
            <a:spLocks noGrp="1" noChangeArrowheads="1"/>
          </p:cNvSpPr>
          <p:nvPr>
            <p:ph type="title"/>
          </p:nvPr>
        </p:nvSpPr>
        <p:spPr bwMode="auto">
          <a:xfrm>
            <a:off x="457200" y="98425"/>
            <a:ext cx="8229600" cy="15017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20482" name="Rectangle 2"/>
          <p:cNvSpPr>
            <a:spLocks noGrp="1" noChangeArrowheads="1"/>
          </p:cNvSpPr>
          <p:nvPr>
            <p:ph type="body" idx="1"/>
          </p:nvPr>
        </p:nvSpPr>
        <p:spPr bwMode="auto">
          <a:xfrm>
            <a:off x="457200" y="1600200"/>
            <a:ext cx="8229600" cy="5257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20483" name="Text Box 3"/>
          <p:cNvSpPr txBox="1">
            <a:spLocks noGrp="1" noChangeArrowheads="1"/>
          </p:cNvSpPr>
          <p:nvPr>
            <p:ph type="sldNum" sz="quarter" idx="4"/>
          </p:nvPr>
        </p:nvSpPr>
        <p:spPr bwMode="auto">
          <a:xfrm>
            <a:off x="7477125" y="6421438"/>
            <a:ext cx="284163" cy="279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none" lIns="91440" tIns="45720" rIns="91440" bIns="45720" numCol="1" anchor="b" anchorCtr="0" compatLnSpc="1">
            <a:prstTxWarp prst="textNoShape">
              <a:avLst/>
            </a:prstTxWarp>
          </a:bodyPr>
          <a:lstStyle>
            <a:lvl1pPr algn="ctr" eaLnBrk="1" hangingPunct="1">
              <a:defRPr sz="1200">
                <a:solidFill>
                  <a:schemeClr val="tx1"/>
                </a:solidFill>
                <a:effectLst>
                  <a:outerShdw blurRad="38100" dist="38100" dir="2700000" algn="tl">
                    <a:srgbClr val="000000"/>
                  </a:outerShdw>
                </a:effectLst>
                <a:latin typeface="Arial Bold" charset="0"/>
                <a:ea typeface="ヒラギノ角ゴ ProN W3" charset="0"/>
                <a:cs typeface="MS PGothic" charset="0"/>
                <a:sym typeface="Arial Bold"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fld id="{811B259E-88EC-CB46-A7F8-086C80DABC1A}" type="slidenum">
              <a:rPr lang="zh-CN" altLang="en-US"/>
              <a:pPr/>
              <a:t>‹#›</a:t>
            </a:fld>
            <a:endParaRPr lang="en-US" altLang="zh-CN"/>
          </a:p>
        </p:txBody>
      </p:sp>
    </p:spTree>
    <p:extLst>
      <p:ext uri="{BB962C8B-B14F-4D97-AF65-F5344CB8AC3E}">
        <p14:creationId xmlns:p14="http://schemas.microsoft.com/office/powerpoint/2010/main" val="2715535041"/>
      </p:ext>
    </p:extLst>
  </p:cSld>
  <p:clrMap bg1="dk2" tx1="lt1" bg2="dk1" tx2="lt2" accent1="accent1" accent2="accent2" accent3="accent3" accent4="accent4" accent5="accent5" accent6="accent6" hlink="hlink" folHlink="folHlink"/>
  <p:sldLayoutIdLst>
    <p:sldLayoutId id="2147508634" r:id="rId1"/>
    <p:sldLayoutId id="2147508635" r:id="rId2"/>
    <p:sldLayoutId id="2147508636" r:id="rId3"/>
    <p:sldLayoutId id="2147508637" r:id="rId4"/>
    <p:sldLayoutId id="2147508638" r:id="rId5"/>
    <p:sldLayoutId id="2147508639" r:id="rId6"/>
    <p:sldLayoutId id="2147508640" r:id="rId7"/>
    <p:sldLayoutId id="2147508641" r:id="rId8"/>
    <p:sldLayoutId id="2147508642" r:id="rId9"/>
    <p:sldLayoutId id="2147508643" r:id="rId10"/>
    <p:sldLayoutId id="2147508644"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90000"/>
        <a:buChar char="•"/>
        <a:defRPr sz="3200">
          <a:solidFill>
            <a:schemeClr val="tx1"/>
          </a:solidFill>
          <a:latin typeface="+mn-lt"/>
          <a:ea typeface="+mn-ea"/>
          <a:cs typeface="+mn-cs"/>
          <a:sym typeface="Arial" charset="0"/>
        </a:defRPr>
      </a:lvl1pPr>
      <a:lvl2pPr marL="731838" indent="-285750" algn="l" rtl="0" eaLnBrk="0" fontAlgn="base" hangingPunct="0">
        <a:spcBef>
          <a:spcPts val="600"/>
        </a:spcBef>
        <a:spcAft>
          <a:spcPct val="0"/>
        </a:spcAft>
        <a:buSzPct val="100000"/>
        <a:buFont typeface="Arial" charset="0"/>
        <a:buChar char="–"/>
        <a:defRPr sz="2800">
          <a:solidFill>
            <a:schemeClr val="tx1"/>
          </a:solidFill>
          <a:latin typeface="+mn-lt"/>
          <a:ea typeface="+mn-ea"/>
          <a:cs typeface="+mn-cs"/>
          <a:sym typeface="Arial" charset="0"/>
        </a:defRPr>
      </a:lvl2pPr>
      <a:lvl3pPr marL="1131888" indent="-228600" algn="l" rtl="0" eaLnBrk="0" fontAlgn="base" hangingPunct="0">
        <a:spcBef>
          <a:spcPts val="600"/>
        </a:spcBef>
        <a:spcAft>
          <a:spcPct val="0"/>
        </a:spcAft>
        <a:buSzPct val="90000"/>
        <a:buFont typeface="Arial" charset="0"/>
        <a:buChar char="–"/>
        <a:defRPr sz="2400">
          <a:solidFill>
            <a:schemeClr val="tx1"/>
          </a:solidFill>
          <a:latin typeface="+mn-lt"/>
          <a:ea typeface="+mn-ea"/>
          <a:cs typeface="+mn-cs"/>
          <a:sym typeface="Arial" charset="0"/>
        </a:defRPr>
      </a:lvl3pPr>
      <a:lvl4pPr marL="1589088" indent="-228600"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4pPr>
      <a:lvl5pPr marL="2046288" indent="-228600" algn="l" rtl="0" eaLnBrk="0" fontAlgn="base" hangingPunct="0">
        <a:spcBef>
          <a:spcPts val="500"/>
        </a:spcBef>
        <a:spcAft>
          <a:spcPct val="0"/>
        </a:spcAft>
        <a:buSzPct val="90000"/>
        <a:buFont typeface="Arial" charset="0"/>
        <a:buChar char="–"/>
        <a:defRPr sz="2000">
          <a:solidFill>
            <a:schemeClr val="tx1"/>
          </a:solidFill>
          <a:latin typeface="+mn-lt"/>
          <a:ea typeface="+mn-ea"/>
          <a:cs typeface="+mn-cs"/>
          <a:sym typeface="Arial" charset="0"/>
        </a:defRPr>
      </a:lvl5pPr>
      <a:lvl6pPr marL="25034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E15ECA9A-0CA1-2241-8B17-101050108BF8}"/>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5539" name="Rectangle 3">
            <a:extLst>
              <a:ext uri="{FF2B5EF4-FFF2-40B4-BE49-F238E27FC236}">
                <a16:creationId xmlns:a16="http://schemas.microsoft.com/office/drawing/2014/main" id="{ED46014B-C7F5-F54C-8863-4940D271A52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63236" name="Rectangle 4">
            <a:extLst>
              <a:ext uri="{FF2B5EF4-FFF2-40B4-BE49-F238E27FC236}">
                <a16:creationId xmlns:a16="http://schemas.microsoft.com/office/drawing/2014/main" id="{58491F69-85FF-9A48-B568-F414CECE761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7" name="Rectangle 5">
            <a:extLst>
              <a:ext uri="{FF2B5EF4-FFF2-40B4-BE49-F238E27FC236}">
                <a16:creationId xmlns:a16="http://schemas.microsoft.com/office/drawing/2014/main" id="{D57E424F-9B9F-FC48-8732-B83118B1E61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8" name="Rectangle 6">
            <a:extLst>
              <a:ext uri="{FF2B5EF4-FFF2-40B4-BE49-F238E27FC236}">
                <a16:creationId xmlns:a16="http://schemas.microsoft.com/office/drawing/2014/main" id="{0C236FA8-9337-C645-9859-985A3B51344F}"/>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defRPr>
            </a:lvl1pPr>
          </a:lstStyle>
          <a:p>
            <a:fld id="{96F65F5B-6507-2246-8692-08612CA552B8}" type="slidenum">
              <a:rPr lang="en-US" altLang="en-US"/>
              <a:pPr/>
              <a:t>‹#›</a:t>
            </a:fld>
            <a:endParaRPr lang="en-US" altLang="en-US"/>
          </a:p>
        </p:txBody>
      </p:sp>
    </p:spTree>
    <p:extLst>
      <p:ext uri="{BB962C8B-B14F-4D97-AF65-F5344CB8AC3E}">
        <p14:creationId xmlns:p14="http://schemas.microsoft.com/office/powerpoint/2010/main" val="1489400125"/>
      </p:ext>
    </p:extLst>
  </p:cSld>
  <p:clrMap bg1="lt1" tx1="dk1" bg2="lt2" tx2="dk2" accent1="accent1" accent2="accent2" accent3="accent3" accent4="accent4" accent5="accent5" accent6="accent6" hlink="hlink" folHlink="folHlink"/>
  <p:sldLayoutIdLst>
    <p:sldLayoutId id="2147508646" r:id="rId1"/>
    <p:sldLayoutId id="2147508647" r:id="rId2"/>
    <p:sldLayoutId id="2147508648" r:id="rId3"/>
    <p:sldLayoutId id="2147508649" r:id="rId4"/>
    <p:sldLayoutId id="2147508650" r:id="rId5"/>
    <p:sldLayoutId id="2147508651" r:id="rId6"/>
    <p:sldLayoutId id="2147508652" r:id="rId7"/>
    <p:sldLayoutId id="2147508653" r:id="rId8"/>
    <p:sldLayoutId id="2147508654" r:id="rId9"/>
    <p:sldLayoutId id="2147508655" r:id="rId10"/>
    <p:sldLayoutId id="214750865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a:extLst>
              <a:ext uri="{FF2B5EF4-FFF2-40B4-BE49-F238E27FC236}">
                <a16:creationId xmlns:a16="http://schemas.microsoft.com/office/drawing/2014/main" id="{0C3E82EB-7ECC-6A45-AF1B-008AC99BA502}"/>
              </a:ext>
            </a:extLst>
          </p:cNvPr>
          <p:cNvGrpSpPr>
            <a:grpSpLocks/>
          </p:cNvGrpSpPr>
          <p:nvPr/>
        </p:nvGrpSpPr>
        <p:grpSpPr bwMode="auto">
          <a:xfrm>
            <a:off x="0" y="0"/>
            <a:ext cx="9144000" cy="6856413"/>
            <a:chOff x="0" y="0"/>
            <a:chExt cx="5760" cy="4319"/>
          </a:xfrm>
        </p:grpSpPr>
        <p:sp>
          <p:nvSpPr>
            <p:cNvPr id="249859" name="Freeform 3">
              <a:extLst>
                <a:ext uri="{FF2B5EF4-FFF2-40B4-BE49-F238E27FC236}">
                  <a16:creationId xmlns:a16="http://schemas.microsoft.com/office/drawing/2014/main" id="{F6F0542F-376F-DF4C-BD53-3AD52C46FA4B}"/>
                </a:ext>
              </a:extLst>
            </p:cNvPr>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60" name="Freeform 4">
              <a:extLst>
                <a:ext uri="{FF2B5EF4-FFF2-40B4-BE49-F238E27FC236}">
                  <a16:creationId xmlns:a16="http://schemas.microsoft.com/office/drawing/2014/main" id="{AE301A96-FB76-4447-89FF-8F1181DF8AD1}"/>
                </a:ext>
              </a:extLst>
            </p:cNvPr>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61" name="Freeform 5">
              <a:extLst>
                <a:ext uri="{FF2B5EF4-FFF2-40B4-BE49-F238E27FC236}">
                  <a16:creationId xmlns:a16="http://schemas.microsoft.com/office/drawing/2014/main" id="{28AC8C36-F15F-AF4C-8B61-E75223C06C14}"/>
                </a:ext>
              </a:extLst>
            </p:cNvPr>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1" name="Freeform 6">
              <a:extLst>
                <a:ext uri="{FF2B5EF4-FFF2-40B4-BE49-F238E27FC236}">
                  <a16:creationId xmlns:a16="http://schemas.microsoft.com/office/drawing/2014/main" id="{C4257DFD-D498-D345-8309-4913D363CE9A}"/>
                </a:ext>
              </a:extLst>
            </p:cNvPr>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3" name="Freeform 7">
              <a:extLst>
                <a:ext uri="{FF2B5EF4-FFF2-40B4-BE49-F238E27FC236}">
                  <a16:creationId xmlns:a16="http://schemas.microsoft.com/office/drawing/2014/main" id="{26C38964-E7C6-F641-8736-52D16A64D8E1}"/>
                </a:ext>
              </a:extLst>
            </p:cNvPr>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102413" name="Freeform 8">
              <a:extLst>
                <a:ext uri="{FF2B5EF4-FFF2-40B4-BE49-F238E27FC236}">
                  <a16:creationId xmlns:a16="http://schemas.microsoft.com/office/drawing/2014/main" id="{845B0317-3B91-1F44-A883-0FA50FD75497}"/>
                </a:ext>
              </a:extLst>
            </p:cNvPr>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14" name="Freeform 9">
              <a:extLst>
                <a:ext uri="{FF2B5EF4-FFF2-40B4-BE49-F238E27FC236}">
                  <a16:creationId xmlns:a16="http://schemas.microsoft.com/office/drawing/2014/main" id="{17FDF9CE-E73C-1243-85F5-29595BAAF2DA}"/>
                </a:ext>
              </a:extLst>
            </p:cNvPr>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6" name="Freeform 10">
              <a:extLst>
                <a:ext uri="{FF2B5EF4-FFF2-40B4-BE49-F238E27FC236}">
                  <a16:creationId xmlns:a16="http://schemas.microsoft.com/office/drawing/2014/main" id="{80CAE435-F927-9249-9FEE-CD7739CFF882}"/>
                </a:ext>
              </a:extLst>
            </p:cNvPr>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6" name="Freeform 11">
              <a:extLst>
                <a:ext uri="{FF2B5EF4-FFF2-40B4-BE49-F238E27FC236}">
                  <a16:creationId xmlns:a16="http://schemas.microsoft.com/office/drawing/2014/main" id="{E81C3A4F-A674-9A40-A1C3-1523FD6C968D}"/>
                </a:ext>
              </a:extLst>
            </p:cNvPr>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8" name="Freeform 12">
              <a:extLst>
                <a:ext uri="{FF2B5EF4-FFF2-40B4-BE49-F238E27FC236}">
                  <a16:creationId xmlns:a16="http://schemas.microsoft.com/office/drawing/2014/main" id="{7F27C5A1-C0BB-6944-872A-96D816CD7D4A}"/>
                </a:ext>
              </a:extLst>
            </p:cNvPr>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8" name="Freeform 13">
              <a:extLst>
                <a:ext uri="{FF2B5EF4-FFF2-40B4-BE49-F238E27FC236}">
                  <a16:creationId xmlns:a16="http://schemas.microsoft.com/office/drawing/2014/main" id="{D7BF1256-EF60-7147-A497-E5ED9CD8F1B0}"/>
                </a:ext>
              </a:extLst>
            </p:cNvPr>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0" name="Freeform 14">
              <a:extLst>
                <a:ext uri="{FF2B5EF4-FFF2-40B4-BE49-F238E27FC236}">
                  <a16:creationId xmlns:a16="http://schemas.microsoft.com/office/drawing/2014/main" id="{3CECBF09-8721-1D4E-B0B7-272A69889A19}"/>
                </a:ext>
              </a:extLst>
            </p:cNvPr>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0" name="Freeform 15">
              <a:extLst>
                <a:ext uri="{FF2B5EF4-FFF2-40B4-BE49-F238E27FC236}">
                  <a16:creationId xmlns:a16="http://schemas.microsoft.com/office/drawing/2014/main" id="{41A52836-7B76-964A-8588-F49F50F3F07E}"/>
                </a:ext>
              </a:extLst>
            </p:cNvPr>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2" name="Freeform 16">
              <a:extLst>
                <a:ext uri="{FF2B5EF4-FFF2-40B4-BE49-F238E27FC236}">
                  <a16:creationId xmlns:a16="http://schemas.microsoft.com/office/drawing/2014/main" id="{E89228AA-9D15-4949-BD40-76F04D234BD7}"/>
                </a:ext>
              </a:extLst>
            </p:cNvPr>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3" name="Freeform 17">
              <a:extLst>
                <a:ext uri="{FF2B5EF4-FFF2-40B4-BE49-F238E27FC236}">
                  <a16:creationId xmlns:a16="http://schemas.microsoft.com/office/drawing/2014/main" id="{E238CA86-A7B7-1E49-8FFF-65BB1C51E73E}"/>
                </a:ext>
              </a:extLst>
            </p:cNvPr>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4" name="Freeform 18">
              <a:extLst>
                <a:ext uri="{FF2B5EF4-FFF2-40B4-BE49-F238E27FC236}">
                  <a16:creationId xmlns:a16="http://schemas.microsoft.com/office/drawing/2014/main" id="{6AA8BCFD-57BF-1A42-B83B-0D49C452DBAB}"/>
                </a:ext>
              </a:extLst>
            </p:cNvPr>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4" name="Freeform 19">
              <a:extLst>
                <a:ext uri="{FF2B5EF4-FFF2-40B4-BE49-F238E27FC236}">
                  <a16:creationId xmlns:a16="http://schemas.microsoft.com/office/drawing/2014/main" id="{DFDE342E-B30A-BB41-8092-8E23B049A39F}"/>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6" name="Freeform 20">
              <a:extLst>
                <a:ext uri="{FF2B5EF4-FFF2-40B4-BE49-F238E27FC236}">
                  <a16:creationId xmlns:a16="http://schemas.microsoft.com/office/drawing/2014/main" id="{5F79F900-73F3-9747-959B-89045CDA4FC3}"/>
                </a:ext>
              </a:extLst>
            </p:cNvPr>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6" name="Freeform 21">
              <a:extLst>
                <a:ext uri="{FF2B5EF4-FFF2-40B4-BE49-F238E27FC236}">
                  <a16:creationId xmlns:a16="http://schemas.microsoft.com/office/drawing/2014/main" id="{2B97DF6F-C75D-B047-9FD1-40A80AB7C77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8" name="Freeform 22">
              <a:extLst>
                <a:ext uri="{FF2B5EF4-FFF2-40B4-BE49-F238E27FC236}">
                  <a16:creationId xmlns:a16="http://schemas.microsoft.com/office/drawing/2014/main" id="{2AA15FB8-8FCA-5245-8F6D-396C5DB2F1E7}"/>
                </a:ext>
              </a:extLst>
            </p:cNvPr>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9" name="Freeform 23">
              <a:extLst>
                <a:ext uri="{FF2B5EF4-FFF2-40B4-BE49-F238E27FC236}">
                  <a16:creationId xmlns:a16="http://schemas.microsoft.com/office/drawing/2014/main" id="{264F247B-3920-0348-B5EC-8BD11959B2CF}"/>
                </a:ext>
              </a:extLst>
            </p:cNvPr>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249880" name="Freeform 24">
              <a:extLst>
                <a:ext uri="{FF2B5EF4-FFF2-40B4-BE49-F238E27FC236}">
                  <a16:creationId xmlns:a16="http://schemas.microsoft.com/office/drawing/2014/main" id="{D7A1A8B9-33E7-BE4D-98A7-CEAE610A050B}"/>
                </a:ext>
              </a:extLst>
            </p:cNvPr>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0" name="Freeform 25">
              <a:extLst>
                <a:ext uri="{FF2B5EF4-FFF2-40B4-BE49-F238E27FC236}">
                  <a16:creationId xmlns:a16="http://schemas.microsoft.com/office/drawing/2014/main" id="{A14C817C-AF4A-D44D-AB94-A63E034D36A7}"/>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2" name="Freeform 26">
              <a:extLst>
                <a:ext uri="{FF2B5EF4-FFF2-40B4-BE49-F238E27FC236}">
                  <a16:creationId xmlns:a16="http://schemas.microsoft.com/office/drawing/2014/main" id="{D545AC97-2706-B44B-85CD-24A391449110}"/>
                </a:ext>
              </a:extLst>
            </p:cNvPr>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3" name="Freeform 27">
              <a:extLst>
                <a:ext uri="{FF2B5EF4-FFF2-40B4-BE49-F238E27FC236}">
                  <a16:creationId xmlns:a16="http://schemas.microsoft.com/office/drawing/2014/main" id="{B96E21C1-EACD-B549-A098-7D7ABBE3491F}"/>
                </a:ext>
              </a:extLst>
            </p:cNvPr>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3" name="Freeform 28">
              <a:extLst>
                <a:ext uri="{FF2B5EF4-FFF2-40B4-BE49-F238E27FC236}">
                  <a16:creationId xmlns:a16="http://schemas.microsoft.com/office/drawing/2014/main" id="{07AB35DD-494F-214D-AEA7-08DD4A39A94C}"/>
                </a:ext>
              </a:extLst>
            </p:cNvPr>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5" name="Freeform 29">
              <a:extLst>
                <a:ext uri="{FF2B5EF4-FFF2-40B4-BE49-F238E27FC236}">
                  <a16:creationId xmlns:a16="http://schemas.microsoft.com/office/drawing/2014/main" id="{B5FB68A4-FF62-CD43-9CE4-C18B6064EFA1}"/>
                </a:ext>
              </a:extLst>
            </p:cNvPr>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5" name="Freeform 30">
              <a:extLst>
                <a:ext uri="{FF2B5EF4-FFF2-40B4-BE49-F238E27FC236}">
                  <a16:creationId xmlns:a16="http://schemas.microsoft.com/office/drawing/2014/main" id="{96F5D08D-1E79-7D4D-8188-EE633B8D1741}"/>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7" name="Freeform 31">
              <a:extLst>
                <a:ext uri="{FF2B5EF4-FFF2-40B4-BE49-F238E27FC236}">
                  <a16:creationId xmlns:a16="http://schemas.microsoft.com/office/drawing/2014/main" id="{40151A10-54CB-184E-8997-B70F444977BD}"/>
                </a:ext>
              </a:extLst>
            </p:cNvPr>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8" name="Freeform 32">
              <a:extLst>
                <a:ext uri="{FF2B5EF4-FFF2-40B4-BE49-F238E27FC236}">
                  <a16:creationId xmlns:a16="http://schemas.microsoft.com/office/drawing/2014/main" id="{E9D2FAB5-73B2-0A4D-84BA-03A5F9850D8C}"/>
                </a:ext>
              </a:extLst>
            </p:cNvPr>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9" name="Freeform 33">
              <a:extLst>
                <a:ext uri="{FF2B5EF4-FFF2-40B4-BE49-F238E27FC236}">
                  <a16:creationId xmlns:a16="http://schemas.microsoft.com/office/drawing/2014/main" id="{40E31D05-62CC-8041-BCBC-CACF04750ED2}"/>
                </a:ext>
              </a:extLst>
            </p:cNvPr>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0" name="Freeform 34">
              <a:extLst>
                <a:ext uri="{FF2B5EF4-FFF2-40B4-BE49-F238E27FC236}">
                  <a16:creationId xmlns:a16="http://schemas.microsoft.com/office/drawing/2014/main" id="{693856EF-FA0E-EB4A-95CA-7732E8F0851B}"/>
                </a:ext>
              </a:extLst>
            </p:cNvPr>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1" name="Freeform 35">
              <a:extLst>
                <a:ext uri="{FF2B5EF4-FFF2-40B4-BE49-F238E27FC236}">
                  <a16:creationId xmlns:a16="http://schemas.microsoft.com/office/drawing/2014/main" id="{BE01D95C-F001-D640-95B8-875A327F74CD}"/>
                </a:ext>
              </a:extLst>
            </p:cNvPr>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2" name="Freeform 36">
              <a:extLst>
                <a:ext uri="{FF2B5EF4-FFF2-40B4-BE49-F238E27FC236}">
                  <a16:creationId xmlns:a16="http://schemas.microsoft.com/office/drawing/2014/main" id="{DB546488-96BF-7047-976B-EC35FF9E0424}"/>
                </a:ext>
              </a:extLst>
            </p:cNvPr>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3" name="Freeform 37">
              <a:extLst>
                <a:ext uri="{FF2B5EF4-FFF2-40B4-BE49-F238E27FC236}">
                  <a16:creationId xmlns:a16="http://schemas.microsoft.com/office/drawing/2014/main" id="{9977CA41-5B5E-1042-A034-190373593690}"/>
                </a:ext>
              </a:extLst>
            </p:cNvPr>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4" name="Freeform 38">
              <a:extLst>
                <a:ext uri="{FF2B5EF4-FFF2-40B4-BE49-F238E27FC236}">
                  <a16:creationId xmlns:a16="http://schemas.microsoft.com/office/drawing/2014/main" id="{5EB8483C-C0FF-0541-B065-4EFAB0769A81}"/>
                </a:ext>
              </a:extLst>
            </p:cNvPr>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nvGrpSpPr>
            <p:cNvPr id="102444" name="Group 39">
              <a:extLst>
                <a:ext uri="{FF2B5EF4-FFF2-40B4-BE49-F238E27FC236}">
                  <a16:creationId xmlns:a16="http://schemas.microsoft.com/office/drawing/2014/main" id="{EE2348D7-DE3A-DE4B-A0B2-14D5B3473912}"/>
                </a:ext>
              </a:extLst>
            </p:cNvPr>
            <p:cNvGrpSpPr>
              <a:grpSpLocks/>
            </p:cNvGrpSpPr>
            <p:nvPr userDrawn="1"/>
          </p:nvGrpSpPr>
          <p:grpSpPr bwMode="auto">
            <a:xfrm>
              <a:off x="0" y="1632"/>
              <a:ext cx="5758" cy="1858"/>
              <a:chOff x="0" y="1632"/>
              <a:chExt cx="5758" cy="1858"/>
            </a:xfrm>
          </p:grpSpPr>
          <p:sp>
            <p:nvSpPr>
              <p:cNvPr id="249896" name="Freeform 40">
                <a:extLst>
                  <a:ext uri="{FF2B5EF4-FFF2-40B4-BE49-F238E27FC236}">
                    <a16:creationId xmlns:a16="http://schemas.microsoft.com/office/drawing/2014/main" id="{B1135980-AF02-CF49-860B-7A8022EAD46B}"/>
                  </a:ext>
                </a:extLst>
              </p:cNvPr>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7" name="Freeform 41">
                <a:extLst>
                  <a:ext uri="{FF2B5EF4-FFF2-40B4-BE49-F238E27FC236}">
                    <a16:creationId xmlns:a16="http://schemas.microsoft.com/office/drawing/2014/main" id="{DB54010E-84B2-6444-8CAD-387E77D0F3CF}"/>
                  </a:ext>
                </a:extLst>
              </p:cNvPr>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a:extLst>
              <a:ext uri="{FF2B5EF4-FFF2-40B4-BE49-F238E27FC236}">
                <a16:creationId xmlns:a16="http://schemas.microsoft.com/office/drawing/2014/main" id="{8F4F23AD-A8C8-B344-8CC2-3B5BBD5D020C}"/>
              </a:ext>
            </a:extLst>
          </p:cNvPr>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a:extLst>
              <a:ext uri="{FF2B5EF4-FFF2-40B4-BE49-F238E27FC236}">
                <a16:creationId xmlns:a16="http://schemas.microsoft.com/office/drawing/2014/main" id="{611AD977-5855-0D4C-B2CB-8D09EC9C8928}"/>
              </a:ext>
            </a:extLst>
          </p:cNvPr>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a:extLst>
              <a:ext uri="{FF2B5EF4-FFF2-40B4-BE49-F238E27FC236}">
                <a16:creationId xmlns:a16="http://schemas.microsoft.com/office/drawing/2014/main" id="{0E049DE7-B41A-CD4E-9B0A-43B2A1C6F17A}"/>
              </a:ext>
            </a:extLst>
          </p:cNvPr>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defTabSz="914400" eaLnBrk="1" hangingPunct="1">
              <a:defRPr sz="1200" b="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249901" name="Rectangle 45">
            <a:extLst>
              <a:ext uri="{FF2B5EF4-FFF2-40B4-BE49-F238E27FC236}">
                <a16:creationId xmlns:a16="http://schemas.microsoft.com/office/drawing/2014/main" id="{CFB897FA-DE8E-8A4B-BBDA-E899C90E5261}"/>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914400" eaLnBrk="1" hangingPunct="1">
              <a:defRPr sz="1200" b="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249902" name="Rectangle 46">
            <a:extLst>
              <a:ext uri="{FF2B5EF4-FFF2-40B4-BE49-F238E27FC236}">
                <a16:creationId xmlns:a16="http://schemas.microsoft.com/office/drawing/2014/main" id="{C1981CDC-6424-C642-A204-A6927FDFE035}"/>
              </a:ext>
            </a:extLst>
          </p:cNvPr>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defTabSz="914400">
              <a:defRPr sz="1200">
                <a:solidFill>
                  <a:srgbClr val="FFFFFF"/>
                </a:solidFill>
                <a:effectLst>
                  <a:outerShdw blurRad="38100" dist="38100" dir="2700000" algn="tl">
                    <a:srgbClr val="000000"/>
                  </a:outerShdw>
                </a:effectLst>
              </a:defRPr>
            </a:lvl1pPr>
          </a:lstStyle>
          <a:p>
            <a:fld id="{69C77562-76E9-CD44-B172-85E02470CA24}" type="slidenum">
              <a:rPr lang="en-US" altLang="en-US"/>
              <a:pPr/>
              <a:t>‹#›</a:t>
            </a:fld>
            <a:endParaRPr lang="en-US" altLang="en-US"/>
          </a:p>
        </p:txBody>
      </p:sp>
    </p:spTree>
    <p:extLst>
      <p:ext uri="{BB962C8B-B14F-4D97-AF65-F5344CB8AC3E}">
        <p14:creationId xmlns:p14="http://schemas.microsoft.com/office/powerpoint/2010/main" val="487466344"/>
      </p:ext>
    </p:extLst>
  </p:cSld>
  <p:clrMap bg1="dk2" tx1="lt1" bg2="dk1" tx2="lt2" accent1="accent1" accent2="accent2" accent3="accent3" accent4="accent4" accent5="accent5" accent6="accent6" hlink="hlink" folHlink="folHlink"/>
  <p:sldLayoutIdLst>
    <p:sldLayoutId id="2147508658" r:id="rId1"/>
    <p:sldLayoutId id="2147508659" r:id="rId2"/>
    <p:sldLayoutId id="2147508660" r:id="rId3"/>
    <p:sldLayoutId id="2147508661" r:id="rId4"/>
    <p:sldLayoutId id="2147508662" r:id="rId5"/>
    <p:sldLayoutId id="2147508663" r:id="rId6"/>
    <p:sldLayoutId id="2147508664" r:id="rId7"/>
    <p:sldLayoutId id="2147508665" r:id="rId8"/>
    <p:sldLayoutId id="2147508666" r:id="rId9"/>
    <p:sldLayoutId id="2147508667" r:id="rId10"/>
    <p:sldLayoutId id="21475086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68175613"/>
      </p:ext>
    </p:extLst>
  </p:cSld>
  <p:clrMap bg1="lt1" tx1="dk1" bg2="lt2" tx2="dk2" accent1="accent1" accent2="accent2" accent3="accent3" accent4="accent4" accent5="accent5" accent6="accent6" hlink="hlink" folHlink="folHlink"/>
  <p:sldLayoutIdLst>
    <p:sldLayoutId id="2147508670" r:id="rId1"/>
    <p:sldLayoutId id="2147508671" r:id="rId2"/>
    <p:sldLayoutId id="2147508672" r:id="rId3"/>
    <p:sldLayoutId id="2147508673" r:id="rId4"/>
    <p:sldLayoutId id="2147508674" r:id="rId5"/>
    <p:sldLayoutId id="2147508675" r:id="rId6"/>
    <p:sldLayoutId id="2147508676" r:id="rId7"/>
    <p:sldLayoutId id="2147508677" r:id="rId8"/>
    <p:sldLayoutId id="2147508678" r:id="rId9"/>
    <p:sldLayoutId id="2147508679" r:id="rId10"/>
    <p:sldLayoutId id="2147508680" r:id="rId1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F188CD-86E3-6947-AEC7-7A4BC9D46F7C}" type="slidenum">
              <a:rPr lang="en-US"/>
              <a:pPr>
                <a:defRPr/>
              </a:pPr>
              <a:t>‹#›</a:t>
            </a:fld>
            <a:endParaRPr lang="en-US"/>
          </a:p>
        </p:txBody>
      </p:sp>
    </p:spTree>
    <p:extLst>
      <p:ext uri="{BB962C8B-B14F-4D97-AF65-F5344CB8AC3E}">
        <p14:creationId xmlns:p14="http://schemas.microsoft.com/office/powerpoint/2010/main" val="4102220308"/>
      </p:ext>
    </p:extLst>
  </p:cSld>
  <p:clrMap bg1="lt1" tx1="dk1" bg2="lt2" tx2="dk2" accent1="accent1" accent2="accent2" accent3="accent3" accent4="accent4" accent5="accent5" accent6="accent6" hlink="hlink" folHlink="folHlink"/>
  <p:sldLayoutIdLst>
    <p:sldLayoutId id="2147508682"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43814873"/>
      </p:ext>
    </p:extLst>
  </p:cSld>
  <p:clrMap bg1="lt1" tx1="dk1" bg2="lt2" tx2="dk2" accent1="accent1" accent2="accent2" accent3="accent3" accent4="accent4" accent5="accent5" accent6="accent6" hlink="hlink" folHlink="folHlink"/>
  <p:sldLayoutIdLst>
    <p:sldLayoutId id="2147508686" r:id="rId1"/>
    <p:sldLayoutId id="2147508687" r:id="rId2"/>
    <p:sldLayoutId id="2147508688" r:id="rId3"/>
    <p:sldLayoutId id="2147508689" r:id="rId4"/>
    <p:sldLayoutId id="2147508690" r:id="rId5"/>
    <p:sldLayoutId id="2147508691" r:id="rId6"/>
    <p:sldLayoutId id="2147508692" r:id="rId7"/>
    <p:sldLayoutId id="2147508693" r:id="rId8"/>
    <p:sldLayoutId id="2147508694" r:id="rId9"/>
    <p:sldLayoutId id="2147508695" r:id="rId10"/>
    <p:sldLayoutId id="21475086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853991190"/>
      </p:ext>
    </p:extLst>
  </p:cSld>
  <p:clrMap bg1="lt1" tx1="dk1" bg2="lt2" tx2="dk2" accent1="accent1" accent2="accent2" accent3="accent3" accent4="accent4" accent5="accent5" accent6="accent6" hlink="hlink" folHlink="folHlink"/>
  <p:sldLayoutIdLst>
    <p:sldLayoutId id="2147508698" r:id="rId1"/>
    <p:sldLayoutId id="2147508699" r:id="rId2"/>
    <p:sldLayoutId id="2147508700" r:id="rId3"/>
    <p:sldLayoutId id="2147508701" r:id="rId4"/>
    <p:sldLayoutId id="2147508702" r:id="rId5"/>
    <p:sldLayoutId id="2147508703" r:id="rId6"/>
    <p:sldLayoutId id="2147508704" r:id="rId7"/>
    <p:sldLayoutId id="2147508705" r:id="rId8"/>
    <p:sldLayoutId id="2147508706" r:id="rId9"/>
    <p:sldLayoutId id="2147508707" r:id="rId10"/>
    <p:sldLayoutId id="2147508708" r:id="rId11"/>
    <p:sldLayoutId id="2147508709" r:id="rId12"/>
    <p:sldLayoutId id="2147508710"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72833312"/>
      </p:ext>
    </p:extLst>
  </p:cSld>
  <p:clrMap bg1="dk2" tx1="lt1" bg2="dk1" tx2="lt2" accent1="accent1" accent2="accent2" accent3="accent3" accent4="accent4" accent5="accent5" accent6="accent6" hlink="hlink" folHlink="folHlink"/>
  <p:sldLayoutIdLst>
    <p:sldLayoutId id="2147508712" r:id="rId1"/>
    <p:sldLayoutId id="2147508713" r:id="rId2"/>
    <p:sldLayoutId id="2147508714" r:id="rId3"/>
    <p:sldLayoutId id="2147508715" r:id="rId4"/>
    <p:sldLayoutId id="2147508716" r:id="rId5"/>
    <p:sldLayoutId id="2147508717" r:id="rId6"/>
    <p:sldLayoutId id="2147508718" r:id="rId7"/>
    <p:sldLayoutId id="2147508719" r:id="rId8"/>
    <p:sldLayoutId id="2147508720" r:id="rId9"/>
    <p:sldLayoutId id="2147508721" r:id="rId10"/>
    <p:sldLayoutId id="2147508722" r:id="rId11"/>
  </p:sldLayoutIdLst>
  <p:transition/>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3072690"/>
      </p:ext>
    </p:extLst>
  </p:cSld>
  <p:clrMap bg1="lt1" tx1="dk1" bg2="lt2" tx2="dk2" accent1="accent1" accent2="accent2" accent3="accent3" accent4="accent4" accent5="accent5" accent6="accent6" hlink="hlink" folHlink="folHlink"/>
  <p:sldLayoutIdLst>
    <p:sldLayoutId id="2147508724" r:id="rId1"/>
    <p:sldLayoutId id="2147508725" r:id="rId2"/>
    <p:sldLayoutId id="2147508726" r:id="rId3"/>
    <p:sldLayoutId id="2147508727" r:id="rId4"/>
    <p:sldLayoutId id="2147508728" r:id="rId5"/>
    <p:sldLayoutId id="2147508729" r:id="rId6"/>
    <p:sldLayoutId id="2147508730" r:id="rId7"/>
    <p:sldLayoutId id="2147508731" r:id="rId8"/>
    <p:sldLayoutId id="2147508732" r:id="rId9"/>
    <p:sldLayoutId id="2147508733" r:id="rId10"/>
    <p:sldLayoutId id="2147508734" r:id="rId11"/>
    <p:sldLayoutId id="2147508735" r:id="rId12"/>
    <p:sldLayoutId id="214750873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63122686"/>
      </p:ext>
    </p:extLst>
  </p:cSld>
  <p:clrMap bg1="lt1" tx1="dk1" bg2="lt2" tx2="dk2" accent1="accent1" accent2="accent2" accent3="accent3" accent4="accent4" accent5="accent5" accent6="accent6" hlink="hlink" folHlink="folHlink"/>
  <p:sldLayoutIdLst>
    <p:sldLayoutId id="2147508738" r:id="rId1"/>
    <p:sldLayoutId id="2147508739" r:id="rId2"/>
    <p:sldLayoutId id="2147508740" r:id="rId3"/>
    <p:sldLayoutId id="2147508741" r:id="rId4"/>
    <p:sldLayoutId id="2147508742" r:id="rId5"/>
    <p:sldLayoutId id="2147508743" r:id="rId6"/>
    <p:sldLayoutId id="2147508744" r:id="rId7"/>
    <p:sldLayoutId id="2147508745" r:id="rId8"/>
    <p:sldLayoutId id="2147508746" r:id="rId9"/>
    <p:sldLayoutId id="2147508747" r:id="rId10"/>
    <p:sldLayoutId id="2147508748" r:id="rId11"/>
    <p:sldLayoutId id="2147508749" r:id="rId12"/>
    <p:sldLayoutId id="2147508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1211075707"/>
      </p:ext>
    </p:extLst>
  </p:cSld>
  <p:clrMap bg1="lt1" tx1="dk1" bg2="lt2" tx2="dk2" accent1="accent1" accent2="accent2" accent3="accent3" accent4="accent4" accent5="accent5" accent6="accent6" hlink="hlink" folHlink="folHlink"/>
  <p:sldLayoutIdLst>
    <p:sldLayoutId id="2147508752" r:id="rId1"/>
    <p:sldLayoutId id="2147508753" r:id="rId2"/>
    <p:sldLayoutId id="2147508754" r:id="rId3"/>
    <p:sldLayoutId id="2147508755" r:id="rId4"/>
    <p:sldLayoutId id="2147508756" r:id="rId5"/>
    <p:sldLayoutId id="2147508757" r:id="rId6"/>
    <p:sldLayoutId id="2147508758" r:id="rId7"/>
    <p:sldLayoutId id="2147508759" r:id="rId8"/>
    <p:sldLayoutId id="2147508760" r:id="rId9"/>
    <p:sldLayoutId id="2147508761" r:id="rId10"/>
    <p:sldLayoutId id="214750876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88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27.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889.xml"/><Relationship Id="rId1" Type="http://schemas.openxmlformats.org/officeDocument/2006/relationships/themeOverride" Target="../theme/themeOverride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12.xml"/></Relationships>
</file>

<file path=ppt/slides/_rels/slide10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3.xml"/><Relationship Id="rId1" Type="http://schemas.openxmlformats.org/officeDocument/2006/relationships/slideLayout" Target="../slideLayouts/slideLayout195.xml"/></Relationships>
</file>

<file path=ppt/slides/_rels/slide10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137.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8" Type="http://schemas.openxmlformats.org/officeDocument/2006/relationships/image" Target="../media/image107.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2.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09.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6.jpeg"/><Relationship Id="rId2" Type="http://schemas.openxmlformats.org/officeDocument/2006/relationships/notesSlide" Target="../notesSlides/notesSlide74.xml"/><Relationship Id="rId16" Type="http://schemas.openxmlformats.org/officeDocument/2006/relationships/image" Target="../media/image111.jpeg"/><Relationship Id="rId20" Type="http://schemas.openxmlformats.org/officeDocument/2006/relationships/image" Target="../media/image113.jpeg"/><Relationship Id="rId29" Type="http://schemas.openxmlformats.org/officeDocument/2006/relationships/image" Target="../media/image118.jpeg"/><Relationship Id="rId1" Type="http://schemas.openxmlformats.org/officeDocument/2006/relationships/slideLayout" Target="../slideLayouts/slideLayout220.xml"/><Relationship Id="rId6" Type="http://schemas.openxmlformats.org/officeDocument/2006/relationships/image" Target="../media/image106.jpeg"/><Relationship Id="rId11"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5.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8.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19.jpeg"/><Relationship Id="rId4" Type="http://schemas.openxmlformats.org/officeDocument/2006/relationships/image" Target="../media/image105.jpeg"/><Relationship Id="rId9" Type="http://schemas.openxmlformats.org/officeDocument/2006/relationships/hyperlink" Target="http://www.multimania.com/klauswagner/beast.jpg" TargetMode="External"/><Relationship Id="rId14" Type="http://schemas.openxmlformats.org/officeDocument/2006/relationships/image" Target="../media/image110.jpeg"/><Relationship Id="rId22" Type="http://schemas.openxmlformats.org/officeDocument/2006/relationships/image" Target="../media/image114.png"/><Relationship Id="rId27" Type="http://schemas.openxmlformats.org/officeDocument/2006/relationships/image" Target="../media/image117.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76.xml"/><Relationship Id="rId1" Type="http://schemas.openxmlformats.org/officeDocument/2006/relationships/slideLayout" Target="../slideLayouts/slideLayout224.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90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78.xml"/><Relationship Id="rId1" Type="http://schemas.openxmlformats.org/officeDocument/2006/relationships/slideLayout" Target="../slideLayouts/slideLayout270.xml"/></Relationships>
</file>

<file path=ppt/slides/_rels/slide114.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1.gif"/><Relationship Id="rId2" Type="http://schemas.openxmlformats.org/officeDocument/2006/relationships/notesSlide" Target="../notesSlides/notesSlide80.xml"/><Relationship Id="rId1" Type="http://schemas.openxmlformats.org/officeDocument/2006/relationships/slideLayout" Target="../slideLayouts/slideLayout1124.xml"/><Relationship Id="rId4" Type="http://schemas.openxmlformats.org/officeDocument/2006/relationships/image" Target="../media/image132.png"/></Relationships>
</file>

<file path=ppt/slides/_rels/slide11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81.xml"/><Relationship Id="rId1" Type="http://schemas.openxmlformats.org/officeDocument/2006/relationships/slideLayout" Target="../slideLayouts/slideLayout285.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xml"/><Relationship Id="rId1" Type="http://schemas.openxmlformats.org/officeDocument/2006/relationships/slideLayout" Target="../slideLayouts/slideLayout889.xml"/></Relationships>
</file>

<file path=ppt/slides/_rels/slide12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82.xml"/><Relationship Id="rId1" Type="http://schemas.openxmlformats.org/officeDocument/2006/relationships/slideLayout" Target="../slideLayouts/slideLayout300.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83.xml"/><Relationship Id="rId1" Type="http://schemas.openxmlformats.org/officeDocument/2006/relationships/slideLayout" Target="../slideLayouts/slideLayout25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1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9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98.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98.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7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9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87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35.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946.xml"/></Relationships>
</file>

<file path=ppt/slides/_rels/slide130.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91.xml"/><Relationship Id="rId1" Type="http://schemas.openxmlformats.org/officeDocument/2006/relationships/slideLayout" Target="../slideLayouts/slideLayout335.xml"/></Relationships>
</file>

<file path=ppt/slides/_rels/slide13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92.xml"/><Relationship Id="rId1" Type="http://schemas.openxmlformats.org/officeDocument/2006/relationships/slideLayout" Target="../slideLayouts/slideLayout35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45.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329.xml"/><Relationship Id="rId1" Type="http://schemas.openxmlformats.org/officeDocument/2006/relationships/themeOverride" Target="../theme/themeOverride6.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jpe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4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631.xml"/></Relationships>
</file>

<file path=ppt/slides/_rels/slide13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96.xml"/><Relationship Id="rId1" Type="http://schemas.openxmlformats.org/officeDocument/2006/relationships/slideLayout" Target="../slideLayouts/slideLayout631.xml"/></Relationships>
</file>

<file path=ppt/slides/_rels/slide13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97.xml"/><Relationship Id="rId1" Type="http://schemas.openxmlformats.org/officeDocument/2006/relationships/slideLayout" Target="../slideLayouts/slideLayout52.xml"/></Relationships>
</file>

<file path=ppt/slides/_rels/slide13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98.xml"/><Relationship Id="rId1" Type="http://schemas.openxmlformats.org/officeDocument/2006/relationships/slideLayout" Target="../slideLayouts/slideLayout52.xml"/></Relationships>
</file>

<file path=ppt/slides/_rels/slide13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9.xml"/><Relationship Id="rId1" Type="http://schemas.openxmlformats.org/officeDocument/2006/relationships/slideLayout" Target="../slideLayouts/slideLayout365.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958.xml"/></Relationships>
</file>

<file path=ppt/slides/_rels/slide14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0.xml"/><Relationship Id="rId1" Type="http://schemas.openxmlformats.org/officeDocument/2006/relationships/slideLayout" Target="../slideLayouts/slideLayout374.xml"/><Relationship Id="rId5" Type="http://schemas.openxmlformats.org/officeDocument/2006/relationships/image" Target="../media/image145.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1.xml"/><Relationship Id="rId1" Type="http://schemas.openxmlformats.org/officeDocument/2006/relationships/slideLayout" Target="../slideLayouts/slideLayout378.xml"/><Relationship Id="rId5" Type="http://schemas.openxmlformats.org/officeDocument/2006/relationships/image" Target="../media/image147.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708.xml"/></Relationships>
</file>

<file path=ppt/slides/_rels/slide143.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02.xml"/><Relationship Id="rId1" Type="http://schemas.openxmlformats.org/officeDocument/2006/relationships/slideLayout" Target="../slideLayouts/slideLayout393.xml"/><Relationship Id="rId5" Type="http://schemas.openxmlformats.org/officeDocument/2006/relationships/image" Target="../media/image150.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3.xml"/><Relationship Id="rId7" Type="http://schemas.openxmlformats.org/officeDocument/2006/relationships/image" Target="../media/image153.jpeg"/><Relationship Id="rId2" Type="http://schemas.openxmlformats.org/officeDocument/2006/relationships/slideLayout" Target="../slideLayouts/slideLayout869.xml"/><Relationship Id="rId1" Type="http://schemas.openxmlformats.org/officeDocument/2006/relationships/themeOverride" Target="../theme/themeOverride7.xml"/><Relationship Id="rId6"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5" Type="http://schemas.openxmlformats.org/officeDocument/2006/relationships/image" Target="../media/image152.jpeg"/><Relationship Id="rId4" Type="http://schemas.openxmlformats.org/officeDocument/2006/relationships/image" Target="../media/image151.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725.xml"/><Relationship Id="rId1" Type="http://schemas.openxmlformats.org/officeDocument/2006/relationships/themeOverride" Target="../theme/themeOverride8.xml"/><Relationship Id="rId5" Type="http://schemas.openxmlformats.org/officeDocument/2006/relationships/image" Target="../media/image155.jpeg"/><Relationship Id="rId4" Type="http://schemas.openxmlformats.org/officeDocument/2006/relationships/image" Target="../media/image154.jpeg"/></Relationships>
</file>

<file path=ppt/slides/_rels/slide14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05.xml"/><Relationship Id="rId1" Type="http://schemas.openxmlformats.org/officeDocument/2006/relationships/slideLayout" Target="../slideLayouts/slideLayout738.xml"/></Relationships>
</file>

<file path=ppt/slides/_rels/slide147.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06.xml"/><Relationship Id="rId1" Type="http://schemas.openxmlformats.org/officeDocument/2006/relationships/slideLayout" Target="../slideLayouts/slideLayout738.xml"/></Relationships>
</file>

<file path=ppt/slides/_rels/slide148.xml.rels><?xml version="1.0" encoding="UTF-8" standalone="yes"?>
<Relationships xmlns="http://schemas.openxmlformats.org/package/2006/relationships"><Relationship Id="rId3" Type="http://schemas.openxmlformats.org/officeDocument/2006/relationships/image" Target="../media/image158.jpeg"/><Relationship Id="rId7" Type="http://schemas.openxmlformats.org/officeDocument/2006/relationships/image" Target="../media/image160.jpeg"/><Relationship Id="rId2" Type="http://schemas.openxmlformats.org/officeDocument/2006/relationships/notesSlide" Target="../notesSlides/notesSlide107.xml"/><Relationship Id="rId1" Type="http://schemas.openxmlformats.org/officeDocument/2006/relationships/slideLayout" Target="../slideLayouts/slideLayout417.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59.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08.xml"/><Relationship Id="rId1" Type="http://schemas.openxmlformats.org/officeDocument/2006/relationships/slideLayout" Target="../slideLayouts/slideLayout408.xml"/><Relationship Id="rId5" Type="http://schemas.openxmlformats.org/officeDocument/2006/relationships/image" Target="../media/image162.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69.xml"/></Relationships>
</file>

<file path=ppt/slides/_rels/slide15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09.xml"/><Relationship Id="rId1" Type="http://schemas.openxmlformats.org/officeDocument/2006/relationships/slideLayout" Target="../slideLayouts/slideLayout417.xml"/><Relationship Id="rId6" Type="http://schemas.openxmlformats.org/officeDocument/2006/relationships/image" Target="../media/image165.jpeg"/><Relationship Id="rId5" Type="http://schemas.openxmlformats.org/officeDocument/2006/relationships/image" Target="../media/image164.jpeg"/><Relationship Id="rId4" Type="http://schemas.openxmlformats.org/officeDocument/2006/relationships/hyperlink" Target="http://images.google.com/imgres?imgurl=www.karben.com/otherimages/mvocal5762.jpg&amp;imgrefurl=http://www.karben.com/calendar.html&amp;h=228&amp;w=300&amp;prev=/images?q=Jewish+calendar&amp;svnum=10&amp;hl=en&amp;lr=&amp;ie=UTF-8&amp;oe=UTF-8" TargetMode="External"/></Relationships>
</file>

<file path=ppt/slides/_rels/slide15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0.xml"/><Relationship Id="rId1" Type="http://schemas.openxmlformats.org/officeDocument/2006/relationships/slideLayout" Target="../slideLayouts/slideLayout420.xml"/></Relationships>
</file>

<file path=ppt/slides/_rels/slide15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1.xml"/><Relationship Id="rId1" Type="http://schemas.openxmlformats.org/officeDocument/2006/relationships/slideLayout" Target="../slideLayouts/slideLayout438.xml"/><Relationship Id="rId5" Type="http://schemas.openxmlformats.org/officeDocument/2006/relationships/image" Target="../media/image168.jpeg"/><Relationship Id="rId4" Type="http://schemas.openxmlformats.org/officeDocument/2006/relationships/hyperlink" Target="http://images.google.com/imgres?imgurl=www.siscom.net/~direct/revelation/Rev_11_-_two_witnesses.jpg&amp;imgrefurl=http://www.siscom.net/~direct/revelation/temple_&amp;_witnesses.htm&amp;h=457&amp;w=635&amp;prev=/images?q=two+witnesses+of+Rev.+11&amp;svnum=10&amp;hl=en&amp;lr=&amp;ie=UTF-8&amp;oe=UTF-8" TargetMode="External"/></Relationships>
</file>

<file path=ppt/slides/_rels/slide15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12.xml"/><Relationship Id="rId1" Type="http://schemas.openxmlformats.org/officeDocument/2006/relationships/slideLayout" Target="../slideLayouts/slideLayout453.xml"/><Relationship Id="rId5" Type="http://schemas.openxmlformats.org/officeDocument/2006/relationships/image" Target="../media/image170.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3.xml"/><Relationship Id="rId1" Type="http://schemas.openxmlformats.org/officeDocument/2006/relationships/slideLayout" Target="../slideLayouts/slideLayout453.xml"/><Relationship Id="rId5" Type="http://schemas.openxmlformats.org/officeDocument/2006/relationships/image" Target="../media/image171.jpeg"/><Relationship Id="rId4" Type="http://schemas.openxmlformats.org/officeDocument/2006/relationships/hyperlink" Target="http://images.google.com/imgres?imgurl=www.iowalum.com/magazine/april00/images/elijah.jpg&amp;imgrefurl=http://www.iowalum.com/magazine/april00/bible/moser.html&amp;h=302&amp;w=300&amp;prev=/images?q=Elijah&amp;svnum=10&amp;hl=en&amp;lr=&amp;ie=UTF-8&amp;oe=UTF-8" TargetMode="Externa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903.xml"/><Relationship Id="rId1" Type="http://schemas.openxmlformats.org/officeDocument/2006/relationships/themeOverride" Target="../theme/themeOverride9.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5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66.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66.xml"/></Relationships>
</file>

<file path=ppt/slides/_rels/slide15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889.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19.xml"/><Relationship Id="rId1" Type="http://schemas.openxmlformats.org/officeDocument/2006/relationships/slideLayout" Target="../slideLayouts/slideLayout498.xml"/><Relationship Id="rId4" Type="http://schemas.openxmlformats.org/officeDocument/2006/relationships/image" Target="../media/image173.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20.xml"/><Relationship Id="rId1" Type="http://schemas.openxmlformats.org/officeDocument/2006/relationships/slideLayout" Target="../slideLayouts/slideLayout481.xml"/></Relationships>
</file>

<file path=ppt/slides/_rels/slide16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21.xml"/><Relationship Id="rId1" Type="http://schemas.openxmlformats.org/officeDocument/2006/relationships/slideLayout" Target="../slideLayouts/slideLayout31.xml"/></Relationships>
</file>

<file path=ppt/slides/_rels/slide163.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659.xml"/></Relationships>
</file>

<file path=ppt/slides/_rels/slide164.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659.xml"/></Relationships>
</file>

<file path=ppt/slides/_rels/slide165.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659.xml"/></Relationships>
</file>

<file path=ppt/slides/_rels/slide166.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659.xml"/></Relationships>
</file>

<file path=ppt/slides/_rels/slide167.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659.xml"/></Relationships>
</file>

<file path=ppt/slides/_rels/slide168.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22.xml"/><Relationship Id="rId1" Type="http://schemas.openxmlformats.org/officeDocument/2006/relationships/slideLayout" Target="../slideLayouts/slideLayout496.xml"/></Relationships>
</file>

<file path=ppt/slides/_rels/slide16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23.xml"/><Relationship Id="rId1" Type="http://schemas.openxmlformats.org/officeDocument/2006/relationships/slideLayout" Target="../slideLayouts/slideLayout514.xml"/></Relationships>
</file>

<file path=ppt/slides/_rels/slide1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981.xml"/></Relationships>
</file>

<file path=ppt/slides/_rels/slide17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24.xml"/><Relationship Id="rId1" Type="http://schemas.openxmlformats.org/officeDocument/2006/relationships/slideLayout" Target="../slideLayouts/slideLayout52.xml"/><Relationship Id="rId4" Type="http://schemas.openxmlformats.org/officeDocument/2006/relationships/image" Target="../media/image183.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26.xml"/><Relationship Id="rId1" Type="http://schemas.openxmlformats.org/officeDocument/2006/relationships/slideLayout" Target="../slideLayouts/slideLayout524.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4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75.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19.xml"/></Relationships>
</file>

<file path=ppt/slides/_rels/slide176.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19.xml"/></Relationships>
</file>

<file path=ppt/slides/_rels/slide17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8.xml"/><Relationship Id="rId1" Type="http://schemas.openxmlformats.org/officeDocument/2006/relationships/slideLayout" Target="../slideLayouts/slideLayout57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58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7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889.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0.xml"/><Relationship Id="rId1" Type="http://schemas.openxmlformats.org/officeDocument/2006/relationships/slideLayout" Target="../slideLayouts/slideLayout679.xml"/><Relationship Id="rId4" Type="http://schemas.openxmlformats.org/officeDocument/2006/relationships/image" Target="../media/image188.png"/></Relationships>
</file>

<file path=ppt/slides/_rels/slide1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jpeg"/><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119.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889.xml"/><Relationship Id="rId1" Type="http://schemas.openxmlformats.org/officeDocument/2006/relationships/themeOverride" Target="../theme/themeOverride10.xml"/></Relationships>
</file>

<file path=ppt/slides/_rels/slide18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33.xml"/><Relationship Id="rId1" Type="http://schemas.openxmlformats.org/officeDocument/2006/relationships/slideLayout" Target="../slideLayouts/slideLayout596.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5.xml"/><Relationship Id="rId1" Type="http://schemas.openxmlformats.org/officeDocument/2006/relationships/themeOverride" Target="../theme/themeOverride11.xml"/><Relationship Id="rId4" Type="http://schemas.openxmlformats.org/officeDocument/2006/relationships/image" Target="../media/image95.jpeg"/></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149.xml"/><Relationship Id="rId1" Type="http://schemas.openxmlformats.org/officeDocument/2006/relationships/themeOverride" Target="../theme/themeOverride12.xml"/><Relationship Id="rId4" Type="http://schemas.openxmlformats.org/officeDocument/2006/relationships/image" Target="../media/image192.png"/></Relationships>
</file>

<file path=ppt/slides/_rels/slide18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36.xml"/><Relationship Id="rId1" Type="http://schemas.openxmlformats.org/officeDocument/2006/relationships/slideLayout" Target="../slideLayouts/slideLayout837.xml"/></Relationships>
</file>

<file path=ppt/slides/_rels/slide18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6.xml"/><Relationship Id="rId1" Type="http://schemas.openxmlformats.org/officeDocument/2006/relationships/themeOverride" Target="../theme/themeOverride13.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1.xml"/><Relationship Id="rId1" Type="http://schemas.openxmlformats.org/officeDocument/2006/relationships/slideLayout" Target="../slideLayouts/slideLayout902.xml"/></Relationships>
</file>

<file path=ppt/slides/_rels/slide190.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72.xml"/></Relationships>
</file>

<file path=ppt/slides/_rels/slide191.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72.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25.xml"/><Relationship Id="rId1" Type="http://schemas.openxmlformats.org/officeDocument/2006/relationships/themeOverride" Target="../theme/themeOverride14.xml"/><Relationship Id="rId4" Type="http://schemas.openxmlformats.org/officeDocument/2006/relationships/image" Target="../media/image95.jpeg"/></Relationships>
</file>

<file path=ppt/slides/_rels/slide19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38.xml"/><Relationship Id="rId1" Type="http://schemas.openxmlformats.org/officeDocument/2006/relationships/slideLayout" Target="../slideLayouts/slideLayout783.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8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783.xml"/></Relationships>
</file>

<file path=ppt/slides/_rels/slide19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94.xml"/></Relationships>
</file>

<file path=ppt/slides/_rels/slide197.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800.xml"/></Relationships>
</file>

<file path=ppt/slides/_rels/slide19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94.xml"/></Relationships>
</file>

<file path=ppt/slides/_rels/slide199.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78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8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91.xml"/></Relationships>
</file>

<file path=ppt/slides/_rels/slide200.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40.xml"/><Relationship Id="rId1" Type="http://schemas.openxmlformats.org/officeDocument/2006/relationships/slideLayout" Target="../slideLayouts/slideLayout26.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5.xml"/><Relationship Id="rId1" Type="http://schemas.openxmlformats.org/officeDocument/2006/relationships/themeOverride" Target="../theme/themeOverride15.xml"/><Relationship Id="rId4" Type="http://schemas.openxmlformats.org/officeDocument/2006/relationships/image" Target="../media/image95.jpe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1.xml"/><Relationship Id="rId1" Type="http://schemas.openxmlformats.org/officeDocument/2006/relationships/themeOverride" Target="../theme/themeOverride16.xml"/><Relationship Id="rId4" Type="http://schemas.openxmlformats.org/officeDocument/2006/relationships/image" Target="../media/image197.jpeg"/></Relationships>
</file>

<file path=ppt/slides/_rels/slide2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3.xml"/><Relationship Id="rId1" Type="http://schemas.openxmlformats.org/officeDocument/2006/relationships/slideLayout" Target="../slideLayouts/slideLayout31.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768.xml"/><Relationship Id="rId1" Type="http://schemas.openxmlformats.org/officeDocument/2006/relationships/themeOverride" Target="../theme/themeOverride17.xml"/><Relationship Id="rId4" Type="http://schemas.openxmlformats.org/officeDocument/2006/relationships/image" Target="../media/image198.png"/></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768.xml"/><Relationship Id="rId1" Type="http://schemas.openxmlformats.org/officeDocument/2006/relationships/themeOverride" Target="../theme/themeOverride18.xml"/><Relationship Id="rId5" Type="http://schemas.openxmlformats.org/officeDocument/2006/relationships/image" Target="../media/image200.png"/><Relationship Id="rId4" Type="http://schemas.openxmlformats.org/officeDocument/2006/relationships/image" Target="../media/image199.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768.xml"/><Relationship Id="rId1" Type="http://schemas.openxmlformats.org/officeDocument/2006/relationships/themeOverride" Target="../theme/themeOverride19.xml"/><Relationship Id="rId4" Type="http://schemas.openxmlformats.org/officeDocument/2006/relationships/image" Target="../media/image201.png"/></Relationships>
</file>

<file path=ppt/slides/_rels/slide207.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47.xml"/><Relationship Id="rId1" Type="http://schemas.openxmlformats.org/officeDocument/2006/relationships/slideLayout" Target="../slideLayouts/slideLayout768.xml"/></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68.xml"/><Relationship Id="rId1" Type="http://schemas.openxmlformats.org/officeDocument/2006/relationships/themeOverride" Target="../theme/themeOverride20.xml"/><Relationship Id="rId4" Type="http://schemas.openxmlformats.org/officeDocument/2006/relationships/image" Target="../media/image203.png"/></Relationships>
</file>

<file path=ppt/slides/_rels/slide209.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49.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2.xml"/><Relationship Id="rId1" Type="http://schemas.openxmlformats.org/officeDocument/2006/relationships/slideLayout" Target="../slideLayouts/slideLayout878.xml"/></Relationships>
</file>

<file path=ppt/slides/_rels/slide210.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50.xml"/><Relationship Id="rId1" Type="http://schemas.openxmlformats.org/officeDocument/2006/relationships/slideLayout" Target="../slideLayouts/slideLayout2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51.xml"/><Relationship Id="rId1" Type="http://schemas.openxmlformats.org/officeDocument/2006/relationships/slideLayout" Target="../slideLayouts/slideLayout802.xml"/></Relationships>
</file>

<file path=ppt/slides/_rels/slide212.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2.xml"/><Relationship Id="rId1" Type="http://schemas.openxmlformats.org/officeDocument/2006/relationships/slideLayout" Target="../slideLayouts/slideLayout818.xml"/><Relationship Id="rId4" Type="http://schemas.openxmlformats.org/officeDocument/2006/relationships/image" Target="../media/image208.jpeg"/></Relationships>
</file>

<file path=ppt/slides/_rels/slide213.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53.xml"/><Relationship Id="rId1" Type="http://schemas.openxmlformats.org/officeDocument/2006/relationships/slideLayout" Target="../slideLayouts/slideLayout1161.xml"/></Relationships>
</file>

<file path=ppt/slides/_rels/slide214.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image" Target="../media/image212.wmf"/><Relationship Id="rId1" Type="http://schemas.openxmlformats.org/officeDocument/2006/relationships/slideLayout" Target="../slideLayouts/slideLayout610.xml"/><Relationship Id="rId4" Type="http://schemas.openxmlformats.org/officeDocument/2006/relationships/image" Target="../media/image146.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56.xml"/><Relationship Id="rId1" Type="http://schemas.openxmlformats.org/officeDocument/2006/relationships/slideLayout" Target="../slideLayouts/slideLayout1161.xml"/></Relationships>
</file>

<file path=ppt/slides/_rels/slide21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57.xml"/><Relationship Id="rId1" Type="http://schemas.openxmlformats.org/officeDocument/2006/relationships/slideLayout" Target="../slideLayouts/slideLayout1148.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015.xml"/><Relationship Id="rId4" Type="http://schemas.openxmlformats.org/officeDocument/2006/relationships/image" Target="../media/image26.png"/></Relationships>
</file>

<file path=ppt/slides/_rels/slide22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58.xml"/><Relationship Id="rId1" Type="http://schemas.openxmlformats.org/officeDocument/2006/relationships/slideLayout" Target="../slideLayouts/slideLayout1148.xml"/></Relationships>
</file>

<file path=ppt/slides/_rels/slide22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59.xml"/><Relationship Id="rId1" Type="http://schemas.openxmlformats.org/officeDocument/2006/relationships/slideLayout" Target="../slideLayouts/slideLayout1148.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1.xml"/><Relationship Id="rId1" Type="http://schemas.openxmlformats.org/officeDocument/2006/relationships/themeOverride" Target="../theme/themeOverride21.xml"/></Relationships>
</file>

<file path=ppt/slides/_rels/slide223.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11.jpeg"/><Relationship Id="rId1" Type="http://schemas.openxmlformats.org/officeDocument/2006/relationships/slideLayout" Target="../slideLayouts/slideLayout756.xml"/></Relationships>
</file>

<file path=ppt/slides/_rels/slide227.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64.xml"/><Relationship Id="rId1" Type="http://schemas.openxmlformats.org/officeDocument/2006/relationships/slideLayout" Target="../slideLayouts/slideLayout751.xml"/></Relationships>
</file>

<file path=ppt/slides/_rels/slide22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5.xml"/><Relationship Id="rId1" Type="http://schemas.openxmlformats.org/officeDocument/2006/relationships/slideLayout" Target="../slideLayouts/slideLayout825.xml"/></Relationships>
</file>

<file path=ppt/slides/_rels/slide2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6.xml"/><Relationship Id="rId1" Type="http://schemas.openxmlformats.org/officeDocument/2006/relationships/slideLayout" Target="../slideLayouts/slideLayout958.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7"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1023.xml"/><Relationship Id="rId6" Type="http://schemas.openxmlformats.org/officeDocument/2006/relationships/image" Target="../media/image29.png"/><Relationship Id="rId5" Type="http://schemas.openxmlformats.org/officeDocument/2006/relationships/image" Target="../media/image26.png"/><Relationship Id="rId4" Type="http://schemas.openxmlformats.org/officeDocument/2006/relationships/image" Target="../media/image28.png"/></Relationships>
</file>

<file path=ppt/slides/_rels/slide23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67.xml"/><Relationship Id="rId1" Type="http://schemas.openxmlformats.org/officeDocument/2006/relationships/slideLayout" Target="../slideLayouts/slideLayout1129.xml"/></Relationships>
</file>

<file path=ppt/slides/_rels/slide23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8.xml"/><Relationship Id="rId1" Type="http://schemas.openxmlformats.org/officeDocument/2006/relationships/slideLayout" Target="../slideLayouts/slideLayout889.xml"/></Relationships>
</file>

<file path=ppt/slides/_rels/slide2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981.xml"/></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889.xml"/><Relationship Id="rId1" Type="http://schemas.openxmlformats.org/officeDocument/2006/relationships/themeOverride" Target="../theme/themeOverride22.xml"/></Relationships>
</file>

<file path=ppt/slides/_rels/slide23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70.xml"/><Relationship Id="rId1" Type="http://schemas.openxmlformats.org/officeDocument/2006/relationships/slideLayout" Target="../slideLayouts/slideLayout902.xml"/></Relationships>
</file>

<file path=ppt/slides/_rels/slide23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71.xml"/><Relationship Id="rId1" Type="http://schemas.openxmlformats.org/officeDocument/2006/relationships/slideLayout" Target="../slideLayouts/slideLayout25.xml"/></Relationships>
</file>

<file path=ppt/slides/_rels/slide23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72.xml"/><Relationship Id="rId1" Type="http://schemas.openxmlformats.org/officeDocument/2006/relationships/slideLayout" Target="../slideLayouts/slideLayout2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238.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173.xml"/><Relationship Id="rId1" Type="http://schemas.openxmlformats.org/officeDocument/2006/relationships/slideLayout" Target="../slideLayouts/slideLayout1174.xml"/><Relationship Id="rId4" Type="http://schemas.openxmlformats.org/officeDocument/2006/relationships/image" Target="../media/image55.png"/></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038.xml"/></Relationships>
</file>

<file path=ppt/slides/_rels/slide2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015.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998.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5.xml"/><Relationship Id="rId1" Type="http://schemas.openxmlformats.org/officeDocument/2006/relationships/slideLayout" Target="../slideLayouts/slideLayout1015.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6.xml"/><Relationship Id="rId1" Type="http://schemas.openxmlformats.org/officeDocument/2006/relationships/slideLayout" Target="../slideLayouts/slideLayout1050.xml"/></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7.xml"/><Relationship Id="rId1" Type="http://schemas.openxmlformats.org/officeDocument/2006/relationships/slideLayout" Target="../slideLayouts/slideLayout105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889.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xml"/><Relationship Id="rId1" Type="http://schemas.openxmlformats.org/officeDocument/2006/relationships/slideLayout" Target="../slideLayouts/slideLayout1015.xml"/><Relationship Id="rId4" Type="http://schemas.openxmlformats.org/officeDocument/2006/relationships/image" Target="../media/image38.jpeg"/></Relationships>
</file>

<file path=ppt/slides/_rels/slide3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1015.xml"/></Relationships>
</file>

<file path=ppt/slides/_rels/slide3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1033.xml"/><Relationship Id="rId4" Type="http://schemas.openxmlformats.org/officeDocument/2006/relationships/image" Target="../media/image41.jpeg"/></Relationships>
</file>

<file path=ppt/slides/_rels/slide3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1034.xml"/><Relationship Id="rId4" Type="http://schemas.openxmlformats.org/officeDocument/2006/relationships/image" Target="../media/image43.pn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2.xml"/><Relationship Id="rId1" Type="http://schemas.openxmlformats.org/officeDocument/2006/relationships/slideLayout" Target="../slideLayouts/slideLayout1079.xml"/><Relationship Id="rId4" Type="http://schemas.openxmlformats.org/officeDocument/2006/relationships/image" Target="../media/image41.jpeg"/></Relationships>
</file>

<file path=ppt/slides/_rels/slide3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xml"/><Relationship Id="rId1" Type="http://schemas.openxmlformats.org/officeDocument/2006/relationships/slideLayout" Target="../slideLayouts/slideLayout1091.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xml"/><Relationship Id="rId1" Type="http://schemas.openxmlformats.org/officeDocument/2006/relationships/slideLayout" Target="../slideLayouts/slideLayout60.xml"/></Relationships>
</file>

<file path=ppt/slides/_rels/slide3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5.xml"/><Relationship Id="rId1" Type="http://schemas.openxmlformats.org/officeDocument/2006/relationships/slideLayout" Target="../slideLayouts/slideLayout76.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058.xml"/><Relationship Id="rId1" Type="http://schemas.openxmlformats.org/officeDocument/2006/relationships/themeOverride" Target="../theme/themeOverride3.xml"/><Relationship Id="rId4" Type="http://schemas.openxmlformats.org/officeDocument/2006/relationships/image" Target="../media/image7.jpeg"/></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7.xml"/><Relationship Id="rId1" Type="http://schemas.openxmlformats.org/officeDocument/2006/relationships/slideLayout" Target="../slideLayouts/slideLayout6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89.xml"/></Relationships>
</file>

<file path=ppt/slides/_rels/slide4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8.xml"/><Relationship Id="rId1" Type="http://schemas.openxmlformats.org/officeDocument/2006/relationships/slideLayout" Target="../slideLayouts/slideLayout66.xml"/><Relationship Id="rId4" Type="http://schemas.openxmlformats.org/officeDocument/2006/relationships/image" Target="../media/image50.png"/></Relationships>
</file>

<file path=ppt/slides/_rels/slide4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66.xml"/><Relationship Id="rId5" Type="http://schemas.openxmlformats.org/officeDocument/2006/relationships/image" Target="../media/image52.png"/><Relationship Id="rId4" Type="http://schemas.openxmlformats.org/officeDocument/2006/relationships/image" Target="../media/image51.jpeg"/></Relationships>
</file>

<file path=ppt/slides/_rels/slide4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107.xml"/></Relationships>
</file>

<file path=ppt/slides/_rels/slide4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1069.xml"/></Relationships>
</file>

<file path=ppt/slides/_rels/slide4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31.xml"/><Relationship Id="rId1" Type="http://schemas.openxmlformats.org/officeDocument/2006/relationships/slideLayout" Target="../slideLayouts/slideLayout1174.xml"/><Relationship Id="rId4" Type="http://schemas.openxmlformats.org/officeDocument/2006/relationships/image" Target="../media/image55.png"/></Relationships>
</file>

<file path=ppt/slides/_rels/slide4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2.xml"/><Relationship Id="rId1" Type="http://schemas.openxmlformats.org/officeDocument/2006/relationships/slideLayout" Target="../slideLayouts/slideLayout1112.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3.xml"/><Relationship Id="rId1" Type="http://schemas.openxmlformats.org/officeDocument/2006/relationships/slideLayout" Target="../slideLayouts/slideLayout1112.xml"/></Relationships>
</file>

<file path=ppt/slides/_rels/slide4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4.xml"/><Relationship Id="rId1" Type="http://schemas.openxmlformats.org/officeDocument/2006/relationships/slideLayout" Target="../slideLayouts/slideLayout1112.xml"/></Relationships>
</file>

<file path=ppt/slides/_rels/slide4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5.xml"/><Relationship Id="rId1" Type="http://schemas.openxmlformats.org/officeDocument/2006/relationships/slideLayout" Target="../slideLayouts/slideLayout1112.xml"/></Relationships>
</file>

<file path=ppt/slides/_rels/slide49.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6.xml"/><Relationship Id="rId1" Type="http://schemas.openxmlformats.org/officeDocument/2006/relationships/slideLayout" Target="../slideLayouts/slideLayout1112.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903.xml"/></Relationships>
</file>

<file path=ppt/slides/_rels/slide50.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37.xml"/><Relationship Id="rId1" Type="http://schemas.openxmlformats.org/officeDocument/2006/relationships/slideLayout" Target="../slideLayouts/slideLayout1112.xml"/></Relationships>
</file>

<file path=ppt/slides/_rels/slide51.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38.xml"/><Relationship Id="rId1" Type="http://schemas.openxmlformats.org/officeDocument/2006/relationships/slideLayout" Target="../slideLayouts/slideLayout1112.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39.xml"/><Relationship Id="rId1" Type="http://schemas.openxmlformats.org/officeDocument/2006/relationships/slideLayout" Target="../slideLayouts/slideLayout1112.xml"/></Relationships>
</file>

<file path=ppt/slides/_rels/slide53.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40.xml"/><Relationship Id="rId1" Type="http://schemas.openxmlformats.org/officeDocument/2006/relationships/slideLayout" Target="../slideLayouts/slideLayout1112.xml"/></Relationships>
</file>

<file path=ppt/slides/_rels/slide54.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1.xml"/><Relationship Id="rId1" Type="http://schemas.openxmlformats.org/officeDocument/2006/relationships/slideLayout" Target="../slideLayouts/slideLayout1112.xml"/></Relationships>
</file>

<file path=ppt/slides/_rels/slide55.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42.xml"/><Relationship Id="rId1" Type="http://schemas.openxmlformats.org/officeDocument/2006/relationships/slideLayout" Target="../slideLayouts/slideLayout1112.xml"/><Relationship Id="rId4" Type="http://schemas.openxmlformats.org/officeDocument/2006/relationships/image" Target="../media/image67.png"/></Relationships>
</file>

<file path=ppt/slides/_rels/slide56.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43.xml"/><Relationship Id="rId1" Type="http://schemas.openxmlformats.org/officeDocument/2006/relationships/slideLayout" Target="../slideLayouts/slideLayout1174.xml"/><Relationship Id="rId4" Type="http://schemas.openxmlformats.org/officeDocument/2006/relationships/image" Target="../media/image55.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2.xml"/></Relationships>
</file>

<file path=ppt/slides/_rels/slide5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915.xml"/></Relationships>
</file>

<file path=ppt/slides/_rels/slide6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5.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915.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1.xml"/><Relationship Id="rId1" Type="http://schemas.openxmlformats.org/officeDocument/2006/relationships/slideLayout" Target="../slideLayouts/slideLayout889.xml"/></Relationships>
</file>

<file path=ppt/slides/_rels/slide7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946.xml"/></Relationships>
</file>

<file path=ppt/slides/_rels/slide7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2.xml"/><Relationship Id="rId1" Type="http://schemas.openxmlformats.org/officeDocument/2006/relationships/slideLayout" Target="../slideLayouts/slideLayout87.xml"/></Relationships>
</file>

<file path=ppt/slides/_rels/slide76.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87.xml"/></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3.xml"/><Relationship Id="rId1" Type="http://schemas.openxmlformats.org/officeDocument/2006/relationships/slideLayout" Target="../slideLayouts/slideLayout888.xml"/></Relationships>
</file>

<file path=ppt/slides/_rels/slide7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903.xml"/></Relationships>
</file>

<file path=ppt/slides/_rels/slide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915.xml"/></Relationships>
</file>

<file path=ppt/slides/_rels/slide8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4.xml"/><Relationship Id="rId1" Type="http://schemas.openxmlformats.org/officeDocument/2006/relationships/slideLayout" Target="../slideLayouts/slideLayout240.xml"/></Relationships>
</file>

<file path=ppt/slides/_rels/slide8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981.xml"/></Relationships>
</file>

<file path=ppt/slides/_rels/slide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5.xml"/><Relationship Id="rId1" Type="http://schemas.openxmlformats.org/officeDocument/2006/relationships/slideLayout" Target="../slideLayouts/slideLayout889.xml"/></Relationships>
</file>

<file path=ppt/slides/_rels/slide84.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notesSlide" Target="../notesSlides/notesSlide56.xml"/><Relationship Id="rId1" Type="http://schemas.openxmlformats.org/officeDocument/2006/relationships/slideLayout" Target="../slideLayouts/slideLayout1124.xml"/></Relationships>
</file>

<file path=ppt/slides/_rels/slide8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57.xml"/><Relationship Id="rId1" Type="http://schemas.openxmlformats.org/officeDocument/2006/relationships/slideLayout" Target="../slideLayouts/slideLayout1124.xml"/></Relationships>
</file>

<file path=ppt/slides/_rels/slide8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8.xml"/><Relationship Id="rId1" Type="http://schemas.openxmlformats.org/officeDocument/2006/relationships/slideLayout" Target="../slideLayouts/slideLayout1124.xml"/></Relationships>
</file>

<file path=ppt/slides/_rels/slide8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9.xml"/><Relationship Id="rId1" Type="http://schemas.openxmlformats.org/officeDocument/2006/relationships/slideLayout" Target="../slideLayouts/slideLayout1125.xml"/><Relationship Id="rId5" Type="http://schemas.openxmlformats.org/officeDocument/2006/relationships/image" Target="../media/image87.png"/><Relationship Id="rId4" Type="http://schemas.openxmlformats.org/officeDocument/2006/relationships/image" Target="../media/image86.png"/></Relationships>
</file>

<file path=ppt/slides/_rels/slide8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0.xml"/><Relationship Id="rId1" Type="http://schemas.openxmlformats.org/officeDocument/2006/relationships/slideLayout" Target="../slideLayouts/slideLayout119.xml"/></Relationships>
</file>

<file path=ppt/slides/_rels/slide8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61.xml"/><Relationship Id="rId1" Type="http://schemas.openxmlformats.org/officeDocument/2006/relationships/slideLayout" Target="../slideLayouts/slideLayout134.xml"/></Relationships>
</file>

<file path=ppt/slides/_rels/slide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915.xml"/></Relationships>
</file>

<file path=ppt/slides/_rels/slide9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2.xml"/><Relationship Id="rId1" Type="http://schemas.openxmlformats.org/officeDocument/2006/relationships/slideLayout" Target="../slideLayouts/slideLayout149.xml"/><Relationship Id="rId4" Type="http://schemas.openxmlformats.org/officeDocument/2006/relationships/image" Target="../media/image91.jpeg"/></Relationships>
</file>

<file path=ppt/slides/_rels/slide9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3.xml"/><Relationship Id="rId1" Type="http://schemas.openxmlformats.org/officeDocument/2006/relationships/slideLayout" Target="../slideLayouts/slideLayout164.xml"/></Relationships>
</file>

<file path=ppt/slides/_rels/slide9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4.xml"/><Relationship Id="rId1" Type="http://schemas.openxmlformats.org/officeDocument/2006/relationships/slideLayout" Target="../slideLayouts/slideLayout179.xml"/><Relationship Id="rId4" Type="http://schemas.openxmlformats.org/officeDocument/2006/relationships/image" Target="../media/image94.png"/></Relationships>
</file>

<file path=ppt/slides/_rels/slide9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5.xml"/><Relationship Id="rId1" Type="http://schemas.openxmlformats.org/officeDocument/2006/relationships/slideLayout" Target="../slideLayouts/slideLayout179.xml"/></Relationships>
</file>

<file path=ppt/slides/_rels/slide9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97.jpeg"/></Relationships>
</file>

<file path=ppt/slides/_rels/slide9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7.xml"/><Relationship Id="rId1" Type="http://schemas.openxmlformats.org/officeDocument/2006/relationships/slideLayout" Target="../slideLayouts/slideLayout856.xml"/><Relationship Id="rId4" Type="http://schemas.openxmlformats.org/officeDocument/2006/relationships/image" Target="../media/image99.jpe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69.xml"/></Relationships>
</file>

<file path=ppt/slides/_rels/slide9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9.xml"/><Relationship Id="rId1" Type="http://schemas.openxmlformats.org/officeDocument/2006/relationships/slideLayout" Target="../slideLayouts/slideLayout36.xml"/></Relationships>
</file>

<file path=ppt/slides/_rels/slide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0.xml"/><Relationship Id="rId1" Type="http://schemas.openxmlformats.org/officeDocument/2006/relationships/slideLayout" Target="../slideLayouts/slideLayout958.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889.xml"/><Relationship Id="rId1" Type="http://schemas.openxmlformats.org/officeDocument/2006/relationships/themeOverride" Target="../theme/themeOverride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zh-CN" altLang="en-US" sz="8000" dirty="0">
                <a:latin typeface="Microsoft YaHei UI" panose="020B0503020204020204" pitchFamily="34" charset="-122"/>
                <a:ea typeface="Microsoft YaHei UI" panose="020B0503020204020204" pitchFamily="34" charset="-122"/>
                <a:cs typeface="Arial Rounded MT Bold" charset="0"/>
              </a:rPr>
              <a:t>启示录</a:t>
            </a:r>
            <a:endParaRPr lang="en-US" dirty="0">
              <a:solidFill>
                <a:srgbClr val="FF0000"/>
              </a:solidFill>
              <a:latin typeface="Microsoft YaHei UI" panose="020B0503020204020204" pitchFamily="34" charset="-122"/>
              <a:ea typeface="Microsoft YaHei UI" panose="020B0503020204020204" pitchFamily="34" charset="-122"/>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Rounded MT Bold" charset="0"/>
              </a:rPr>
              <a:t>耶稣基督完全的视图</a:t>
            </a:r>
            <a:endParaRPr kumimoji="0" lang="en-US" sz="1400" b="1" i="1"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Arial Rounded MT Bold" charset="0"/>
            </a:endParaRPr>
          </a:p>
        </p:txBody>
      </p:sp>
    </p:spTree>
    <p:extLst>
      <p:ext uri="{BB962C8B-B14F-4D97-AF65-F5344CB8AC3E}">
        <p14:creationId xmlns:p14="http://schemas.microsoft.com/office/powerpoint/2010/main" val="38369596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Text Box 7"/>
          <p:cNvSpPr txBox="1">
            <a:spLocks noChangeArrowheads="1"/>
          </p:cNvSpPr>
          <p:nvPr/>
        </p:nvSpPr>
        <p:spPr bwMode="auto">
          <a:xfrm>
            <a:off x="8461415" y="4763"/>
            <a:ext cx="74922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318</a:t>
            </a:r>
          </a:p>
        </p:txBody>
      </p:sp>
      <p:graphicFrame>
        <p:nvGraphicFramePr>
          <p:cNvPr id="9" name="Table 8"/>
          <p:cNvGraphicFramePr>
            <a:graphicFrameLocks noGrp="1"/>
          </p:cNvGraphicFramePr>
          <p:nvPr/>
        </p:nvGraphicFramePr>
        <p:xfrm>
          <a:off x="0" y="0"/>
          <a:ext cx="7924800" cy="687705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基督的主权在未来的胜利</a:t>
                      </a:r>
                      <a:endParaRPr kumimoji="0" 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主权是属于基督</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主权在教会</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主权在末日</a:t>
                      </a:r>
                      <a:r>
                        <a:rPr kumimoji="0" lang="zh-TW"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的</a:t>
                      </a: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事件</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altLang="zh-TW"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2–3 </a:t>
                      </a: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4–22 </a:t>
                      </a: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你看到什么</a:t>
                      </a: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endPar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现在是什么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(1:19b)</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以后会发生什么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(1:19c)</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过去</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未来</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基督揭露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教会揭露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完成揭露</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上帝的使者</a:t>
                      </a:r>
                      <a:endParaRPr kumimoji="0" lang="en-US" altLang="zh-CN"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从地狱在地上到天堂地上</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审判官  </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任务</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判决和奖励</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主题</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1:1-3</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敬拜三位一体神</a:t>
                      </a:r>
                      <a:endParaRPr kumimoji="0" lang="en-US" altLang="ja-JP"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1:4-8</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荣耀耶稣基督</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小亚细亚</a:t>
                      </a: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七教会</a:t>
                      </a:r>
                      <a:r>
                        <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老底嘉</a:t>
                      </a: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苦难</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4:1–</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第二次来</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千禧年</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    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永恒的状态</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21:1–22:5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终结</a:t>
                      </a:r>
                      <a:r>
                        <a:rPr kumimoji="0" lang="zh-CN" altLang="en-US" sz="16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Arial"/>
                        </a:rPr>
                        <a:t>的</a:t>
                      </a: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迫切性</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22:6-21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西元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95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年</a:t>
                      </a:r>
                      <a:endParaRPr kumimoji="0" lang="en-US" sz="1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
        <p:nvSpPr>
          <p:cNvPr id="2" name="Title 1"/>
          <p:cNvSpPr>
            <a:spLocks noGrp="1"/>
          </p:cNvSpPr>
          <p:nvPr>
            <p:ph type="title"/>
          </p:nvPr>
        </p:nvSpPr>
        <p:spPr/>
        <p:txBody>
          <a:bodyPr/>
          <a:lstStyle/>
          <a:p>
            <a:endParaRPr lang="en-SG" dirty="0">
              <a:latin typeface="Microsoft YaHei UI" panose="020B0503020204020204" pitchFamily="34" charset="-122"/>
              <a:ea typeface="Microsoft YaHei UI" panose="020B0503020204020204" pitchFamily="34" charset="-122"/>
            </a:endParaRPr>
          </a:p>
        </p:txBody>
      </p:sp>
      <p:sp>
        <p:nvSpPr>
          <p:cNvPr id="7" name="Rectangle 5"/>
          <p:cNvSpPr txBox="1">
            <a:spLocks noChangeArrowheads="1"/>
          </p:cNvSpPr>
          <p:nvPr/>
        </p:nvSpPr>
        <p:spPr bwMode="auto">
          <a:xfrm rot="5400000">
            <a:off x="5115718" y="2790032"/>
            <a:ext cx="6985001" cy="1366837"/>
          </a:xfrm>
          <a:prstGeom prst="rect">
            <a:avLst/>
          </a:prstGeom>
          <a:solidFill>
            <a:srgbClr val="00000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9600" b="0"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8" name="Text Box 7"/>
          <p:cNvSpPr txBox="1">
            <a:spLocks noChangeArrowheads="1"/>
          </p:cNvSpPr>
          <p:nvPr/>
        </p:nvSpPr>
        <p:spPr bwMode="auto">
          <a:xfrm>
            <a:off x="7783615" y="4763"/>
            <a:ext cx="1456515" cy="71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318, 324 M</a:t>
            </a:r>
          </a:p>
        </p:txBody>
      </p:sp>
    </p:spTree>
    <p:extLst>
      <p:ext uri="{BB962C8B-B14F-4D97-AF65-F5344CB8AC3E}">
        <p14:creationId xmlns:p14="http://schemas.microsoft.com/office/powerpoint/2010/main" val="72984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8152753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a:solidFill>
                  <a:schemeClr val="bg1"/>
                </a:solidFill>
                <a:ea typeface="SimSun" pitchFamily="2" charset="-122"/>
              </a:rPr>
              <a:t>启示录</a:t>
            </a:r>
            <a:endParaRPr lang="en-US" sz="8800" dirty="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831710870"/>
              </p:ext>
            </p:extLst>
          </p:nvPr>
        </p:nvGraphicFramePr>
        <p:xfrm>
          <a:off x="0" y="0"/>
          <a:ext cx="7924800" cy="685800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PMingLiU" pitchFamily="18" charset="-120"/>
                          <a:cs typeface="Arial"/>
                        </a:rPr>
                        <a:t>主权在教会</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a:ln>
                            <a:noFill/>
                          </a:ln>
                          <a:solidFill>
                            <a:schemeClr val="tx1"/>
                          </a:solidFill>
                          <a:effectLst/>
                          <a:latin typeface="Arial"/>
                          <a:ea typeface="SimSun" pitchFamily="2" charset="-122"/>
                          <a:cs typeface="Arial"/>
                        </a:rPr>
                        <a:t>事件</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第 </a:t>
                      </a:r>
                      <a:r>
                        <a:rPr kumimoji="0" lang="en-US" sz="1800" b="1" i="0" u="none" strike="noStrike" cap="none" normalizeH="0" baseline="0" dirty="0">
                          <a:ln>
                            <a:noFill/>
                          </a:ln>
                          <a:solidFill>
                            <a:schemeClr val="tx1"/>
                          </a:solidFill>
                          <a:effectLst/>
                          <a:latin typeface="Arial"/>
                          <a:ea typeface="SimSun" pitchFamily="2" charset="-122"/>
                          <a:cs typeface="Arial"/>
                        </a:rPr>
                        <a:t>1 </a:t>
                      </a:r>
                      <a:r>
                        <a:rPr kumimoji="0" lang="zh-CN" altLang="en-US" sz="1800" b="1" i="0" u="none" strike="noStrike" cap="none" normalizeH="0" baseline="0" dirty="0">
                          <a:ln>
                            <a:noFill/>
                          </a:ln>
                          <a:solidFill>
                            <a:schemeClr val="tx1"/>
                          </a:solidFill>
                          <a:effectLst/>
                          <a:latin typeface="Arial"/>
                          <a:ea typeface="SimSun" pitchFamily="2" charset="-122"/>
                          <a:cs typeface="Arial"/>
                        </a:rPr>
                        <a:t>章</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a:ln>
                            <a:noFill/>
                          </a:ln>
                          <a:solidFill>
                            <a:schemeClr val="tx1"/>
                          </a:solidFill>
                          <a:effectLst/>
                          <a:latin typeface="Arial"/>
                          <a:ea typeface="NSimSun" pitchFamily="49" charset="-122"/>
                          <a:cs typeface="Arial"/>
                        </a:rPr>
                        <a:t>章</a:t>
                      </a:r>
                      <a:endParaRPr kumimoji="0" lang="en-US" sz="20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第 </a:t>
                      </a:r>
                      <a:r>
                        <a:rPr kumimoji="0" lang="en-US" sz="2000" b="1" i="0" u="none" strike="noStrike" cap="none" normalizeH="0" baseline="0" dirty="0">
                          <a:ln>
                            <a:noFill/>
                          </a:ln>
                          <a:solidFill>
                            <a:schemeClr val="tx1"/>
                          </a:solidFill>
                          <a:effectLst/>
                          <a:latin typeface="Arial"/>
                          <a:ea typeface="SimSun" pitchFamily="2" charset="-122"/>
                          <a:cs typeface="Arial"/>
                        </a:rPr>
                        <a:t>4–22 </a:t>
                      </a:r>
                      <a:r>
                        <a:rPr kumimoji="0" lang="zh-CN" altLang="en-US" sz="2000" b="1" i="0" u="none" strike="noStrike" cap="none" normalizeH="0" baseline="0" dirty="0">
                          <a:ln>
                            <a:noFill/>
                          </a:ln>
                          <a:solidFill>
                            <a:schemeClr val="tx1"/>
                          </a:solidFill>
                          <a:effectLst/>
                          <a:latin typeface="Arial"/>
                          <a:ea typeface="SimSun" pitchFamily="2" charset="-122"/>
                          <a:cs typeface="Arial"/>
                        </a:rPr>
                        <a:t>章</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r>
                        <a:rPr kumimoji="0" lang="zh-TW" altLang="en-US" sz="1800" b="1" i="0" u="none" strike="noStrike" cap="none" normalizeH="0" baseline="0" dirty="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(1:19</a:t>
                      </a:r>
                      <a:r>
                        <a:rPr kumimoji="0" lang="en-US" sz="1800" b="1" i="0" u="none" strike="noStrike" cap="none" normalizeH="0" baseline="0" dirty="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SimSun" pitchFamily="2" charset="-122"/>
                          <a:cs typeface="Arial"/>
                        </a:rPr>
                        <a:t>(1:19b)</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a:ea typeface="SimSun" pitchFamily="2" charset="-122"/>
                          <a:cs typeface="Arial"/>
                        </a:rPr>
                        <a:t>(1:19c)</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NSimSun" pitchFamily="49" charset="-122"/>
                          <a:cs typeface="Arial"/>
                        </a:rPr>
                        <a:t>过去</a:t>
                      </a:r>
                      <a:endParaRPr kumimoji="0" lang="en-US" sz="18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现在</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MS PGothic" pitchFamily="34" charset="-128"/>
                          <a:cs typeface="Arial"/>
                        </a:rPr>
                        <a:t>未来</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基督揭露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完成揭露</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tx1"/>
                          </a:solidFill>
                          <a:effectLst/>
                          <a:latin typeface="Arial"/>
                          <a:ea typeface="NSimSun" pitchFamily="49" charset="-122"/>
                          <a:cs typeface="Arial"/>
                        </a:rPr>
                        <a:t>上帝在地上</a:t>
                      </a:r>
                      <a:endParaRPr kumimoji="0" lang="en-US" sz="1600" b="1" i="0" u="none" strike="noStrike" cap="none" normalizeH="0" baseline="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在地上</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任务</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判决和奖励</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1:1-3</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a:ea typeface="SimSun" pitchFamily="2" charset="-122"/>
                          <a:cs typeface="Arial"/>
                        </a:rPr>
                        <a:t>1:4-8</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a:ln>
                            <a:noFill/>
                          </a:ln>
                          <a:solidFill>
                            <a:schemeClr val="tx1"/>
                          </a:solidFill>
                          <a:effectLst/>
                          <a:latin typeface="Arial"/>
                          <a:ea typeface="SimSun" pitchFamily="2" charset="-122"/>
                          <a:cs typeface="Arial"/>
                        </a:rPr>
                        <a:t>七教会</a:t>
                      </a:r>
                      <a:r>
                        <a:rPr kumimoji="0" lang="en-US" altLang="zh-CN" sz="1600" b="1" i="0" u="none" strike="noStrike" cap="none" normalizeH="0" baseline="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老底嘉</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4:1–</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19:10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19:11-21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    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21:1–22:5</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a:ln>
                            <a:noFill/>
                          </a:ln>
                          <a:solidFill>
                            <a:srgbClr val="000000"/>
                          </a:solidFill>
                          <a:effectLst/>
                          <a:latin typeface="Arial"/>
                          <a:ea typeface="SimSun" pitchFamily="2" charset="-122"/>
                          <a:cs typeface="Arial"/>
                        </a:rPr>
                        <a:t>的</a:t>
                      </a:r>
                      <a:r>
                        <a:rPr kumimoji="0" lang="zh-CN" altLang="en-US" sz="1600" b="1" i="0" u="none" strike="noStrike" cap="none" normalizeH="0" baseline="0" dirty="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22:6-21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MS PGothic" pitchFamily="34" charset="-128"/>
                          <a:cs typeface="Arial"/>
                        </a:rPr>
                        <a:t>A.D. 95 </a:t>
                      </a:r>
                      <a:endParaRPr kumimoji="0" lang="en-US" sz="12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23251097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b="1"/>
              <a:t>严厉警告</a:t>
            </a:r>
            <a:r>
              <a:rPr lang="en-US" altLang="ja-JP"/>
              <a:t>(22:18-19)</a:t>
            </a:r>
            <a:endParaRPr lang="en-US">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en-US" altLang="zh-CN" sz="4000" b="1">
                <a:solidFill>
                  <a:schemeClr val="bg1"/>
                </a:solidFill>
              </a:rPr>
              <a:t>“</a:t>
            </a:r>
            <a:r>
              <a:rPr lang="zh-CN" altLang="en-US" sz="4000" b="1">
                <a:solidFill>
                  <a:schemeClr val="bg1"/>
                </a:solidFill>
              </a:rPr>
              <a:t>我警告大家这书上预言：</a:t>
            </a:r>
            <a:endParaRPr lang="en-US" sz="4000" b="1">
              <a:solidFill>
                <a:schemeClr val="bg1"/>
              </a:solidFill>
            </a:endParaRPr>
          </a:p>
        </p:txBody>
      </p:sp>
      <p:sp>
        <p:nvSpPr>
          <p:cNvPr id="71685" name="Rectangle 5"/>
          <p:cNvSpPr>
            <a:spLocks noChangeArrowheads="1"/>
          </p:cNvSpPr>
          <p:nvPr/>
        </p:nvSpPr>
        <p:spPr bwMode="auto">
          <a:xfrm>
            <a:off x="2057400" y="3124200"/>
            <a:ext cx="7239000" cy="3962400"/>
          </a:xfrm>
          <a:prstGeom prst="rect">
            <a:avLst/>
          </a:prstGeom>
          <a:noFill/>
          <a:ln w="9525">
            <a:noFill/>
            <a:miter lim="800000"/>
            <a:headEnd/>
            <a:tailEnd/>
          </a:ln>
          <a:effectLst>
            <a:outerShdw blurRad="63500" dist="38099" dir="2700000" algn="ctr" rotWithShape="0">
              <a:schemeClr val="tx2">
                <a:alpha val="74997"/>
              </a:schemeClr>
            </a:outerShdw>
          </a:effec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如果有人给他们增加了什么，上帝会加重他在这书上的灾祸。</a:t>
            </a:r>
            <a:endParaRPr lang="en-US" altLang="zh-CN" sz="3200" b="1">
              <a:solidFill>
                <a:srgbClr val="FFFFFF"/>
              </a:solidFill>
              <a:latin typeface="Arial" pitchFamily="34" charset="0"/>
              <a:ea typeface="MS PGothic" pitchFamily="34" charset="-128"/>
              <a:cs typeface="+mn-cs"/>
            </a:endParaRPr>
          </a:p>
          <a:p>
            <a:pPr marL="508000" indent="-508000" eaLnBrk="1" hangingPunct="1">
              <a:lnSpc>
                <a:spcPct val="90000"/>
              </a:lnSpc>
              <a:spcBef>
                <a:spcPct val="20000"/>
              </a:spcBef>
              <a:buFontTx/>
              <a:buChar char="•"/>
            </a:pPr>
            <a:r>
              <a:rPr lang="zh-CN" altLang="en-US" sz="4000">
                <a:solidFill>
                  <a:srgbClr val="FFFFFF"/>
                </a:solidFill>
                <a:latin typeface="Comic Sans MS" pitchFamily="66" charset="0"/>
                <a:ea typeface="MS PGothic" pitchFamily="34" charset="-128"/>
                <a:cs typeface="+mn-cs"/>
              </a:rPr>
              <a:t>如果有人删去从这书上的预言</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神会删去他的份额的生命树和圣城</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这书上所写的</a:t>
            </a:r>
          </a:p>
          <a:p>
            <a:pPr marL="508000" indent="-508000" eaLnBrk="1" hangingPunct="1">
              <a:lnSpc>
                <a:spcPct val="90000"/>
              </a:lnSpc>
              <a:spcBef>
                <a:spcPct val="20000"/>
              </a:spcBef>
              <a:buFontTx/>
              <a:buChar char="•"/>
            </a:pPr>
            <a:r>
              <a:rPr lang="ja-JP" altLang="en-US" sz="4000" b="1">
                <a:solidFill>
                  <a:srgbClr val="FFFFFF"/>
                </a:solidFill>
                <a:latin typeface="Arial" pitchFamily="34" charset="0"/>
                <a:ea typeface="MS PGothic" pitchFamily="34" charset="-128"/>
                <a:cs typeface="+mn-cs"/>
              </a:rPr>
              <a:t>”</a:t>
            </a:r>
            <a:endParaRPr lang="en-US" sz="4000" b="1">
              <a:solidFill>
                <a:srgbClr val="FFFFFF"/>
              </a:solidFill>
              <a:latin typeface="Arial" pitchFamily="34" charset="0"/>
              <a:ea typeface="MS PGothic" pitchFamily="34" charset="-128"/>
              <a:cs typeface="+mn-cs"/>
            </a:endParaRPr>
          </a:p>
        </p:txBody>
      </p:sp>
      <p:sp>
        <p:nvSpPr>
          <p:cNvPr id="6" name="Text Box 1034"/>
          <p:cNvSpPr txBox="1">
            <a:spLocks noChangeArrowheads="1"/>
          </p:cNvSpPr>
          <p:nvPr/>
        </p:nvSpPr>
        <p:spPr bwMode="auto">
          <a:xfrm>
            <a:off x="6372225" y="7938"/>
            <a:ext cx="2771775" cy="463550"/>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Point A</a:t>
            </a:r>
          </a:p>
        </p:txBody>
      </p:sp>
    </p:spTree>
    <p:extLst>
      <p:ext uri="{BB962C8B-B14F-4D97-AF65-F5344CB8AC3E}">
        <p14:creationId xmlns:p14="http://schemas.microsoft.com/office/powerpoint/2010/main" val="261149659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Black"/>
              <a:ea typeface="ＭＳ Ｐゴシック"/>
              <a:cs typeface="+mn-cs"/>
            </a:endParaRPr>
          </a:p>
        </p:txBody>
      </p:sp>
      <p:sp>
        <p:nvSpPr>
          <p:cNvPr id="676868" name="Title 1"/>
          <p:cNvSpPr>
            <a:spLocks noGrp="1"/>
          </p:cNvSpPr>
          <p:nvPr>
            <p:ph type="ctrTitle"/>
          </p:nvPr>
        </p:nvSpPr>
        <p:spPr>
          <a:xfrm>
            <a:off x="395288" y="2133600"/>
            <a:ext cx="4678362" cy="2374900"/>
          </a:xfrm>
        </p:spPr>
        <p:txBody>
          <a:bodyPr/>
          <a:lstStyle/>
          <a:p>
            <a:r>
              <a:rPr lang="zh-CN" altLang="en-US" sz="4000" b="1" dirty="0">
                <a:solidFill>
                  <a:srgbClr val="FFFFFF"/>
                </a:solidFill>
                <a:effectLst>
                  <a:glow rad="254000">
                    <a:schemeClr val="bg1">
                      <a:alpha val="75000"/>
                    </a:schemeClr>
                  </a:glow>
                </a:effectLst>
                <a:latin typeface="Arial" charset="0"/>
                <a:ea typeface="ＭＳ Ｐゴシック" charset="0"/>
              </a:rPr>
              <a:t>启示录是唯一主要处理有关未来的</a:t>
            </a:r>
            <a:br>
              <a:rPr lang="zh-CN" altLang="en-US" sz="4000" b="1" dirty="0">
                <a:solidFill>
                  <a:srgbClr val="FFFFFF"/>
                </a:solidFill>
                <a:effectLst>
                  <a:glow rad="254000">
                    <a:schemeClr val="bg1">
                      <a:alpha val="75000"/>
                    </a:schemeClr>
                  </a:glow>
                </a:effectLst>
                <a:latin typeface="Arial" charset="0"/>
                <a:ea typeface="ＭＳ Ｐゴシック" charset="0"/>
              </a:rPr>
            </a:br>
            <a:r>
              <a:rPr lang="zh-CN" altLang="en-US" sz="4000" b="1" dirty="0">
                <a:solidFill>
                  <a:srgbClr val="FFFFFF"/>
                </a:solidFill>
                <a:effectLst>
                  <a:glow rad="254000">
                    <a:schemeClr val="bg1">
                      <a:alpha val="75000"/>
                    </a:schemeClr>
                  </a:glow>
                </a:effectLst>
                <a:latin typeface="Arial" charset="0"/>
                <a:ea typeface="ＭＳ Ｐゴシック" charset="0"/>
              </a:rPr>
              <a:t>新约书</a:t>
            </a:r>
            <a:endParaRPr lang="en-US" sz="4000" b="1" dirty="0">
              <a:solidFill>
                <a:srgbClr val="FFFFFF"/>
              </a:solidFill>
              <a:effectLst>
                <a:glow rad="254000">
                  <a:schemeClr val="bg1">
                    <a:alpha val="75000"/>
                  </a:schemeClr>
                </a:glow>
              </a:effectLst>
              <a:latin typeface="Arial" charset="0"/>
              <a:ea typeface="ＭＳ Ｐゴシック" charset="0"/>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 322 </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Point B</a:t>
            </a:r>
          </a:p>
        </p:txBody>
      </p:sp>
    </p:spTree>
    <p:extLst>
      <p:ext uri="{BB962C8B-B14F-4D97-AF65-F5344CB8AC3E}">
        <p14:creationId xmlns:p14="http://schemas.microsoft.com/office/powerpoint/2010/main" val="4013243670"/>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latin typeface="Bwgrki" charset="0"/>
                <a:cs typeface="Bwgrki" charset="0"/>
              </a:rPr>
              <a:t>ei=don</a:t>
            </a:r>
            <a:endParaRPr lang="en-US" sz="3600" b="1"/>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a:t>
            </a:r>
            <a:r>
              <a:rPr lang="zh-CN" altLang="en-US" b="1" dirty="0">
                <a:latin typeface="Arial" charset="0"/>
                <a:ea typeface="ＭＳ Ｐゴシック" charset="0"/>
              </a:rPr>
              <a:t>我看到</a:t>
            </a:r>
            <a:r>
              <a:rPr lang="en-US" b="1" dirty="0">
                <a:latin typeface="Arial" charset="0"/>
                <a:ea typeface="ＭＳ Ｐゴシック" charset="0"/>
              </a:rPr>
              <a:t>…"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4000" b="1" dirty="0">
                <a:solidFill>
                  <a:schemeClr val="bg1"/>
                </a:solidFill>
                <a:latin typeface="Arial" charset="0"/>
                <a:cs typeface="Arial" charset="0"/>
              </a:rPr>
              <a:t>这个动词在</a:t>
            </a:r>
            <a:endParaRPr lang="en-US" altLang="zh-CN" sz="4000" b="1" dirty="0">
              <a:solidFill>
                <a:schemeClr val="bg1"/>
              </a:solidFill>
              <a:latin typeface="Arial" charset="0"/>
              <a:cs typeface="Arial" charset="0"/>
            </a:endParaRPr>
          </a:p>
          <a:p>
            <a:pPr algn="ctr"/>
            <a:r>
              <a:rPr lang="zh-CN" altLang="en-US" sz="4000" b="1" dirty="0">
                <a:solidFill>
                  <a:schemeClr val="bg1"/>
                </a:solidFill>
                <a:latin typeface="Arial" charset="0"/>
                <a:cs typeface="Arial" charset="0"/>
              </a:rPr>
              <a:t>启示录</a:t>
            </a:r>
            <a:endParaRPr lang="en-US" altLang="zh-CN" sz="4000" b="1" dirty="0">
              <a:solidFill>
                <a:schemeClr val="bg1"/>
              </a:solidFill>
              <a:latin typeface="Arial" charset="0"/>
              <a:cs typeface="Arial" charset="0"/>
            </a:endParaRPr>
          </a:p>
          <a:p>
            <a:pPr algn="ctr"/>
            <a:r>
              <a:rPr lang="zh-CN" altLang="en-US" sz="4000" b="1" dirty="0">
                <a:solidFill>
                  <a:schemeClr val="bg1"/>
                </a:solidFill>
                <a:latin typeface="Arial" charset="0"/>
                <a:cs typeface="Arial" charset="0"/>
              </a:rPr>
              <a:t>出现了</a:t>
            </a:r>
            <a:r>
              <a:rPr lang="en-US" altLang="zh-CN" sz="4000" b="1" dirty="0">
                <a:solidFill>
                  <a:schemeClr val="bg1"/>
                </a:solidFill>
                <a:latin typeface="Arial" charset="0"/>
                <a:cs typeface="Arial" charset="0"/>
              </a:rPr>
              <a:t>45</a:t>
            </a:r>
            <a:r>
              <a:rPr lang="zh-CN" altLang="en-US" sz="4000" b="1" dirty="0">
                <a:solidFill>
                  <a:schemeClr val="bg1"/>
                </a:solidFill>
                <a:latin typeface="Arial" charset="0"/>
                <a:cs typeface="Arial" charset="0"/>
              </a:rPr>
              <a:t>次！</a:t>
            </a:r>
            <a:endParaRPr lang="en-US" sz="4000" b="1" dirty="0">
              <a:solidFill>
                <a:schemeClr val="bg1"/>
              </a:solidFill>
              <a:latin typeface="Arial" charset="0"/>
              <a:cs typeface="Arial" charset="0"/>
            </a:endParaRP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1:12 </a:t>
            </a:r>
          </a:p>
          <a:p>
            <a:r>
              <a:rPr lang="en-US" sz="2000" b="1">
                <a:solidFill>
                  <a:schemeClr val="bg1"/>
                </a:solidFill>
              </a:rPr>
              <a:t>1:17 </a:t>
            </a:r>
          </a:p>
          <a:p>
            <a:r>
              <a:rPr lang="en-US" sz="2000" b="1">
                <a:solidFill>
                  <a:schemeClr val="bg1"/>
                </a:solidFill>
              </a:rPr>
              <a:t>4:1 </a:t>
            </a:r>
          </a:p>
          <a:p>
            <a:r>
              <a:rPr lang="en-US" sz="2000" b="1">
                <a:solidFill>
                  <a:schemeClr val="bg1"/>
                </a:solidFill>
              </a:rPr>
              <a:t>5:1 </a:t>
            </a:r>
          </a:p>
          <a:p>
            <a:r>
              <a:rPr lang="en-US" sz="2000" b="1">
                <a:solidFill>
                  <a:schemeClr val="bg1"/>
                </a:solidFill>
              </a:rPr>
              <a:t>5:2 </a:t>
            </a:r>
          </a:p>
          <a:p>
            <a:r>
              <a:rPr lang="en-US" sz="2000" b="1">
                <a:solidFill>
                  <a:schemeClr val="bg1"/>
                </a:solidFill>
              </a:rPr>
              <a:t>5:6 </a:t>
            </a:r>
          </a:p>
          <a:p>
            <a:r>
              <a:rPr lang="en-US" sz="2000" b="1">
                <a:solidFill>
                  <a:schemeClr val="bg1"/>
                </a:solidFill>
              </a:rPr>
              <a:t>5:11 </a:t>
            </a:r>
          </a:p>
          <a:p>
            <a:r>
              <a:rPr lang="en-US" sz="2000" b="1">
                <a:solidFill>
                  <a:schemeClr val="bg1"/>
                </a:solidFill>
              </a:rPr>
              <a:t>6:1 </a:t>
            </a:r>
          </a:p>
          <a:p>
            <a:r>
              <a:rPr lang="en-US" sz="2000" b="1">
                <a:solidFill>
                  <a:schemeClr val="bg1"/>
                </a:solidFill>
              </a:rPr>
              <a:t>6:2 </a:t>
            </a:r>
          </a:p>
          <a:p>
            <a:r>
              <a:rPr lang="en-US" sz="2000" b="1">
                <a:solidFill>
                  <a:schemeClr val="bg1"/>
                </a:solidFill>
              </a:rPr>
              <a:t>6:5 </a:t>
            </a:r>
          </a:p>
          <a:p>
            <a:r>
              <a:rPr lang="en-US" sz="2000" b="1">
                <a:solidFill>
                  <a:schemeClr val="bg1"/>
                </a:solidFill>
              </a:rPr>
              <a:t>6:8 </a:t>
            </a:r>
          </a:p>
          <a:p>
            <a:r>
              <a:rPr lang="en-US" sz="2000" b="1">
                <a:solidFill>
                  <a:schemeClr val="bg1"/>
                </a:solidFill>
              </a:rPr>
              <a:t>6:9 </a:t>
            </a:r>
          </a:p>
          <a:p>
            <a:r>
              <a:rPr lang="en-US" sz="2000" b="1">
                <a:solidFill>
                  <a:schemeClr val="bg1"/>
                </a:solidFill>
              </a:rPr>
              <a:t>6:12 </a:t>
            </a:r>
          </a:p>
          <a:p>
            <a:r>
              <a:rPr lang="en-US" sz="2000" b="1">
                <a:solidFill>
                  <a:schemeClr val="bg1"/>
                </a:solidFill>
              </a:rPr>
              <a:t>7:1 </a:t>
            </a:r>
          </a:p>
          <a:p>
            <a:r>
              <a:rPr lang="en-US" sz="2000" b="1">
                <a:solidFill>
                  <a:schemeClr val="bg1"/>
                </a:solidFill>
              </a:rPr>
              <a:t>7:2 </a:t>
            </a:r>
          </a:p>
          <a:p>
            <a:r>
              <a:rPr lang="en-US" sz="2000" b="1">
                <a:solidFill>
                  <a:schemeClr val="bg1"/>
                </a:solidFill>
              </a:rPr>
              <a:t>7:9 </a:t>
            </a:r>
          </a:p>
          <a:p>
            <a:r>
              <a:rPr lang="en-US" sz="2000" b="1">
                <a:solidFill>
                  <a:schemeClr val="bg1"/>
                </a:solidFill>
              </a:rPr>
              <a:t>8:2 </a:t>
            </a:r>
          </a:p>
          <a:p>
            <a:r>
              <a:rPr lang="en-US" sz="2000" b="1">
                <a:solidFill>
                  <a:schemeClr val="bg1"/>
                </a:solidFill>
              </a:rPr>
              <a:t>8:13 </a:t>
            </a:r>
          </a:p>
          <a:p>
            <a:r>
              <a:rPr lang="en-US" sz="2000" b="1">
                <a:solidFill>
                  <a:schemeClr val="bg1"/>
                </a:solidFill>
              </a:rPr>
              <a:t>9:1 </a:t>
            </a:r>
          </a:p>
          <a:p>
            <a:r>
              <a:rPr lang="en-US" sz="2000" b="1">
                <a:solidFill>
                  <a:schemeClr val="bg1"/>
                </a:solidFill>
              </a:rPr>
              <a:t>9:17 </a:t>
            </a:r>
          </a:p>
          <a:p>
            <a:r>
              <a:rPr lang="en-US" sz="2000" b="1">
                <a:solidFill>
                  <a:schemeClr val="bg1"/>
                </a:solidFill>
              </a:rPr>
              <a:t>10:1 </a:t>
            </a:r>
          </a:p>
          <a:p>
            <a:r>
              <a:rPr lang="en-US" sz="2000" b="1">
                <a:solidFill>
                  <a:schemeClr val="bg1"/>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13:1 </a:t>
            </a:r>
          </a:p>
          <a:p>
            <a:r>
              <a:rPr lang="en-US" sz="2000" b="1">
                <a:solidFill>
                  <a:schemeClr val="bg1"/>
                </a:solidFill>
              </a:rPr>
              <a:t>13:2 </a:t>
            </a:r>
          </a:p>
          <a:p>
            <a:r>
              <a:rPr lang="en-US" sz="2000" b="1">
                <a:solidFill>
                  <a:schemeClr val="bg1"/>
                </a:solidFill>
              </a:rPr>
              <a:t>13:11 </a:t>
            </a:r>
          </a:p>
          <a:p>
            <a:r>
              <a:rPr lang="en-US" sz="2000" b="1">
                <a:solidFill>
                  <a:schemeClr val="bg1"/>
                </a:solidFill>
              </a:rPr>
              <a:t>14:1 </a:t>
            </a:r>
          </a:p>
          <a:p>
            <a:r>
              <a:rPr lang="en-US" sz="2000" b="1">
                <a:solidFill>
                  <a:schemeClr val="bg1"/>
                </a:solidFill>
              </a:rPr>
              <a:t>14:6 </a:t>
            </a:r>
          </a:p>
          <a:p>
            <a:r>
              <a:rPr lang="en-US" sz="2000" b="1">
                <a:solidFill>
                  <a:schemeClr val="bg1"/>
                </a:solidFill>
              </a:rPr>
              <a:t>14:14 </a:t>
            </a:r>
          </a:p>
          <a:p>
            <a:r>
              <a:rPr lang="en-US" sz="2000" b="1">
                <a:solidFill>
                  <a:schemeClr val="bg1"/>
                </a:solidFill>
              </a:rPr>
              <a:t>15:1 </a:t>
            </a:r>
          </a:p>
          <a:p>
            <a:r>
              <a:rPr lang="en-US" sz="2000" b="1">
                <a:solidFill>
                  <a:schemeClr val="bg1"/>
                </a:solidFill>
              </a:rPr>
              <a:t>15:2 </a:t>
            </a:r>
          </a:p>
          <a:p>
            <a:r>
              <a:rPr lang="en-US" sz="2000" b="1">
                <a:solidFill>
                  <a:schemeClr val="bg1"/>
                </a:solidFill>
              </a:rPr>
              <a:t>15:5 </a:t>
            </a:r>
          </a:p>
          <a:p>
            <a:r>
              <a:rPr lang="en-US" sz="2000" b="1">
                <a:solidFill>
                  <a:schemeClr val="bg1"/>
                </a:solidFill>
              </a:rPr>
              <a:t>16:13 </a:t>
            </a:r>
          </a:p>
          <a:p>
            <a:r>
              <a:rPr lang="en-US" sz="2000" b="1">
                <a:solidFill>
                  <a:schemeClr val="bg1"/>
                </a:solidFill>
              </a:rPr>
              <a:t>17:3 </a:t>
            </a:r>
          </a:p>
          <a:p>
            <a:r>
              <a:rPr lang="en-US" sz="2000" b="1">
                <a:solidFill>
                  <a:schemeClr val="bg1"/>
                </a:solidFill>
              </a:rPr>
              <a:t>17:6 </a:t>
            </a:r>
          </a:p>
          <a:p>
            <a:r>
              <a:rPr lang="en-US" sz="2000" b="1">
                <a:solidFill>
                  <a:schemeClr val="bg1"/>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19:11 </a:t>
            </a:r>
          </a:p>
          <a:p>
            <a:r>
              <a:rPr lang="en-US" sz="2000" b="1">
                <a:solidFill>
                  <a:schemeClr val="bg1"/>
                </a:solidFill>
              </a:rPr>
              <a:t>19:17 </a:t>
            </a:r>
          </a:p>
          <a:p>
            <a:r>
              <a:rPr lang="en-US" sz="2000" b="1">
                <a:solidFill>
                  <a:schemeClr val="bg1"/>
                </a:solidFill>
              </a:rPr>
              <a:t>19:19 </a:t>
            </a:r>
          </a:p>
          <a:p>
            <a:r>
              <a:rPr lang="en-US" sz="2000" b="1">
                <a:solidFill>
                  <a:schemeClr val="bg1"/>
                </a:solidFill>
              </a:rPr>
              <a:t>20:1 </a:t>
            </a:r>
          </a:p>
          <a:p>
            <a:r>
              <a:rPr lang="en-US" sz="2000" b="1">
                <a:solidFill>
                  <a:schemeClr val="bg1"/>
                </a:solidFill>
              </a:rPr>
              <a:t>20:4 </a:t>
            </a:r>
          </a:p>
          <a:p>
            <a:r>
              <a:rPr lang="en-US" sz="2000" b="1">
                <a:solidFill>
                  <a:schemeClr val="bg1"/>
                </a:solidFill>
              </a:rPr>
              <a:t>20:11 </a:t>
            </a:r>
          </a:p>
          <a:p>
            <a:r>
              <a:rPr lang="en-US" sz="2000" b="1">
                <a:solidFill>
                  <a:schemeClr val="bg1"/>
                </a:solidFill>
              </a:rPr>
              <a:t>20:12 </a:t>
            </a:r>
          </a:p>
          <a:p>
            <a:r>
              <a:rPr lang="en-US" sz="2000" b="1">
                <a:solidFill>
                  <a:schemeClr val="bg1"/>
                </a:solidFill>
              </a:rPr>
              <a:t>21:1 </a:t>
            </a:r>
          </a:p>
          <a:p>
            <a:r>
              <a:rPr lang="en-US" sz="2000" b="1">
                <a:solidFill>
                  <a:schemeClr val="bg1"/>
                </a:solidFill>
              </a:rPr>
              <a:t>21:2 </a:t>
            </a:r>
          </a:p>
          <a:p>
            <a:r>
              <a:rPr lang="en-US" sz="2000" b="1">
                <a:solidFill>
                  <a:schemeClr val="bg1"/>
                </a:solidFill>
              </a:rPr>
              <a:t>21:22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7298" name="Rectangle 2"/>
          <p:cNvSpPr>
            <a:spLocks noGrp="1" noChangeArrowheads="1"/>
          </p:cNvSpPr>
          <p:nvPr>
            <p:ph type="title" sz="quarter"/>
          </p:nvPr>
        </p:nvSpPr>
        <p:spPr>
          <a:xfrm>
            <a:off x="685800" y="44450"/>
            <a:ext cx="7772400" cy="792163"/>
          </a:xfrm>
        </p:spPr>
        <p:txBody>
          <a:bodyPr/>
          <a:lstStyle/>
          <a:p>
            <a:r>
              <a:rPr lang="zh-CN" altLang="en-US" dirty="0">
                <a:solidFill>
                  <a:srgbClr val="FFFF00"/>
                </a:solidFill>
                <a:ea typeface="SimSun" pitchFamily="2" charset="-122"/>
              </a:rPr>
              <a:t>如此多象征啦</a:t>
            </a:r>
            <a:endParaRPr lang="en-US" altLang="zh-CN" dirty="0">
              <a:solidFill>
                <a:srgbClr val="FFFF00"/>
              </a:solidFill>
              <a:ea typeface="SimSun" pitchFamily="2" charset="-122"/>
            </a:endParaRPr>
          </a:p>
        </p:txBody>
      </p:sp>
      <p:pic>
        <p:nvPicPr>
          <p:cNvPr id="530439" name="Picture 7" descr="revbeast">
            <a:hlinkClick r:id="rId3"/>
          </p:cNvPr>
          <p:cNvPicPr>
            <a:picLocks noGrp="1" noChangeAspect="1" noChangeArrowheads="1"/>
          </p:cNvPicPr>
          <p:nvPr>
            <p:ph sz="quarter" idx="1"/>
          </p:nvPr>
        </p:nvPicPr>
        <p:blipFill>
          <a:blip r:embed="rId4">
            <a:extLst>
              <a:ext uri="{28A0092B-C50C-407E-A947-70E740481C1C}">
                <a14:useLocalDpi xmlns:a14="http://schemas.microsoft.com/office/drawing/2010/main" val="0"/>
              </a:ext>
            </a:extLst>
          </a:blip>
          <a:srcRect/>
          <a:stretch>
            <a:fillRect/>
          </a:stretch>
        </p:blipFill>
        <p:spPr>
          <a:xfrm>
            <a:off x="1752600" y="2343150"/>
            <a:ext cx="1676400" cy="1257300"/>
          </a:xfrm>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val="0"/>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val="0"/>
              </a:ext>
            </a:extLst>
          </a:blip>
          <a:srcRect/>
          <a:stretch>
            <a:fillRect/>
          </a:stretch>
        </p:blipFill>
        <p:spPr>
          <a:xfrm>
            <a:off x="755650" y="1844675"/>
            <a:ext cx="1320800" cy="990600"/>
          </a:xfrm>
        </p:spPr>
      </p:pic>
      <p:pic>
        <p:nvPicPr>
          <p:cNvPr id="530437" name="Picture 5" descr="beast">
            <a:hlinkClick r:id="rId9"/>
          </p:cNvPr>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12700" y="2565400"/>
            <a:ext cx="1760538"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48" name="Picture 16" descr="hisnumbr">
            <a:hlinkClick r:id="rId11"/>
          </p:cNvPr>
          <p:cNvPicPr>
            <a:picLocks noGrp="1" noChangeAspect="1" noChangeArrowheads="1"/>
          </p:cNvPicPr>
          <p:nvPr>
            <p:ph sz="quarter" idx="4"/>
          </p:nvPr>
        </p:nvPicPr>
        <p:blipFill>
          <a:blip r:embed="rId12">
            <a:extLst>
              <a:ext uri="{28A0092B-C50C-407E-A947-70E740481C1C}">
                <a14:useLocalDpi xmlns:a14="http://schemas.microsoft.com/office/drawing/2010/main" val="0"/>
              </a:ext>
            </a:extLst>
          </a:blip>
          <a:srcRect/>
          <a:stretch>
            <a:fillRect/>
          </a:stretch>
        </p:blipFill>
        <p:spPr>
          <a:xfrm>
            <a:off x="5003800" y="2924175"/>
            <a:ext cx="1811338" cy="2160588"/>
          </a:xfrm>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00338" y="1484313"/>
            <a:ext cx="2089150" cy="1112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732588" y="4221163"/>
            <a:ext cx="2232025"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71550" y="4797425"/>
            <a:ext cx="136366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227763" y="1700213"/>
            <a:ext cx="2439987" cy="219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9750" y="5661025"/>
            <a:ext cx="781050" cy="101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val="0"/>
              </a:ext>
            </a:extLst>
          </a:blip>
          <a:srcRect/>
          <a:stretch>
            <a:fillRect/>
          </a:stretch>
        </p:blipFill>
        <p:spPr bwMode="auto">
          <a:xfrm>
            <a:off x="2555875" y="3429000"/>
            <a:ext cx="2343150" cy="323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643438" y="5373688"/>
            <a:ext cx="1222375" cy="122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787900" y="2205038"/>
            <a:ext cx="1152525"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787900" y="1628775"/>
            <a:ext cx="11906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740650" y="692150"/>
            <a:ext cx="1182688"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74" name="Rectangle 42"/>
          <p:cNvSpPr>
            <a:spLocks noChangeArrowheads="1"/>
          </p:cNvSpPr>
          <p:nvPr/>
        </p:nvSpPr>
        <p:spPr bwMode="auto">
          <a:xfrm>
            <a:off x="755650" y="731838"/>
            <a:ext cx="7772400"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4400" dirty="0">
                <a:solidFill>
                  <a:srgbClr val="FFFF00"/>
                </a:solidFill>
                <a:latin typeface="Times New Roman" pitchFamily="18" charset="0"/>
                <a:ea typeface="SimSun" pitchFamily="2" charset="-122"/>
                <a:cs typeface="+mn-cs"/>
              </a:rPr>
              <a:t>如此多诠释</a:t>
            </a:r>
            <a:r>
              <a:rPr lang="en-US" altLang="zh-CN" sz="4400" dirty="0">
                <a:solidFill>
                  <a:srgbClr val="FFFF66"/>
                </a:solidFill>
                <a:latin typeface="Times New Roman" pitchFamily="18" charset="0"/>
                <a:ea typeface="SimSun" pitchFamily="2" charset="-122"/>
                <a:cs typeface="+mn-cs"/>
              </a:rPr>
              <a:t>!</a:t>
            </a:r>
          </a:p>
        </p:txBody>
      </p:sp>
    </p:spTree>
    <p:extLst>
      <p:ext uri="{BB962C8B-B14F-4D97-AF65-F5344CB8AC3E}">
        <p14:creationId xmlns:p14="http://schemas.microsoft.com/office/powerpoint/2010/main" val="24267199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5925" y="231038"/>
            <a:ext cx="8081318" cy="1376784"/>
          </a:xfrm>
        </p:spPr>
        <p:txBody>
          <a:bodyPr/>
          <a:lstStyle/>
          <a:p>
            <a:r>
              <a:rPr lang="zh-CN" altLang="en-US" dirty="0"/>
              <a:t>如何阐释启示录的最普遍看法</a:t>
            </a:r>
            <a:endParaRPr lang="en-US" dirty="0"/>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FFFFFF"/>
                </a:solidFill>
                <a:effectLst>
                  <a:outerShdw blurRad="38100" dist="38100" dir="2700000" algn="tl">
                    <a:srgbClr val="4E5B6F"/>
                  </a:outerShdw>
                </a:effectLst>
                <a:latin typeface="Arial" charset="0"/>
                <a:cs typeface="Arial" charset="0"/>
              </a:rPr>
              <a:t>322</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C</a:t>
            </a:r>
          </a:p>
        </p:txBody>
      </p:sp>
      <p:pic>
        <p:nvPicPr>
          <p:cNvPr id="4" name="Picture 3" descr="rev 20 sinful nature.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908325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379" y="0"/>
            <a:ext cx="9113621" cy="6858000"/>
          </a:xfrm>
          <a:prstGeom prst="rect">
            <a:avLst/>
          </a:prstGeom>
        </p:spPr>
      </p:pic>
      <p:sp>
        <p:nvSpPr>
          <p:cNvPr id="4"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368</a:t>
            </a:r>
            <a:endParaRPr lang="en-US" b="1" dirty="0">
              <a:solidFill>
                <a:srgbClr val="000000"/>
              </a:solidFill>
              <a:latin typeface="Arial"/>
              <a:cs typeface="Arial"/>
            </a:endParaRPr>
          </a:p>
        </p:txBody>
      </p:sp>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600" b="1" dirty="0">
                <a:ea typeface="ＭＳ Ｐゴシック" charset="0"/>
              </a:rPr>
              <a:t>象征有三个优点：</a:t>
            </a:r>
            <a:endParaRPr lang="en-US" sz="3600" b="1" dirty="0">
              <a:ea typeface="ＭＳ Ｐゴシック" charset="0"/>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象征是“属灵密码”，向不信的人</a:t>
            </a:r>
            <a:r>
              <a:rPr lang="zh-CN" altLang="en-US" sz="2800" b="1" dirty="0">
                <a:solidFill>
                  <a:srgbClr val="FFFF00"/>
                </a:solidFill>
                <a:effectLst>
                  <a:glow rad="228600">
                    <a:prstClr val="black">
                      <a:alpha val="75000"/>
                    </a:prstClr>
                  </a:glow>
                </a:effectLst>
                <a:ea typeface="ＭＳ Ｐゴシック" charset="0"/>
              </a:rPr>
              <a:t>隐藏真理</a:t>
            </a:r>
            <a:r>
              <a:rPr lang="en-US" sz="2800" b="1" dirty="0">
                <a:effectLst>
                  <a:glow rad="228600">
                    <a:prstClr val="black">
                      <a:alpha val="75000"/>
                    </a:prstClr>
                  </a:glow>
                </a:effectLst>
                <a:ea typeface="ＭＳ Ｐゴシック" charset="0"/>
              </a:rPr>
              <a:t> (</a:t>
            </a:r>
            <a:r>
              <a:rPr lang="zh-CN" altLang="en-US" sz="2800" b="1" dirty="0">
                <a:effectLst>
                  <a:glow rad="228600">
                    <a:prstClr val="black">
                      <a:alpha val="75000"/>
                    </a:prstClr>
                  </a:glow>
                </a:effectLst>
                <a:ea typeface="ＭＳ Ｐゴシック" charset="0"/>
              </a:rPr>
              <a:t>可参考比喻）</a:t>
            </a:r>
            <a:endParaRPr lang="en-US" altLang="zh-CN" sz="2800" b="1" dirty="0">
              <a:effectLst>
                <a:glow rad="228600">
                  <a:prstClr val="black">
                    <a:alpha val="75000"/>
                  </a:prstClr>
                </a:glow>
              </a:effectLst>
              <a:ea typeface="ＭＳ Ｐゴシック" charset="0"/>
            </a:endParaRPr>
          </a:p>
          <a:p>
            <a:pPr algn="l">
              <a:defRPr/>
            </a:pPr>
            <a:endParaRPr lang="en-US" sz="2800" b="1" dirty="0">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a:t>
            </a:r>
            <a:r>
              <a:rPr lang="zh-CN" altLang="en-US" sz="2800" b="1" dirty="0">
                <a:solidFill>
                  <a:srgbClr val="FFFF00"/>
                </a:solidFill>
                <a:effectLst>
                  <a:glow rad="228600">
                    <a:prstClr val="black">
                      <a:alpha val="75000"/>
                    </a:prstClr>
                  </a:glow>
                </a:effectLst>
                <a:ea typeface="ＭＳ Ｐゴシック" charset="0"/>
              </a:rPr>
              <a:t>不会随着时间的推移而减弱</a:t>
            </a:r>
            <a:r>
              <a:rPr lang="zh-CN" altLang="en-US" sz="2800" b="1" dirty="0">
                <a:effectLst>
                  <a:glow rad="228600">
                    <a:prstClr val="black">
                      <a:alpha val="75000"/>
                    </a:prstClr>
                  </a:glow>
                </a:effectLst>
                <a:ea typeface="ＭＳ Ｐゴシック" charset="0"/>
              </a:rPr>
              <a:t>。</a:t>
            </a:r>
            <a:endParaRPr lang="en-US" altLang="zh-CN" sz="2800" b="1" dirty="0">
              <a:effectLst>
                <a:glow rad="228600">
                  <a:prstClr val="black">
                    <a:alpha val="75000"/>
                  </a:prstClr>
                </a:glow>
              </a:effectLst>
              <a:ea typeface="ＭＳ Ｐゴシック" charset="0"/>
            </a:endParaRPr>
          </a:p>
          <a:p>
            <a:pPr algn="l">
              <a:defRPr/>
            </a:pPr>
            <a:endParaRPr lang="en-US" sz="2800" b="1" dirty="0">
              <a:solidFill>
                <a:srgbClr val="FFFF00"/>
              </a:solidFill>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象征不但传达信息， 也</a:t>
            </a:r>
            <a:r>
              <a:rPr lang="zh-CN" altLang="en-US" sz="2800" b="1" dirty="0">
                <a:solidFill>
                  <a:srgbClr val="FFFF00"/>
                </a:solidFill>
                <a:effectLst>
                  <a:glow rad="228600">
                    <a:prstClr val="black">
                      <a:alpha val="75000"/>
                    </a:prstClr>
                  </a:glow>
                </a:effectLst>
                <a:ea typeface="ＭＳ Ｐゴシック" charset="0"/>
              </a:rPr>
              <a:t>传授价值观及激起情绪</a:t>
            </a:r>
            <a:r>
              <a:rPr lang="zh-CN" altLang="en-US" sz="2800" b="1" dirty="0">
                <a:effectLst>
                  <a:glow rad="228600">
                    <a:prstClr val="black">
                      <a:alpha val="75000"/>
                    </a:prstClr>
                  </a:glow>
                </a:effectLst>
                <a:ea typeface="ＭＳ Ｐゴシック" charset="0"/>
              </a:rPr>
              <a:t>。</a:t>
            </a:r>
            <a:endParaRPr lang="en-US" sz="2800" b="1" dirty="0">
              <a:effectLst>
                <a:glow rad="228600">
                  <a:prstClr val="black">
                    <a:alpha val="75000"/>
                  </a:prstClr>
                </a:glow>
              </a:effectLst>
              <a:ea typeface="ＭＳ Ｐゴシック" charset="0"/>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a:defRPr/>
            </a:pPr>
            <a:r>
              <a:rPr lang="zh-CN" altLang="en-US" sz="6000" b="1" dirty="0">
                <a:effectLst>
                  <a:glow rad="228600">
                    <a:schemeClr val="tx1">
                      <a:alpha val="75000"/>
                    </a:schemeClr>
                  </a:glow>
                </a:effectLst>
                <a:ea typeface="ＭＳ Ｐゴシック" charset="0"/>
              </a:rPr>
              <a:t>为何用象征？</a:t>
            </a:r>
            <a:endParaRPr lang="en-US" sz="6000" b="1"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136550" y="5700889"/>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spTree>
    <p:extLst>
      <p:ext uri="{BB962C8B-B14F-4D97-AF65-F5344CB8AC3E}">
        <p14:creationId xmlns:p14="http://schemas.microsoft.com/office/powerpoint/2010/main" val="3133502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345" name="Picture 2" descr="Revelation apocalyptic work.1676769.4.flat,550x550,075,f.a-last-minute-apocalyptic-education-oil-on-canvas-24-x-1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rotWithShape="0">
              <a:srgbClr val="000000">
                <a:alpha val="42998"/>
              </a:srgbClr>
            </a:outerShdw>
          </a:effectLst>
          <a:extLst>
            <a:ext uri="{FAA26D3D-D897-4be2-8F04-BA451C77F1D7}">
              <ma14:placeholderFlag xmlns="" xmlns:ma14="http://schemas.microsoft.com/office/mac/drawingml/2011/main" val="1"/>
            </a:ext>
          </a:extLst>
        </p:spPr>
        <p:txBody>
          <a:bodyPr/>
          <a:lstStyle/>
          <a:p>
            <a:pPr>
              <a:defRPr/>
            </a:pPr>
            <a:r>
              <a:rPr lang="zh-CN" altLang="en-US" b="1" dirty="0">
                <a:solidFill>
                  <a:srgbClr val="FFFFFF"/>
                </a:solidFill>
                <a:effectLst>
                  <a:glow rad="177800">
                    <a:schemeClr val="tx1">
                      <a:alpha val="75000"/>
                    </a:schemeClr>
                  </a:glow>
                </a:effectLst>
                <a:latin typeface="Arial" charset="0"/>
                <a:ea typeface="ＭＳ Ｐゴシック" charset="-128"/>
              </a:rPr>
              <a:t>启示录是</a:t>
            </a:r>
            <a:br>
              <a:rPr lang="en-US" altLang="zh-CN" b="1" dirty="0">
                <a:solidFill>
                  <a:srgbClr val="FFFFFF"/>
                </a:solidFill>
                <a:effectLst>
                  <a:glow rad="177800">
                    <a:schemeClr val="tx1">
                      <a:alpha val="75000"/>
                    </a:schemeClr>
                  </a:glow>
                </a:effectLst>
                <a:latin typeface="Arial" charset="0"/>
                <a:ea typeface="ＭＳ Ｐゴシック" charset="-128"/>
              </a:rPr>
            </a:br>
            <a:r>
              <a:rPr lang="zh-CN" altLang="en-US" b="1" dirty="0">
                <a:solidFill>
                  <a:srgbClr val="FFFFFF"/>
                </a:solidFill>
                <a:effectLst>
                  <a:glow rad="177800">
                    <a:schemeClr val="tx1">
                      <a:alpha val="75000"/>
                    </a:schemeClr>
                  </a:glow>
                </a:effectLst>
                <a:latin typeface="Arial" charset="0"/>
                <a:ea typeface="ＭＳ Ｐゴシック" charset="-128"/>
              </a:rPr>
              <a:t>唯一预示世界</a:t>
            </a:r>
            <a:br>
              <a:rPr lang="en-US" altLang="zh-CN" b="1" dirty="0">
                <a:solidFill>
                  <a:srgbClr val="FFFFFF"/>
                </a:solidFill>
                <a:effectLst>
                  <a:glow rad="177800">
                    <a:schemeClr val="tx1">
                      <a:alpha val="75000"/>
                    </a:schemeClr>
                  </a:glow>
                </a:effectLst>
                <a:latin typeface="Arial" charset="0"/>
                <a:ea typeface="ＭＳ Ｐゴシック" charset="-128"/>
              </a:rPr>
            </a:br>
            <a:r>
              <a:rPr lang="zh-CN" altLang="en-US" b="1" dirty="0">
                <a:solidFill>
                  <a:srgbClr val="FFFFFF"/>
                </a:solidFill>
                <a:effectLst>
                  <a:glow rad="177800">
                    <a:schemeClr val="tx1">
                      <a:alpha val="75000"/>
                    </a:schemeClr>
                  </a:glow>
                </a:effectLst>
                <a:latin typeface="Arial" charset="0"/>
                <a:ea typeface="ＭＳ Ｐゴシック" charset="-128"/>
              </a:rPr>
              <a:t>末日的新约书</a:t>
            </a:r>
            <a:endParaRPr lang="en-US" b="1" dirty="0">
              <a:solidFill>
                <a:srgbClr val="FFFFFF"/>
              </a:solidFill>
              <a:effectLst>
                <a:glow rad="177800">
                  <a:schemeClr val="tx1">
                    <a:alpha val="75000"/>
                  </a:schemeClr>
                </a:glow>
              </a:effectLst>
              <a:latin typeface="Arial" charset="0"/>
              <a:ea typeface="ＭＳ Ｐゴシック" charset="-128"/>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a:t>
            </a:r>
            <a:br>
              <a:rPr lang="en-US" b="1">
                <a:solidFill>
                  <a:srgbClr val="FFFFFF"/>
                </a:solidFill>
                <a:effectLst>
                  <a:outerShdw blurRad="38100" dist="38100" dir="2700000" algn="tl">
                    <a:srgbClr val="C0C0C0"/>
                  </a:outerShdw>
                </a:effectLst>
                <a:latin typeface="Arial" pitchFamily="34" charset="0"/>
                <a:cs typeface="Arial" pitchFamily="34" charset="0"/>
              </a:rPr>
            </a:br>
            <a:r>
              <a:rPr lang="en-US" b="1">
                <a:solidFill>
                  <a:srgbClr val="FFFFFF"/>
                </a:solidFill>
                <a:effectLst>
                  <a:outerShdw blurRad="38100" dist="38100" dir="2700000" algn="tl">
                    <a:srgbClr val="C0C0C0"/>
                  </a:outerShdw>
                </a:effectLst>
                <a:latin typeface="Arial" pitchFamily="34" charset="0"/>
                <a:cs typeface="Arial" pitchFamily="34" charset="0"/>
              </a:rPr>
              <a:t>Point D</a:t>
            </a:r>
          </a:p>
        </p:txBody>
      </p:sp>
      <p:sp>
        <p:nvSpPr>
          <p:cNvPr id="6" name="Title 1"/>
          <p:cNvSpPr txBox="1">
            <a:spLocks/>
          </p:cNvSpPr>
          <p:nvPr/>
        </p:nvSpPr>
        <p:spPr bwMode="auto">
          <a:xfrm>
            <a:off x="0" y="3644900"/>
            <a:ext cx="3132138"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保密</a:t>
            </a:r>
            <a:r>
              <a:rPr lang="en-US" sz="4800" b="1">
                <a:solidFill>
                  <a:srgbClr val="FFFFFF"/>
                </a:solidFill>
                <a:effectLst>
                  <a:glow rad="177800">
                    <a:srgbClr val="000000">
                      <a:alpha val="75000"/>
                    </a:srgbClr>
                  </a:glow>
                </a:effectLst>
                <a:latin typeface="Arial" charset="0"/>
                <a:ea typeface="Arial" charset="0"/>
                <a:cs typeface="Arial" charset="0"/>
              </a:rPr>
              <a:t> </a:t>
            </a:r>
          </a:p>
        </p:txBody>
      </p:sp>
      <p:sp>
        <p:nvSpPr>
          <p:cNvPr id="7" name="Title 1"/>
          <p:cNvSpPr txBox="1">
            <a:spLocks/>
          </p:cNvSpPr>
          <p:nvPr/>
        </p:nvSpPr>
        <p:spPr bwMode="auto">
          <a:xfrm>
            <a:off x="1547813" y="2349500"/>
            <a:ext cx="3744912"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悲观主义</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8" name="Title 1"/>
          <p:cNvSpPr txBox="1">
            <a:spLocks/>
          </p:cNvSpPr>
          <p:nvPr/>
        </p:nvSpPr>
        <p:spPr bwMode="auto">
          <a:xfrm>
            <a:off x="4140200" y="0"/>
            <a:ext cx="3744913"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结束时间</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9" name="Title 1"/>
          <p:cNvSpPr txBox="1">
            <a:spLocks/>
          </p:cNvSpPr>
          <p:nvPr/>
        </p:nvSpPr>
        <p:spPr bwMode="auto">
          <a:xfrm>
            <a:off x="5364163" y="981075"/>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警告</a:t>
            </a:r>
            <a:endParaRPr lang="en-US" altLang="ja-JP" sz="4800" b="1">
              <a:solidFill>
                <a:srgbClr val="FFFFFF"/>
              </a:solidFill>
              <a:effectLst>
                <a:glow rad="177800">
                  <a:srgbClr val="000000">
                    <a:alpha val="75000"/>
                  </a:srgbClr>
                </a:glow>
              </a:effectLst>
              <a:latin typeface="Arial" charset="0"/>
              <a:ea typeface="Arial" charset="0"/>
              <a:cs typeface="Arial" charset="0"/>
            </a:endParaRPr>
          </a:p>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（不悔改）</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0" name="Title 1"/>
          <p:cNvSpPr txBox="1">
            <a:spLocks/>
          </p:cNvSpPr>
          <p:nvPr/>
        </p:nvSpPr>
        <p:spPr bwMode="auto">
          <a:xfrm>
            <a:off x="5399088" y="2781300"/>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神的胜利</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1" name="Title 1"/>
          <p:cNvSpPr txBox="1">
            <a:spLocks/>
          </p:cNvSpPr>
          <p:nvPr/>
        </p:nvSpPr>
        <p:spPr bwMode="auto">
          <a:xfrm>
            <a:off x="4897438" y="5300663"/>
            <a:ext cx="4211637"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lgn="ctr">
              <a:defRPr/>
            </a:pPr>
            <a:r>
              <a:rPr lang="ja-JP" altLang="en-US" sz="4800" b="1">
                <a:solidFill>
                  <a:srgbClr val="FFFFFF"/>
                </a:solidFill>
                <a:effectLst>
                  <a:glow rad="177800">
                    <a:srgbClr val="000000">
                      <a:alpha val="75000"/>
                    </a:srgbClr>
                  </a:glow>
                </a:effectLst>
                <a:latin typeface="Arial" charset="0"/>
                <a:ea typeface="Arial" charset="0"/>
                <a:cs typeface="Arial" charset="0"/>
              </a:rPr>
              <a:t>宿命论</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Tree>
    <p:extLst>
      <p:ext uri="{BB962C8B-B14F-4D97-AF65-F5344CB8AC3E}">
        <p14:creationId xmlns:p14="http://schemas.microsoft.com/office/powerpoint/2010/main" val="780081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3" name="TextBox 2"/>
          <p:cNvSpPr txBox="1"/>
          <p:nvPr/>
        </p:nvSpPr>
        <p:spPr>
          <a:xfrm>
            <a:off x="185860" y="1027556"/>
            <a:ext cx="8958140"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a:solidFill>
                  <a:srgbClr val="FFFFFF"/>
                </a:solidFill>
                <a:effectLst>
                  <a:glow rad="266700">
                    <a:srgbClr val="000000">
                      <a:alpha val="75000"/>
                    </a:srgbClr>
                  </a:glow>
                </a:effectLst>
              </a:rPr>
              <a:t>E.	</a:t>
            </a:r>
            <a:r>
              <a:rPr lang="zh-CN" altLang="en-US" dirty="0">
                <a:solidFill>
                  <a:srgbClr val="FFFFFF"/>
                </a:solidFill>
                <a:effectLst>
                  <a:glow rad="266700">
                    <a:srgbClr val="000000">
                      <a:alpha val="75000"/>
                    </a:srgbClr>
                  </a:glow>
                </a:effectLst>
              </a:rPr>
              <a:t>启示录</a:t>
            </a:r>
            <a:r>
              <a:rPr lang="zh-TW" altLang="en-US" dirty="0">
                <a:solidFill>
                  <a:srgbClr val="FFFFFF"/>
                </a:solidFill>
                <a:effectLst>
                  <a:glow rad="266700">
                    <a:srgbClr val="000000">
                      <a:alpha val="75000"/>
                    </a:srgbClr>
                  </a:glow>
                </a:effectLst>
                <a:ea typeface="+mn-ea"/>
              </a:rPr>
              <a:t>引用了大量</a:t>
            </a:r>
            <a:r>
              <a:rPr lang="zh-CN" altLang="en-US" dirty="0">
                <a:solidFill>
                  <a:srgbClr val="FFFFFF"/>
                </a:solidFill>
                <a:effectLst>
                  <a:glow rad="266700">
                    <a:srgbClr val="000000">
                      <a:alpha val="75000"/>
                    </a:srgbClr>
                  </a:glow>
                </a:effectLst>
                <a:ea typeface="+mn-ea"/>
              </a:rPr>
              <a:t>旧</a:t>
            </a:r>
            <a:r>
              <a:rPr lang="zh-TW" altLang="en-US" dirty="0">
                <a:solidFill>
                  <a:srgbClr val="FFFFFF"/>
                </a:solidFill>
                <a:effectLst>
                  <a:glow rad="266700">
                    <a:srgbClr val="000000">
                      <a:alpha val="75000"/>
                    </a:srgbClr>
                  </a:glow>
                </a:effectLst>
                <a:ea typeface="+mn-ea"/>
              </a:rPr>
              <a:t>約典故</a:t>
            </a:r>
            <a:r>
              <a:rPr lang="en-US" altLang="zh-TW" dirty="0">
                <a:solidFill>
                  <a:srgbClr val="FFFFFF"/>
                </a:solidFill>
                <a:effectLst>
                  <a:glow rad="266700">
                    <a:srgbClr val="000000">
                      <a:alpha val="75000"/>
                    </a:srgbClr>
                  </a:glow>
                </a:effectLst>
                <a:ea typeface="+mn-ea"/>
              </a:rPr>
              <a:t> </a:t>
            </a:r>
            <a:r>
              <a:rPr lang="en-US" altLang="zh-CN" dirty="0">
                <a:solidFill>
                  <a:srgbClr val="FFFFFF"/>
                </a:solidFill>
                <a:effectLst>
                  <a:glow rad="266700">
                    <a:srgbClr val="000000">
                      <a:alpha val="75000"/>
                    </a:srgbClr>
                  </a:glow>
                </a:effectLst>
                <a:ea typeface="+mn-ea"/>
              </a:rPr>
              <a:t>(250-550</a:t>
            </a:r>
            <a:r>
              <a:rPr lang="zh-CN" altLang="en-US" dirty="0">
                <a:solidFill>
                  <a:srgbClr val="FFFFFF"/>
                </a:solidFill>
                <a:effectLst>
                  <a:glow rad="266700">
                    <a:srgbClr val="000000">
                      <a:alpha val="75000"/>
                    </a:srgbClr>
                  </a:glow>
                </a:effectLst>
                <a:ea typeface="+mn-ea"/>
              </a:rPr>
              <a:t>个），比任何新约书卷都多。但是，它却只有非常少数的引文 </a:t>
            </a:r>
            <a:r>
              <a:rPr lang="en-US" dirty="0">
                <a:solidFill>
                  <a:srgbClr val="FFFFFF"/>
                </a:solidFill>
                <a:effectLst>
                  <a:glow rad="266700">
                    <a:srgbClr val="000000">
                      <a:alpha val="75000"/>
                    </a:srgbClr>
                  </a:glow>
                </a:effectLst>
              </a:rPr>
              <a:t>(1:7 </a:t>
            </a:r>
            <a:r>
              <a:rPr lang="zh-CN" altLang="en-US" dirty="0">
                <a:solidFill>
                  <a:srgbClr val="FFFFFF"/>
                </a:solidFill>
                <a:effectLst>
                  <a:glow rad="266700">
                    <a:srgbClr val="000000">
                      <a:alpha val="75000"/>
                    </a:srgbClr>
                  </a:glow>
                </a:effectLst>
              </a:rPr>
              <a:t>引用</a:t>
            </a:r>
            <a:r>
              <a:rPr lang="en-US" dirty="0">
                <a:solidFill>
                  <a:srgbClr val="FFFFFF"/>
                </a:solidFill>
                <a:effectLst>
                  <a:glow rad="266700">
                    <a:srgbClr val="000000">
                      <a:alpha val="75000"/>
                    </a:srgbClr>
                  </a:glow>
                </a:effectLst>
              </a:rPr>
              <a:t> </a:t>
            </a:r>
            <a:r>
              <a:rPr lang="zh-CN" altLang="en-US" dirty="0">
                <a:solidFill>
                  <a:srgbClr val="FFFFFF"/>
                </a:solidFill>
                <a:effectLst>
                  <a:glow rad="266700">
                    <a:srgbClr val="000000">
                      <a:alpha val="75000"/>
                    </a:srgbClr>
                  </a:glow>
                </a:effectLst>
                <a:ea typeface="+mn-ea"/>
              </a:rPr>
              <a:t>撒 迦 利 亞书</a:t>
            </a:r>
            <a:r>
              <a:rPr lang="en-US" dirty="0">
                <a:solidFill>
                  <a:srgbClr val="FFFFFF"/>
                </a:solidFill>
                <a:effectLst>
                  <a:glow rad="266700">
                    <a:srgbClr val="000000">
                      <a:alpha val="75000"/>
                    </a:srgbClr>
                  </a:glow>
                </a:effectLst>
              </a:rPr>
              <a:t> 12:10; 2:27 </a:t>
            </a:r>
            <a:r>
              <a:rPr lang="zh-CN" altLang="en-US" dirty="0">
                <a:solidFill>
                  <a:srgbClr val="FFFFFF"/>
                </a:solidFill>
                <a:effectLst>
                  <a:glow rad="266700">
                    <a:srgbClr val="000000">
                      <a:alpha val="75000"/>
                    </a:srgbClr>
                  </a:glow>
                </a:effectLst>
              </a:rPr>
              <a:t>引用诗篇</a:t>
            </a:r>
            <a:r>
              <a:rPr lang="en-US" dirty="0">
                <a:solidFill>
                  <a:srgbClr val="FFFFFF"/>
                </a:solidFill>
                <a:effectLst>
                  <a:glow rad="266700">
                    <a:srgbClr val="000000">
                      <a:alpha val="75000"/>
                    </a:srgbClr>
                  </a:glow>
                </a:effectLst>
              </a:rPr>
              <a:t>2:9).</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bible0014.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4384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9EED7C1-41AD-E445-AA0B-52D80BEBEBA0}"/>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8" name="Rectangle 7">
              <a:extLst>
                <a:ext uri="{FF2B5EF4-FFF2-40B4-BE49-F238E27FC236}">
                  <a16:creationId xmlns:a16="http://schemas.microsoft.com/office/drawing/2014/main" id="{E5860DC8-C5FF-544F-920A-13E7CD5DEF7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7" name="Rectangle 16">
              <a:extLst>
                <a:ext uri="{FF2B5EF4-FFF2-40B4-BE49-F238E27FC236}">
                  <a16:creationId xmlns:a16="http://schemas.microsoft.com/office/drawing/2014/main" id="{6E6AEE4B-8116-8F42-A7DD-9DDFE3B508F2}"/>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zh-SG" altLang="en-US" sz="36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6" name="Rectangle 5"/>
          <p:cNvSpPr/>
          <p:nvPr/>
        </p:nvSpPr>
        <p:spPr bwMode="auto">
          <a:xfrm>
            <a:off x="-12576" y="79960"/>
            <a:ext cx="77381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TextBox 12"/>
          <p:cNvSpPr txBox="1"/>
          <p:nvPr/>
        </p:nvSpPr>
        <p:spPr>
          <a:xfrm>
            <a:off x="211676" y="261155"/>
            <a:ext cx="2217771" cy="1569660"/>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约翰在</a:t>
            </a: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拔摩</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岛的异象</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其余三个教会被谴责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神宝座的图视</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圣洁羔羊被高举</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印被揭开</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从大患难中出来的人群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四个号角带来的轭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4" name="TextBox 13"/>
          <p:cNvSpPr txBox="1"/>
          <p:nvPr/>
        </p:nvSpPr>
        <p:spPr>
          <a:xfrm>
            <a:off x="2624479" y="245934"/>
            <a:ext cx="2506309" cy="1015663"/>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无底坑释放更多号角</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约翰把小书卷吃尽</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有人想要害两位证人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大红龙</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不屈的抵抗</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敌基督的印记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5" name="TextBox 14"/>
          <p:cNvSpPr txBox="1"/>
          <p:nvPr/>
        </p:nvSpPr>
        <p:spPr>
          <a:xfrm>
            <a:off x="6615691" y="5021001"/>
            <a:ext cx="2703799" cy="1200329"/>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妓女未来的毁灭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巴比伦完全的凄惶</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羔羊得胜的宴席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最终的复活与审判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新耶路撒冷的启示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永恒的城市与世界</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Box 15"/>
          <p:cNvSpPr txBox="1"/>
          <p:nvPr/>
        </p:nvSpPr>
        <p:spPr>
          <a:xfrm>
            <a:off x="4842718" y="5021001"/>
            <a:ext cx="1731405" cy="646331"/>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收成的时候到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琴为神而奏</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碗被倒空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Tree>
    <p:extLst>
      <p:ext uri="{BB962C8B-B14F-4D97-AF65-F5344CB8AC3E}">
        <p14:creationId xmlns:p14="http://schemas.microsoft.com/office/powerpoint/2010/main" val="1658135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Text Box 2"/>
          <p:cNvSpPr txBox="1">
            <a:spLocks noChangeArrowheads="1"/>
          </p:cNvSpPr>
          <p:nvPr/>
        </p:nvSpPr>
        <p:spPr bwMode="auto">
          <a:xfrm>
            <a:off x="850900" y="76200"/>
            <a:ext cx="753745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8800" b="1" dirty="0">
                <a:solidFill>
                  <a:schemeClr val="bg1"/>
                </a:solidFill>
                <a:latin typeface="SimSun" pitchFamily="2" charset="-122"/>
                <a:ea typeface="SimSun" pitchFamily="2" charset="-122"/>
                <a:cs typeface="+mn-cs"/>
              </a:rPr>
              <a:t>启 示 录</a:t>
            </a:r>
            <a:r>
              <a:rPr lang="zh-TW" altLang="en-US" sz="9600" b="1" dirty="0">
                <a:solidFill>
                  <a:schemeClr val="bg1"/>
                </a:solidFill>
                <a:latin typeface="SimSun" pitchFamily="2" charset="-122"/>
                <a:ea typeface="SimSun" pitchFamily="2" charset="-122"/>
                <a:cs typeface="+mn-cs"/>
              </a:rPr>
              <a:t> </a:t>
            </a:r>
            <a:endParaRPr lang="en-US" altLang="zh-CN" sz="9600" b="1" dirty="0">
              <a:solidFill>
                <a:schemeClr val="bg1"/>
              </a:solidFill>
              <a:latin typeface="SimSun" pitchFamily="2" charset="-122"/>
              <a:ea typeface="SimSun" pitchFamily="2" charset="-122"/>
              <a:cs typeface="+mn-cs"/>
            </a:endParaRPr>
          </a:p>
        </p:txBody>
      </p:sp>
      <p:sp>
        <p:nvSpPr>
          <p:cNvPr id="641026" name="Text Box 3"/>
          <p:cNvSpPr txBox="1">
            <a:spLocks noChangeArrowheads="1"/>
          </p:cNvSpPr>
          <p:nvPr/>
        </p:nvSpPr>
        <p:spPr bwMode="auto">
          <a:xfrm>
            <a:off x="914400" y="1752600"/>
            <a:ext cx="7620000" cy="42449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8000" b="1">
                <a:solidFill>
                  <a:srgbClr val="000000"/>
                </a:solidFill>
                <a:ea typeface="SimSun" pitchFamily="2" charset="-122"/>
                <a:cs typeface="+mn-cs"/>
                <a:sym typeface="Symbol" pitchFamily="18" charset="2"/>
              </a:rPr>
              <a:t>圣 经 </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的</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总 结</a:t>
            </a:r>
            <a:endParaRPr lang="en-US" altLang="zh-CN" sz="8000" b="1">
              <a:solidFill>
                <a:srgbClr val="000000"/>
              </a:solidFill>
              <a:latin typeface="Times New Roman" pitchFamily="18" charset="0"/>
              <a:ea typeface="SimSun" pitchFamily="2" charset="-122"/>
              <a:cs typeface="+mn-cs"/>
            </a:endParaRPr>
          </a:p>
        </p:txBody>
      </p:sp>
      <p:sp>
        <p:nvSpPr>
          <p:cNvPr id="5125" name="Text Box 5"/>
          <p:cNvSpPr txBox="1">
            <a:spLocks noChangeArrowheads="1"/>
          </p:cNvSpPr>
          <p:nvPr/>
        </p:nvSpPr>
        <p:spPr bwMode="auto">
          <a:xfrm rot="-1020094">
            <a:off x="6350" y="2643188"/>
            <a:ext cx="9144000" cy="1571625"/>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9600" b="1">
                <a:solidFill>
                  <a:srgbClr val="FFFFFF"/>
                </a:solidFill>
                <a:ea typeface="SimSun" pitchFamily="2" charset="-122"/>
                <a:cs typeface="+mn-cs"/>
              </a:rPr>
              <a:t>其 余 的 故 事</a:t>
            </a:r>
            <a:endParaRPr lang="en-US" altLang="zh-CN" sz="9600">
              <a:solidFill>
                <a:srgbClr val="FFFFFF"/>
              </a:solidFill>
              <a:ea typeface="SimSun" pitchFamily="2" charset="-122"/>
              <a:cs typeface="+mn-cs"/>
            </a:endParaRPr>
          </a:p>
        </p:txBody>
      </p:sp>
      <p:sp>
        <p:nvSpPr>
          <p:cNvPr id="641028" name="Rectangle 6"/>
          <p:cNvSpPr>
            <a:spLocks noGrp="1" noChangeArrowheads="1"/>
          </p:cNvSpPr>
          <p:nvPr>
            <p:ph type="title" idx="4294967295"/>
          </p:nvPr>
        </p:nvSpPr>
        <p:spPr>
          <a:xfrm>
            <a:off x="4876800" y="6324600"/>
            <a:ext cx="4267200" cy="533400"/>
          </a:xfrm>
        </p:spPr>
        <p:txBody>
          <a:bodyPr/>
          <a:lstStyle/>
          <a:p>
            <a:r>
              <a:rPr lang="zh-CN" altLang="en-US" sz="4000" b="1">
                <a:ea typeface="SimSun" pitchFamily="2" charset="-122"/>
              </a:rPr>
              <a:t>启示综述经文 </a:t>
            </a:r>
            <a:endParaRPr lang="en-US" altLang="zh-CN" sz="4000" b="1">
              <a:ea typeface="SimSun" pitchFamily="2" charset="-122"/>
            </a:endParaRPr>
          </a:p>
        </p:txBody>
      </p:sp>
    </p:spTree>
    <p:extLst>
      <p:ext uri="{BB962C8B-B14F-4D97-AF65-F5344CB8AC3E}">
        <p14:creationId xmlns:p14="http://schemas.microsoft.com/office/powerpoint/2010/main" val="3236013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rev intro Col_ReadingColossia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a:solidFill>
                  <a:srgbClr val="FFFFFF"/>
                </a:solidFill>
                <a:effectLst>
                  <a:glow rad="266700">
                    <a:srgbClr val="000000">
                      <a:alpha val="75000"/>
                    </a:srgbClr>
                  </a:glow>
                </a:effectLst>
              </a:rPr>
              <a:t>F.	</a:t>
            </a:r>
            <a:r>
              <a:rPr lang="zh-CN" altLang="en-US" dirty="0">
                <a:solidFill>
                  <a:srgbClr val="FFFFFF"/>
                </a:solidFill>
                <a:effectLst>
                  <a:glow rad="266700">
                    <a:srgbClr val="000000">
                      <a:alpha val="75000"/>
                    </a:srgbClr>
                  </a:glow>
                </a:effectLst>
              </a:rPr>
              <a:t>第二到三章记录了唯一被保存下来的基督所写的书信。</a:t>
            </a:r>
            <a:r>
              <a:rPr lang="en-US" dirty="0">
                <a:solidFill>
                  <a:srgbClr val="FFFFFF"/>
                </a:solidFill>
                <a:effectLst>
                  <a:glow rad="266700">
                    <a:srgbClr val="000000">
                      <a:alpha val="75000"/>
                    </a:srgbClr>
                  </a:glow>
                </a:effectLst>
              </a:rPr>
              <a:t> </a:t>
            </a:r>
            <a:r>
              <a:rPr lang="zh-CN" altLang="en-US" dirty="0">
                <a:solidFill>
                  <a:srgbClr val="FFFFFF"/>
                </a:solidFill>
                <a:effectLst>
                  <a:glow rad="266700">
                    <a:srgbClr val="000000">
                      <a:alpha val="75000"/>
                    </a:srgbClr>
                  </a:glow>
                </a:effectLst>
              </a:rPr>
              <a:t>启示录也是新约书里唯一有给不同教会的个别书信。</a:t>
            </a:r>
            <a:endParaRPr lang="en-US"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425439620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3" name="TextBox 2"/>
          <p:cNvSpPr txBox="1"/>
          <p:nvPr/>
        </p:nvSpPr>
        <p:spPr>
          <a:xfrm>
            <a:off x="132522" y="1369391"/>
            <a:ext cx="3302000" cy="3046988"/>
          </a:xfrm>
          <a:prstGeom prst="rect">
            <a:avLst/>
          </a:prstGeom>
          <a:noFill/>
        </p:spPr>
        <p:txBody>
          <a:bodyPr wrap="square" rtlCol="0">
            <a:spAutoFit/>
          </a:bodyPr>
          <a:lstStyle/>
          <a:p>
            <a:pPr marL="541338" indent="-541338"/>
            <a:r>
              <a:rPr lang="en-US" sz="3200" b="1" dirty="0">
                <a:solidFill>
                  <a:srgbClr val="FFFFFF"/>
                </a:solidFill>
                <a:effectLst>
                  <a:glow rad="266700">
                    <a:srgbClr val="000000">
                      <a:alpha val="75000"/>
                    </a:srgbClr>
                  </a:glow>
                </a:effectLst>
                <a:latin typeface="Arial"/>
                <a:cs typeface="Arial"/>
              </a:rPr>
              <a:t>G.	</a:t>
            </a:r>
            <a:r>
              <a:rPr lang="zh-CN" altLang="en-US" sz="3200" b="1" dirty="0">
                <a:solidFill>
                  <a:srgbClr val="FFFFFF"/>
                </a:solidFill>
                <a:effectLst>
                  <a:glow rad="266700">
                    <a:srgbClr val="000000">
                      <a:alpha val="75000"/>
                    </a:srgbClr>
                  </a:glow>
                </a:effectLst>
                <a:latin typeface="Arial"/>
                <a:cs typeface="Arial"/>
              </a:rPr>
              <a:t>这预言比福音书更详细的描述耶稣基督的荣耀，完整了我们对这圣经课题的理解。</a:t>
            </a:r>
            <a:endParaRPr lang="en-US" sz="3200" b="1" dirty="0">
              <a:solidFill>
                <a:srgbClr val="FFFFFF"/>
              </a:solidFill>
              <a:effectLst>
                <a:glow rad="266700">
                  <a:srgbClr val="000000">
                    <a:alpha val="75000"/>
                  </a:srgbClr>
                </a:glow>
              </a:effectLst>
              <a:latin typeface="Arial"/>
              <a:cs typeface="Arial"/>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8" name="Picture 7" descr="rev jesus transfiguration.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307939771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58088" name="Rectangle 1032"/>
          <p:cNvSpPr>
            <a:spLocks noChangeArrowheads="1"/>
          </p:cNvSpPr>
          <p:nvPr/>
        </p:nvSpPr>
        <p:spPr bwMode="auto">
          <a:xfrm>
            <a:off x="395288" y="3698875"/>
            <a:ext cx="3168650"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58089" name="Rectangle 1033"/>
          <p:cNvSpPr>
            <a:spLocks noChangeArrowheads="1"/>
          </p:cNvSpPr>
          <p:nvPr/>
        </p:nvSpPr>
        <p:spPr bwMode="auto">
          <a:xfrm>
            <a:off x="5292725" y="3698875"/>
            <a:ext cx="3382963"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74468" name="Rectangle 1029"/>
          <p:cNvSpPr>
            <a:spLocks noGrp="1" noChangeArrowheads="1"/>
          </p:cNvSpPr>
          <p:nvPr>
            <p:ph type="title"/>
          </p:nvPr>
        </p:nvSpPr>
        <p:spPr>
          <a:xfrm>
            <a:off x="0" y="44450"/>
            <a:ext cx="9144000" cy="1022350"/>
          </a:xfrm>
        </p:spPr>
        <p:txBody>
          <a:bodyPr/>
          <a:lstStyle/>
          <a:p>
            <a:r>
              <a:rPr lang="zh-CN" altLang="en-US" sz="7200" b="1" dirty="0">
                <a:solidFill>
                  <a:schemeClr val="bg1"/>
                </a:solidFill>
                <a:ea typeface="SimSun" pitchFamily="2" charset="-122"/>
              </a:rPr>
              <a:t>焦点：基督的再来</a:t>
            </a:r>
            <a:endParaRPr lang="en-US" sz="7200" b="1" dirty="0">
              <a:solidFill>
                <a:schemeClr val="bg1"/>
              </a:solidFill>
            </a:endParaRPr>
          </a:p>
        </p:txBody>
      </p:sp>
      <p:pic>
        <p:nvPicPr>
          <p:cNvPr id="574469" name="Picture 1028" descr="Pict10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43677" y="1066800"/>
            <a:ext cx="8537575" cy="5530850"/>
          </a:xfrm>
          <a:noFill/>
          <a:ln w="57150">
            <a:solidFill>
              <a:srgbClr val="003300"/>
            </a:solidFill>
            <a:miter lim="800000"/>
            <a:headEnd/>
            <a:tailEnd/>
          </a:ln>
        </p:spPr>
      </p:pic>
      <p:sp>
        <p:nvSpPr>
          <p:cNvPr id="574470" name="Text Box 1034"/>
          <p:cNvSpPr txBox="1">
            <a:spLocks noChangeArrowheads="1"/>
          </p:cNvSpPr>
          <p:nvPr/>
        </p:nvSpPr>
        <p:spPr bwMode="auto">
          <a:xfrm>
            <a:off x="8455025" y="7938"/>
            <a:ext cx="6461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a:solidFill>
                  <a:srgbClr val="FFFFFF"/>
                </a:solidFill>
              </a:rPr>
              <a:t>344</a:t>
            </a:r>
          </a:p>
        </p:txBody>
      </p:sp>
      <p:sp>
        <p:nvSpPr>
          <p:cNvPr id="2" name="TextBox 1"/>
          <p:cNvSpPr txBox="1"/>
          <p:nvPr/>
        </p:nvSpPr>
        <p:spPr>
          <a:xfrm>
            <a:off x="388763" y="5844039"/>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旧约</a:t>
            </a:r>
            <a:endParaRPr lang="en-US" sz="3600" b="1" dirty="0"/>
          </a:p>
        </p:txBody>
      </p:sp>
      <p:sp>
        <p:nvSpPr>
          <p:cNvPr id="10" name="TextBox 9"/>
          <p:cNvSpPr txBox="1"/>
          <p:nvPr/>
        </p:nvSpPr>
        <p:spPr>
          <a:xfrm>
            <a:off x="5662959" y="5818123"/>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新约</a:t>
            </a:r>
            <a:endParaRPr lang="en-US" sz="3600" b="1" dirty="0"/>
          </a:p>
        </p:txBody>
      </p:sp>
      <p:sp>
        <p:nvSpPr>
          <p:cNvPr id="12" name="TextBox 11"/>
          <p:cNvSpPr txBox="1"/>
          <p:nvPr/>
        </p:nvSpPr>
        <p:spPr>
          <a:xfrm>
            <a:off x="565266" y="1237172"/>
            <a:ext cx="2258143" cy="707886"/>
          </a:xfrm>
          <a:prstGeom prst="rect">
            <a:avLst/>
          </a:prstGeom>
          <a:solidFill>
            <a:schemeClr val="bg1"/>
          </a:solidFill>
        </p:spPr>
        <p:txBody>
          <a:bodyPr wrap="square" rtlCol="0">
            <a:spAutoFit/>
          </a:bodyPr>
          <a:lstStyle/>
          <a:p>
            <a:pPr algn="ctr"/>
            <a:r>
              <a:rPr lang="zh-TW" altLang="en-US" sz="4000" dirty="0">
                <a:ea typeface="PMingLiU" pitchFamily="18" charset="-120"/>
              </a:rPr>
              <a:t>他</a:t>
            </a:r>
            <a:r>
              <a:rPr lang="zh-CN" altLang="en-US" sz="4000" dirty="0">
                <a:ea typeface="PMingLiU" pitchFamily="18" charset="-120"/>
              </a:rPr>
              <a:t>要</a:t>
            </a:r>
            <a:r>
              <a:rPr lang="zh-TW" altLang="en-US" sz="4000" dirty="0">
                <a:ea typeface="PMingLiU" pitchFamily="18" charset="-120"/>
              </a:rPr>
              <a:t>来了</a:t>
            </a:r>
            <a:endParaRPr lang="en-US" sz="4000" b="1" dirty="0"/>
          </a:p>
        </p:txBody>
      </p:sp>
      <p:grpSp>
        <p:nvGrpSpPr>
          <p:cNvPr id="6" name="Group 5"/>
          <p:cNvGrpSpPr/>
          <p:nvPr/>
        </p:nvGrpSpPr>
        <p:grpSpPr>
          <a:xfrm>
            <a:off x="6647825" y="3563438"/>
            <a:ext cx="1801262" cy="1477207"/>
            <a:chOff x="6647825" y="3563438"/>
            <a:chExt cx="1801262" cy="1477207"/>
          </a:xfrm>
        </p:grpSpPr>
        <p:sp>
          <p:nvSpPr>
            <p:cNvPr id="3" name="Oval 2"/>
            <p:cNvSpPr/>
            <p:nvPr/>
          </p:nvSpPr>
          <p:spPr bwMode="auto">
            <a:xfrm>
              <a:off x="6647825" y="3563438"/>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5" name="Oval 14"/>
            <p:cNvSpPr/>
            <p:nvPr/>
          </p:nvSpPr>
          <p:spPr bwMode="auto">
            <a:xfrm>
              <a:off x="6673743" y="4392747"/>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6" name="Oval 15"/>
            <p:cNvSpPr/>
            <p:nvPr/>
          </p:nvSpPr>
          <p:spPr bwMode="auto">
            <a:xfrm>
              <a:off x="7127298" y="4042882"/>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7" name="Oval 16"/>
            <p:cNvSpPr/>
            <p:nvPr/>
          </p:nvSpPr>
          <p:spPr bwMode="auto">
            <a:xfrm>
              <a:off x="7088422" y="4302041"/>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8" name="Oval 17"/>
            <p:cNvSpPr/>
            <p:nvPr/>
          </p:nvSpPr>
          <p:spPr bwMode="auto">
            <a:xfrm>
              <a:off x="6725578" y="4016966"/>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grpSp>
      <p:sp>
        <p:nvSpPr>
          <p:cNvPr id="13" name="TextBox 12"/>
          <p:cNvSpPr txBox="1"/>
          <p:nvPr/>
        </p:nvSpPr>
        <p:spPr>
          <a:xfrm>
            <a:off x="6103560" y="3731891"/>
            <a:ext cx="2617661" cy="1323439"/>
          </a:xfrm>
          <a:prstGeom prst="rect">
            <a:avLst/>
          </a:prstGeom>
          <a:noFill/>
        </p:spPr>
        <p:txBody>
          <a:bodyPr wrap="square" rtlCol="0">
            <a:spAutoFit/>
          </a:bodyPr>
          <a:lstStyle/>
          <a:p>
            <a:pPr algn="ctr"/>
            <a:r>
              <a:rPr lang="zh-CN" altLang="en-US" sz="4000" dirty="0">
                <a:ea typeface="SimSun" pitchFamily="2" charset="-122"/>
              </a:rPr>
              <a:t>他即将</a:t>
            </a:r>
            <a:r>
              <a:rPr lang="zh-CN" altLang="en-US" sz="4000" b="1" dirty="0">
                <a:solidFill>
                  <a:schemeClr val="bg1"/>
                </a:solidFill>
                <a:ea typeface="SimSun" pitchFamily="2" charset="-122"/>
              </a:rPr>
              <a:t>再</a:t>
            </a:r>
            <a:r>
              <a:rPr lang="zh-CN" altLang="en-US" sz="4000" dirty="0">
                <a:ea typeface="SimSun" pitchFamily="2" charset="-122"/>
              </a:rPr>
              <a:t>来！</a:t>
            </a:r>
            <a:endParaRPr lang="en-US" sz="4000" b="1" dirty="0"/>
          </a:p>
        </p:txBody>
      </p:sp>
      <p:sp>
        <p:nvSpPr>
          <p:cNvPr id="9" name="Rectangle 6"/>
          <p:cNvSpPr>
            <a:spLocks noChangeArrowheads="1"/>
          </p:cNvSpPr>
          <p:nvPr/>
        </p:nvSpPr>
        <p:spPr bwMode="auto">
          <a:xfrm>
            <a:off x="5359027" y="1079619"/>
            <a:ext cx="3929962" cy="5778381"/>
          </a:xfrm>
          <a:prstGeom prst="rect">
            <a:avLst/>
          </a:prstGeom>
          <a:solidFill>
            <a:srgbClr val="004700"/>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wrap="square" lIns="90000" tIns="46800" rIns="90000" bIns="46800">
            <a:spAutoFit/>
          </a:bodyPr>
          <a:lstStyle/>
          <a:p>
            <a:endParaRPr lang="en-US">
              <a:solidFill>
                <a:srgbClr val="000000"/>
              </a:solidFill>
            </a:endParaRPr>
          </a:p>
        </p:txBody>
      </p:sp>
    </p:spTree>
    <p:extLst>
      <p:ext uri="{BB962C8B-B14F-4D97-AF65-F5344CB8AC3E}">
        <p14:creationId xmlns:p14="http://schemas.microsoft.com/office/powerpoint/2010/main" val="2201412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 y="771234"/>
            <a:ext cx="3414071" cy="6001643"/>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ea typeface="+mn-ea"/>
              </a:rPr>
              <a:t>J.	</a:t>
            </a:r>
            <a:r>
              <a:rPr lang="zh-CN" altLang="en-US" sz="3200" dirty="0">
                <a:solidFill>
                  <a:srgbClr val="FFFFFF"/>
                </a:solidFill>
                <a:effectLst/>
                <a:ea typeface="+mn-ea"/>
              </a:rPr>
              <a:t>启示录里</a:t>
            </a:r>
            <a:r>
              <a:rPr lang="zh-CN" altLang="en-US" sz="3200" u="sng" dirty="0">
                <a:solidFill>
                  <a:srgbClr val="FFFFFF"/>
                </a:solidFill>
                <a:effectLst/>
                <a:ea typeface="+mn-ea"/>
              </a:rPr>
              <a:t>诗歌</a:t>
            </a:r>
            <a:r>
              <a:rPr lang="zh-CN" altLang="en-US" sz="3200" dirty="0">
                <a:solidFill>
                  <a:srgbClr val="FFFFFF"/>
                </a:solidFill>
                <a:effectLst/>
                <a:ea typeface="+mn-ea"/>
              </a:rPr>
              <a:t>的数目，比任何新约书还多。众天使俯伏敬拜赞美神十四次。因此，启示录给了我们敬拜的模式。 它尤其与以西结书里的敬拜有相似之处。</a:t>
            </a:r>
            <a:endParaRPr lang="en-US" sz="3200" dirty="0">
              <a:solidFill>
                <a:srgbClr val="FFFFFF"/>
              </a:solidFill>
              <a:effectLst>
                <a:glow rad="266700">
                  <a:srgbClr val="000000">
                    <a:alpha val="75000"/>
                  </a:srgbClr>
                </a:glow>
              </a:effectLst>
              <a:ea typeface="+mn-ea"/>
            </a:endParaRPr>
          </a:p>
        </p:txBody>
      </p:sp>
    </p:spTree>
    <p:extLst>
      <p:ext uri="{BB962C8B-B14F-4D97-AF65-F5344CB8AC3E}">
        <p14:creationId xmlns:p14="http://schemas.microsoft.com/office/powerpoint/2010/main" val="344024231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456701" cy="1077218"/>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K.	</a:t>
            </a:r>
            <a:r>
              <a:rPr lang="zh-CN" altLang="en-US" sz="3200" dirty="0">
                <a:solidFill>
                  <a:srgbClr val="FFFFFF"/>
                </a:solidFill>
                <a:effectLst>
                  <a:glow rad="241300">
                    <a:srgbClr val="000000">
                      <a:alpha val="75000"/>
                    </a:srgbClr>
                  </a:glow>
                </a:effectLst>
                <a:ea typeface="+mn-ea"/>
              </a:rPr>
              <a:t>这是圣经书卷中唯一一本承诺特别的</a:t>
            </a:r>
            <a:r>
              <a:rPr lang="zh-CN" altLang="en-US" sz="3200" u="sng" dirty="0">
                <a:solidFill>
                  <a:srgbClr val="FFFFFF"/>
                </a:solidFill>
                <a:effectLst>
                  <a:glow rad="241300">
                    <a:srgbClr val="000000">
                      <a:alpha val="75000"/>
                    </a:srgbClr>
                  </a:glow>
                </a:effectLst>
                <a:ea typeface="+mn-ea"/>
              </a:rPr>
              <a:t>祝福给念这书的人</a:t>
            </a:r>
            <a:r>
              <a:rPr lang="zh-CN" altLang="en-US" sz="3200" dirty="0">
                <a:solidFill>
                  <a:srgbClr val="FFFFFF"/>
                </a:solidFill>
                <a:effectLst>
                  <a:glow rad="241300">
                    <a:srgbClr val="000000">
                      <a:alpha val="75000"/>
                    </a:srgbClr>
                  </a:glow>
                </a:effectLst>
                <a:ea typeface="+mn-ea"/>
              </a:rPr>
              <a:t> </a:t>
            </a:r>
            <a:r>
              <a:rPr lang="en-US" sz="3200" dirty="0">
                <a:solidFill>
                  <a:srgbClr val="FFFFFF"/>
                </a:solidFill>
                <a:effectLst>
                  <a:glow rad="241300">
                    <a:srgbClr val="000000">
                      <a:alpha val="75000"/>
                    </a:srgbClr>
                  </a:glow>
                </a:effectLst>
                <a:ea typeface="+mn-ea"/>
              </a:rPr>
              <a:t>(1:3).</a:t>
            </a:r>
          </a:p>
        </p:txBody>
      </p:sp>
    </p:spTree>
    <p:extLst>
      <p:ext uri="{BB962C8B-B14F-4D97-AF65-F5344CB8AC3E}">
        <p14:creationId xmlns:p14="http://schemas.microsoft.com/office/powerpoint/2010/main" val="266097303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glow rad="241300">
                    <a:srgbClr val="000000"/>
                  </a:glow>
                  <a:outerShdw blurRad="38100" dist="38100" dir="2700000" algn="tl">
                    <a:srgbClr val="4E5B6F"/>
                  </a:outerShdw>
                </a:effectLst>
                <a:latin typeface="Arial" charset="0"/>
                <a:cs typeface="Arial" charset="0"/>
              </a:rPr>
              <a:t>322</a:t>
            </a:r>
          </a:p>
        </p:txBody>
      </p:sp>
      <p:sp>
        <p:nvSpPr>
          <p:cNvPr id="3" name="TextBox 2"/>
          <p:cNvSpPr txBox="1"/>
          <p:nvPr/>
        </p:nvSpPr>
        <p:spPr>
          <a:xfrm>
            <a:off x="302955" y="4674282"/>
            <a:ext cx="8456701" cy="1569660"/>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L.	</a:t>
            </a:r>
            <a:r>
              <a:rPr lang="zh-CN" altLang="en-US" sz="3200" dirty="0">
                <a:solidFill>
                  <a:srgbClr val="FFFFFF"/>
                </a:solidFill>
                <a:effectLst>
                  <a:glow rad="241300">
                    <a:srgbClr val="000000">
                      <a:alpha val="75000"/>
                    </a:srgbClr>
                  </a:glow>
                </a:effectLst>
                <a:ea typeface="+mn-ea"/>
              </a:rPr>
              <a:t>这是圣经里</a:t>
            </a:r>
            <a:r>
              <a:rPr lang="zh-CN" altLang="en-US" sz="3200" u="sng" dirty="0">
                <a:solidFill>
                  <a:srgbClr val="FFFFFF"/>
                </a:solidFill>
                <a:effectLst>
                  <a:glow rad="241300">
                    <a:srgbClr val="000000">
                      <a:alpha val="75000"/>
                    </a:srgbClr>
                  </a:glow>
                </a:effectLst>
                <a:ea typeface="+mn-ea"/>
              </a:rPr>
              <a:t>约翰</a:t>
            </a:r>
            <a:r>
              <a:rPr lang="zh-CN" altLang="en-US" sz="3200" dirty="0">
                <a:solidFill>
                  <a:srgbClr val="FFFFFF"/>
                </a:solidFill>
                <a:effectLst>
                  <a:glow rad="241300">
                    <a:srgbClr val="000000">
                      <a:alpha val="75000"/>
                    </a:srgbClr>
                  </a:glow>
                </a:effectLst>
                <a:ea typeface="+mn-ea"/>
              </a:rPr>
              <a:t>所著的书卷中，唯一在文本里有他的名字的书 </a:t>
            </a:r>
            <a:r>
              <a:rPr lang="en-US" sz="3200" dirty="0">
                <a:solidFill>
                  <a:srgbClr val="FFFFFF"/>
                </a:solidFill>
                <a:effectLst>
                  <a:glow rad="241300">
                    <a:srgbClr val="000000"/>
                  </a:glow>
                </a:effectLst>
                <a:ea typeface="+mn-ea"/>
              </a:rPr>
              <a:t>(1:1, 4, 9)</a:t>
            </a:r>
            <a:r>
              <a:rPr lang="zh-CN" altLang="en-US" sz="3200" dirty="0">
                <a:solidFill>
                  <a:srgbClr val="FFFFFF"/>
                </a:solidFill>
                <a:effectLst>
                  <a:glow rad="241300">
                    <a:srgbClr val="000000">
                      <a:alpha val="75000"/>
                    </a:srgbClr>
                  </a:glow>
                </a:effectLst>
                <a:ea typeface="+mn-ea"/>
              </a:rPr>
              <a:t>。 新约书的书名都是后加上的。</a:t>
            </a:r>
            <a:endParaRPr lang="en-US" sz="3200" dirty="0">
              <a:solidFill>
                <a:srgbClr val="FFFFFF"/>
              </a:solidFill>
              <a:effectLst>
                <a:glow rad="241300">
                  <a:srgbClr val="000000"/>
                </a:glow>
              </a:effectLst>
              <a:ea typeface="+mn-ea"/>
            </a:endParaRPr>
          </a:p>
        </p:txBody>
      </p:sp>
    </p:spTree>
    <p:extLst>
      <p:ext uri="{BB962C8B-B14F-4D97-AF65-F5344CB8AC3E}">
        <p14:creationId xmlns:p14="http://schemas.microsoft.com/office/powerpoint/2010/main" val="1005362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rPr>
              <a:t>319</a:t>
            </a:r>
          </a:p>
        </p:txBody>
      </p:sp>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b="1" dirty="0">
                <a:solidFill>
                  <a:srgbClr val="FFFFFF"/>
                </a:solidFill>
                <a:effectLst>
                  <a:glow rad="266700">
                    <a:srgbClr val="000000">
                      <a:alpha val="75000"/>
                    </a:srgbClr>
                  </a:glow>
                </a:effectLst>
                <a:latin typeface="Arial" charset="0"/>
                <a:ea typeface="ＭＳ Ｐゴシック"/>
                <a:cs typeface="ＭＳ Ｐゴシック" charset="0"/>
              </a:rPr>
              <a:t>约翰写了哪些书</a:t>
            </a:r>
            <a:r>
              <a:rPr lang="en-US" b="1" dirty="0">
                <a:solidFill>
                  <a:srgbClr val="FFFFFF"/>
                </a:solidFill>
                <a:effectLst>
                  <a:glow rad="266700">
                    <a:srgbClr val="000000">
                      <a:alpha val="75000"/>
                    </a:srgbClr>
                  </a:glow>
                </a:effectLst>
                <a:latin typeface="Arial" charset="0"/>
                <a:ea typeface="ＭＳ Ｐゴシック"/>
                <a:cs typeface="ＭＳ Ｐゴシック" charset="0"/>
              </a:rPr>
              <a:t>?</a:t>
            </a: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a:solidFill>
                  <a:srgbClr val="FFFFFF"/>
                </a:solidFill>
                <a:effectLst>
                  <a:glow rad="266700">
                    <a:srgbClr val="000000">
                      <a:alpha val="75000"/>
                    </a:srgbClr>
                  </a:glow>
                </a:effectLst>
                <a:latin typeface="Arial" charset="0"/>
                <a:cs typeface="ＭＳ Ｐゴシック" charset="0"/>
              </a:rPr>
              <a:t>Warren Wiersbe, </a:t>
            </a:r>
            <a:br>
              <a:rPr lang="en-US" sz="2000" b="1" dirty="0">
                <a:solidFill>
                  <a:srgbClr val="FFFFFF"/>
                </a:solidFill>
                <a:effectLst>
                  <a:glow rad="266700">
                    <a:srgbClr val="000000">
                      <a:alpha val="75000"/>
                    </a:srgbClr>
                  </a:glow>
                </a:effectLst>
                <a:latin typeface="Arial" charset="0"/>
                <a:cs typeface="ＭＳ Ｐゴシック" charset="0"/>
              </a:rPr>
            </a:br>
            <a:r>
              <a:rPr lang="en-US" sz="2000" b="1" i="1" dirty="0">
                <a:solidFill>
                  <a:srgbClr val="FFFFFF"/>
                </a:solidFill>
                <a:effectLst>
                  <a:glow rad="266700">
                    <a:srgbClr val="000000">
                      <a:alpha val="75000"/>
                    </a:srgbClr>
                  </a:glow>
                </a:effectLst>
                <a:latin typeface="Arial" charset="0"/>
                <a:cs typeface="ＭＳ Ｐゴシック" charset="0"/>
              </a:rPr>
              <a:t>Bible Exposition Commentary</a:t>
            </a:r>
          </a:p>
        </p:txBody>
      </p:sp>
      <p:graphicFrame>
        <p:nvGraphicFramePr>
          <p:cNvPr id="4" name="Table 3"/>
          <p:cNvGraphicFramePr>
            <a:graphicFrameLocks noGrp="1"/>
          </p:cNvGraphicFramePr>
          <p:nvPr>
            <p:extLst>
              <p:ext uri="{D42A27DB-BD31-4B8C-83A1-F6EECF244321}">
                <p14:modId xmlns:p14="http://schemas.microsoft.com/office/powerpoint/2010/main" val="2262159680"/>
              </p:ext>
            </p:extLst>
          </p:nvPr>
        </p:nvGraphicFramePr>
        <p:xfrm>
          <a:off x="254001" y="1495778"/>
          <a:ext cx="8763000" cy="420398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ctr">
                        <a:spcAft>
                          <a:spcPts val="0"/>
                        </a:spcAft>
                      </a:pPr>
                      <a:r>
                        <a:rPr lang="zh-CN" altLang="en-US" sz="3200" b="1" i="1" dirty="0">
                          <a:solidFill>
                            <a:schemeClr val="tx1"/>
                          </a:solidFill>
                          <a:effectLst/>
                          <a:latin typeface="Arial"/>
                          <a:ea typeface="Times New Roman"/>
                          <a:cs typeface="Times New Roman"/>
                        </a:rPr>
                        <a:t>约翰福音</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a:solidFill>
                            <a:schemeClr val="tx1"/>
                          </a:solidFill>
                          <a:effectLst/>
                          <a:latin typeface="Arial"/>
                          <a:ea typeface="Times New Roman"/>
                          <a:cs typeface="Times New Roman"/>
                        </a:rPr>
                        <a:t>书信</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a:solidFill>
                            <a:schemeClr val="tx1"/>
                          </a:solidFill>
                          <a:effectLst/>
                          <a:latin typeface="Arial"/>
                          <a:ea typeface="Times New Roman"/>
                          <a:cs typeface="Times New Roman"/>
                        </a:rPr>
                        <a:t>启示录</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相信</a:t>
                      </a:r>
                      <a:endPar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endParaRPr>
                    </a:p>
                    <a:p>
                      <a:pPr algn="ctr">
                        <a:spcAft>
                          <a:spcPts val="0"/>
                        </a:spcAft>
                      </a:pP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20:22</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肯定</a:t>
                      </a:r>
                      <a:b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约翰一书</a:t>
                      </a: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 5:13</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做好准备</a:t>
                      </a:r>
                      <a:b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领受新生命</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新生命显露</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新生命获赏赐 </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救恩</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成圣</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主权</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先知</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祭司</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君王</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24871999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r>
              <a:rPr lang="zh-CN" altLang="en-US" sz="5400" b="1" dirty="0">
                <a:solidFill>
                  <a:schemeClr val="bg1"/>
                </a:solidFill>
                <a:latin typeface="Arial" charset="0"/>
                <a:ea typeface="ＭＳ Ｐゴシック" charset="0"/>
                <a:cs typeface="ＭＳ Ｐゴシック" charset="0"/>
              </a:rPr>
              <a:t>伊甸</a:t>
            </a:r>
            <a:br>
              <a:rPr lang="zh-CN" altLang="en-US" sz="5400" b="1" dirty="0">
                <a:solidFill>
                  <a:schemeClr val="bg1"/>
                </a:solidFill>
                <a:latin typeface="Arial" charset="0"/>
                <a:ea typeface="ＭＳ Ｐゴシック" charset="0"/>
                <a:cs typeface="ＭＳ Ｐゴシック" charset="0"/>
              </a:rPr>
            </a:br>
            <a:r>
              <a:rPr lang="zh-CN" altLang="en-US" sz="5400" b="1" dirty="0">
                <a:solidFill>
                  <a:schemeClr val="bg1"/>
                </a:solidFill>
                <a:latin typeface="Arial" charset="0"/>
                <a:ea typeface="ＭＳ Ｐゴシック" charset="0"/>
                <a:cs typeface="ＭＳ Ｐゴシック" charset="0"/>
              </a:rPr>
              <a:t>园</a:t>
            </a:r>
            <a:endParaRPr lang="en-GB" sz="5400" b="1" dirty="0">
              <a:solidFill>
                <a:schemeClr val="bg1"/>
              </a:solidFill>
              <a:latin typeface="Arial" charset="0"/>
              <a:ea typeface="ＭＳ Ｐゴシック" charset="0"/>
              <a:cs typeface="ＭＳ Ｐゴシック" charset="0"/>
            </a:endParaRP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algn="ctr">
              <a:defRPr/>
            </a:pPr>
            <a:r>
              <a:rPr lang="zh-CN" altLang="en-GB" sz="5400" b="1" dirty="0">
                <a:solidFill>
                  <a:srgbClr val="000066"/>
                </a:solidFill>
                <a:latin typeface="Times New Roman" pitchFamily="18" charset="0"/>
                <a:ea typeface="宋体" pitchFamily="2" charset="-122"/>
              </a:rPr>
              <a:t>神的</a:t>
            </a:r>
          </a:p>
          <a:p>
            <a:pPr algn="ctr">
              <a:defRPr/>
            </a:pPr>
            <a:r>
              <a:rPr lang="zh-CN" altLang="en-GB" sz="5400" b="1" dirty="0">
                <a:solidFill>
                  <a:srgbClr val="000066"/>
                </a:solidFill>
                <a:latin typeface="Times New Roman" pitchFamily="18" charset="0"/>
                <a:ea typeface="宋体" pitchFamily="2" charset="-122"/>
              </a:rPr>
              <a:t>乐园</a:t>
            </a: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 xmlns:a14="http://schemas.microsoft.com/office/drawing/2010/main">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325 N</a:t>
            </a:r>
          </a:p>
        </p:txBody>
      </p:sp>
    </p:spTree>
    <p:extLst>
      <p:ext uri="{BB962C8B-B14F-4D97-AF65-F5344CB8AC3E}">
        <p14:creationId xmlns:p14="http://schemas.microsoft.com/office/powerpoint/2010/main" val="3350876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a:solidFill>
                  <a:srgbClr val="FFFF66"/>
                </a:solidFill>
                <a:ea typeface="SimSun" pitchFamily="2" charset="-122"/>
              </a:rPr>
              <a:t>四个见解？</a:t>
            </a:r>
            <a:endParaRPr lang="en-US" sz="6600" b="1" dirty="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spTree>
    <p:extLst>
      <p:ext uri="{BB962C8B-B14F-4D97-AF65-F5344CB8AC3E}">
        <p14:creationId xmlns:p14="http://schemas.microsoft.com/office/powerpoint/2010/main" val="31990044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66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要常胜</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2430270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a:solidFill>
                  <a:srgbClr val="FFFF66"/>
                </a:solidFill>
                <a:ea typeface="SimSun" pitchFamily="2" charset="-122"/>
              </a:rPr>
              <a:t>四个见解？</a:t>
            </a:r>
            <a:endParaRPr lang="en-US" sz="6600" b="1" dirty="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pic>
        <p:nvPicPr>
          <p:cNvPr id="18" name="Picture 17" descr="Beale.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32024">
            <a:off x="0" y="1052736"/>
            <a:ext cx="3810000" cy="5930900"/>
          </a:xfrm>
          <a:prstGeom prst="rect">
            <a:avLst/>
          </a:prstGeom>
        </p:spPr>
      </p:pic>
      <p:pic>
        <p:nvPicPr>
          <p:cNvPr id="19" name="Picture 18" descr="Thomas vol 2.jpg"/>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4211960" y="0"/>
            <a:ext cx="3457112" cy="5263794"/>
          </a:xfrm>
          <a:prstGeom prst="rect">
            <a:avLst/>
          </a:prstGeom>
        </p:spPr>
      </p:pic>
      <p:pic>
        <p:nvPicPr>
          <p:cNvPr id="20" name="Picture 19" descr="Thomas vol 1.jp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0597484">
            <a:off x="4035775" y="1297956"/>
            <a:ext cx="3485600" cy="5297264"/>
          </a:xfrm>
          <a:prstGeom prst="rect">
            <a:avLst/>
          </a:prstGeom>
        </p:spPr>
      </p:pic>
    </p:spTree>
    <p:extLst>
      <p:ext uri="{BB962C8B-B14F-4D97-AF65-F5344CB8AC3E}">
        <p14:creationId xmlns:p14="http://schemas.microsoft.com/office/powerpoint/2010/main" val="2142624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par>
                    <p:cTn id="47" fill="hold">
                      <p:stCondLst>
                        <p:cond delay="indefinite"/>
                      </p:stCondLst>
                      <p:childTnLst>
                        <p:par>
                          <p:cTn id="48" fill="hold">
                            <p:stCondLst>
                              <p:cond delay="0"/>
                            </p:stCondLst>
                            <p:childTnLst>
                              <p:par>
                                <p:cTn id="49" presetID="55"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strVal val="#ppt_w*0.70"/>
                                          </p:val>
                                        </p:tav>
                                        <p:tav tm="100000">
                                          <p:val>
                                            <p:strVal val="#ppt_w"/>
                                          </p:val>
                                        </p:tav>
                                      </p:tavLst>
                                    </p:anim>
                                    <p:anim calcmode="lin" valueType="num">
                                      <p:cBhvr>
                                        <p:cTn id="52" dur="1000" fill="hold"/>
                                        <p:tgtEl>
                                          <p:spTgt spid="18"/>
                                        </p:tgtEl>
                                        <p:attrNameLst>
                                          <p:attrName>ppt_h</p:attrName>
                                        </p:attrNameLst>
                                      </p:cBhvr>
                                      <p:tavLst>
                                        <p:tav tm="0">
                                          <p:val>
                                            <p:strVal val="#ppt_h"/>
                                          </p:val>
                                        </p:tav>
                                        <p:tav tm="100000">
                                          <p:val>
                                            <p:strVal val="#ppt_h"/>
                                          </p:val>
                                        </p:tav>
                                      </p:tavLst>
                                    </p:anim>
                                    <p:animEffect transition="in" filter="fade">
                                      <p:cBhvr>
                                        <p:cTn id="53" dur="1000"/>
                                        <p:tgtEl>
                                          <p:spTgt spid="18"/>
                                        </p:tgtEl>
                                      </p:cBhvr>
                                    </p:animEffect>
                                  </p:childTnLst>
                                </p:cTn>
                              </p:par>
                            </p:childTnLst>
                          </p:cTn>
                        </p:par>
                      </p:childTnLst>
                    </p:cTn>
                  </p:par>
                  <p:par>
                    <p:cTn id="54" fill="hold">
                      <p:stCondLst>
                        <p:cond delay="indefinite"/>
                      </p:stCondLst>
                      <p:childTnLst>
                        <p:par>
                          <p:cTn id="55" fill="hold">
                            <p:stCondLst>
                              <p:cond delay="0"/>
                            </p:stCondLst>
                            <p:childTnLst>
                              <p:par>
                                <p:cTn id="56" presetID="55" presetClass="entr" presetSubtype="0" fill="hold" nodeType="click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1000" fill="hold"/>
                                        <p:tgtEl>
                                          <p:spTgt spid="20"/>
                                        </p:tgtEl>
                                        <p:attrNameLst>
                                          <p:attrName>ppt_w</p:attrName>
                                        </p:attrNameLst>
                                      </p:cBhvr>
                                      <p:tavLst>
                                        <p:tav tm="0">
                                          <p:val>
                                            <p:strVal val="#ppt_w*0.70"/>
                                          </p:val>
                                        </p:tav>
                                        <p:tav tm="100000">
                                          <p:val>
                                            <p:strVal val="#ppt_w"/>
                                          </p:val>
                                        </p:tav>
                                      </p:tavLst>
                                    </p:anim>
                                    <p:anim calcmode="lin" valueType="num">
                                      <p:cBhvr>
                                        <p:cTn id="59" dur="1000" fill="hold"/>
                                        <p:tgtEl>
                                          <p:spTgt spid="20"/>
                                        </p:tgtEl>
                                        <p:attrNameLst>
                                          <p:attrName>ppt_h</p:attrName>
                                        </p:attrNameLst>
                                      </p:cBhvr>
                                      <p:tavLst>
                                        <p:tav tm="0">
                                          <p:val>
                                            <p:strVal val="#ppt_h"/>
                                          </p:val>
                                        </p:tav>
                                        <p:tav tm="100000">
                                          <p:val>
                                            <p:strVal val="#ppt_h"/>
                                          </p:val>
                                        </p:tav>
                                      </p:tavLst>
                                    </p:anim>
                                    <p:animEffect transition="in" filter="fade">
                                      <p:cBhvr>
                                        <p:cTn id="60" dur="1000"/>
                                        <p:tgtEl>
                                          <p:spTgt spid="20"/>
                                        </p:tgtEl>
                                      </p:cBhvr>
                                    </p:animEffect>
                                  </p:childTnLst>
                                </p:cTn>
                              </p:par>
                            </p:childTnLst>
                          </p:cTn>
                        </p:par>
                        <p:par>
                          <p:cTn id="61" fill="hold">
                            <p:stCondLst>
                              <p:cond delay="1000"/>
                            </p:stCondLst>
                            <p:childTnLst>
                              <p:par>
                                <p:cTn id="62" presetID="55" presetClass="entr" presetSubtype="0"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 calcmode="lin" valueType="num">
                                      <p:cBhvr>
                                        <p:cTn id="64" dur="1000" fill="hold"/>
                                        <p:tgtEl>
                                          <p:spTgt spid="19"/>
                                        </p:tgtEl>
                                        <p:attrNameLst>
                                          <p:attrName>ppt_w</p:attrName>
                                        </p:attrNameLst>
                                      </p:cBhvr>
                                      <p:tavLst>
                                        <p:tav tm="0">
                                          <p:val>
                                            <p:strVal val="#ppt_w*0.70"/>
                                          </p:val>
                                        </p:tav>
                                        <p:tav tm="100000">
                                          <p:val>
                                            <p:strVal val="#ppt_w"/>
                                          </p:val>
                                        </p:tav>
                                      </p:tavLst>
                                    </p:anim>
                                    <p:anim calcmode="lin" valueType="num">
                                      <p:cBhvr>
                                        <p:cTn id="65" dur="1000" fill="hold"/>
                                        <p:tgtEl>
                                          <p:spTgt spid="19"/>
                                        </p:tgtEl>
                                        <p:attrNameLst>
                                          <p:attrName>ppt_h</p:attrName>
                                        </p:attrNameLst>
                                      </p:cBhvr>
                                      <p:tavLst>
                                        <p:tav tm="0">
                                          <p:val>
                                            <p:strVal val="#ppt_h"/>
                                          </p:val>
                                        </p:tav>
                                        <p:tav tm="100000">
                                          <p:val>
                                            <p:strVal val="#ppt_h"/>
                                          </p:val>
                                        </p:tav>
                                      </p:tavLst>
                                    </p:anim>
                                    <p:animEffect transition="in" filter="fade">
                                      <p:cBhvr>
                                        <p:cTn id="66"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26"/>
          <p:cNvSpPr>
            <a:spLocks noGrp="1" noChangeArrowheads="1"/>
          </p:cNvSpPr>
          <p:nvPr>
            <p:ph type="ctrTitle"/>
          </p:nvPr>
        </p:nvSpPr>
        <p:spPr>
          <a:xfrm>
            <a:off x="0" y="152400"/>
            <a:ext cx="9144000" cy="838200"/>
          </a:xfrm>
        </p:spPr>
        <p:txBody>
          <a:bodyPr/>
          <a:lstStyle/>
          <a:p>
            <a:r>
              <a:rPr lang="zh-CN" altLang="en-US" dirty="0">
                <a:solidFill>
                  <a:schemeClr val="tx1"/>
                </a:solidFill>
                <a:ea typeface="SimSun" pitchFamily="2" charset="-122"/>
              </a:rPr>
              <a:t>如此多的诠释确实有用吗？</a:t>
            </a:r>
            <a:endParaRPr lang="en-US" altLang="zh-CN" dirty="0">
              <a:solidFill>
                <a:schemeClr val="tx1"/>
              </a:solidFill>
              <a:ea typeface="SimSun" pitchFamily="2" charset="-122"/>
            </a:endParaRPr>
          </a:p>
        </p:txBody>
      </p:sp>
      <p:pic>
        <p:nvPicPr>
          <p:cNvPr id="572418" name="Picture 1027" descr="elepha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1295400"/>
            <a:ext cx="6629400" cy="541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6551025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2"/>
          <p:cNvSpPr>
            <a:spLocks noGrp="1" noChangeArrowheads="1"/>
          </p:cNvSpPr>
          <p:nvPr>
            <p:ph type="title"/>
          </p:nvPr>
        </p:nvSpPr>
        <p:spPr>
          <a:xfrm>
            <a:off x="682625" y="44450"/>
            <a:ext cx="7772400" cy="720725"/>
          </a:xfrm>
          <a:solidFill>
            <a:srgbClr val="FF0000"/>
          </a:solidFill>
        </p:spPr>
        <p:txBody>
          <a:bodyPr/>
          <a:lstStyle/>
          <a:p>
            <a:r>
              <a:rPr lang="zh-CN" altLang="en-US" sz="3200" dirty="0">
                <a:solidFill>
                  <a:schemeClr val="bg1"/>
                </a:solidFill>
                <a:ea typeface="SimSun" pitchFamily="2" charset="-122"/>
              </a:rPr>
              <a:t>对启示录不同的诠释</a:t>
            </a:r>
            <a:endParaRPr lang="en-US" sz="3200" dirty="0">
              <a:solidFill>
                <a:schemeClr val="bg1"/>
              </a:solidFill>
              <a:latin typeface="Arial" pitchFamily="34" charset="0"/>
              <a:cs typeface="Arial" pitchFamily="34" charset="0"/>
            </a:endParaRPr>
          </a:p>
        </p:txBody>
      </p:sp>
      <p:sp>
        <p:nvSpPr>
          <p:cNvPr id="578562" name="Text Box 5"/>
          <p:cNvSpPr txBox="1">
            <a:spLocks noChangeArrowheads="1"/>
          </p:cNvSpPr>
          <p:nvPr/>
        </p:nvSpPr>
        <p:spPr bwMode="auto">
          <a:xfrm>
            <a:off x="8455025" y="7938"/>
            <a:ext cx="6461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66"/>
                </a:solidFill>
                <a:cs typeface="+mn-cs"/>
              </a:rPr>
              <a:t>321</a:t>
            </a:r>
          </a:p>
        </p:txBody>
      </p:sp>
      <p:graphicFrame>
        <p:nvGraphicFramePr>
          <p:cNvPr id="6" name="Table 5"/>
          <p:cNvGraphicFramePr>
            <a:graphicFrameLocks noGrp="1"/>
          </p:cNvGraphicFramePr>
          <p:nvPr>
            <p:extLst>
              <p:ext uri="{D42A27DB-BD31-4B8C-83A1-F6EECF244321}">
                <p14:modId xmlns:p14="http://schemas.microsoft.com/office/powerpoint/2010/main" val="823978563"/>
              </p:ext>
            </p:extLst>
          </p:nvPr>
        </p:nvGraphicFramePr>
        <p:xfrm>
          <a:off x="105508" y="913047"/>
          <a:ext cx="8995630" cy="5966498"/>
        </p:xfrm>
        <a:graphic>
          <a:graphicData uri="http://schemas.openxmlformats.org/drawingml/2006/table">
            <a:tbl>
              <a:tblPr/>
              <a:tblGrid>
                <a:gridCol w="1942636">
                  <a:extLst>
                    <a:ext uri="{9D8B030D-6E8A-4147-A177-3AD203B41FA5}">
                      <a16:colId xmlns:a16="http://schemas.microsoft.com/office/drawing/2014/main" val="20000"/>
                    </a:ext>
                  </a:extLst>
                </a:gridCol>
                <a:gridCol w="1592611">
                  <a:extLst>
                    <a:ext uri="{9D8B030D-6E8A-4147-A177-3AD203B41FA5}">
                      <a16:colId xmlns:a16="http://schemas.microsoft.com/office/drawing/2014/main" val="20001"/>
                    </a:ext>
                  </a:extLst>
                </a:gridCol>
                <a:gridCol w="1365096">
                  <a:extLst>
                    <a:ext uri="{9D8B030D-6E8A-4147-A177-3AD203B41FA5}">
                      <a16:colId xmlns:a16="http://schemas.microsoft.com/office/drawing/2014/main" val="20002"/>
                    </a:ext>
                  </a:extLst>
                </a:gridCol>
                <a:gridCol w="2170153">
                  <a:extLst>
                    <a:ext uri="{9D8B030D-6E8A-4147-A177-3AD203B41FA5}">
                      <a16:colId xmlns:a16="http://schemas.microsoft.com/office/drawing/2014/main" val="20003"/>
                    </a:ext>
                  </a:extLst>
                </a:gridCol>
                <a:gridCol w="1925134">
                  <a:extLst>
                    <a:ext uri="{9D8B030D-6E8A-4147-A177-3AD203B41FA5}">
                      <a16:colId xmlns:a16="http://schemas.microsoft.com/office/drawing/2014/main" val="20004"/>
                    </a:ext>
                  </a:extLst>
                </a:gridCol>
              </a:tblGrid>
              <a:tr h="41830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提倡</a:t>
                      </a:r>
                      <a:r>
                        <a:rPr kumimoji="0" lang="zh-CN"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 和 看法</a:t>
                      </a:r>
                      <a:endParaRPr kumimoji="0" 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marT="45709" marB="4570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千福年</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看法</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理想主义</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Beale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Hendriksen</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(or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无历史性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善与恶</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之间的</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冲突</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正义的</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胜利</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教会战胜世界）</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认为</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&lt;</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启示录</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&gt;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的预</a:t>
                      </a:r>
                      <a:r>
                        <a:rPr kumimoji="0" lang="zh-CN" alt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言   </a:t>
                      </a:r>
                      <a:r>
                        <a:rPr kumimoji="0" lang="en-US" altLang="zh-CN" sz="1600" b="1" i="0" u="none" strike="noStrike" cap="none" normalizeH="0" baseline="0">
                          <a:ln>
                            <a:noFill/>
                          </a:ln>
                          <a:solidFill>
                            <a:schemeClr val="tx1"/>
                          </a:solidFill>
                          <a:effectLst/>
                          <a:latin typeface="Arial" pitchFamily="34" charset="0"/>
                          <a:ea typeface="MS PGothic" pitchFamily="34" charset="-128"/>
                          <a:cs typeface="Times New Roman" pitchFamily="18" charset="0"/>
                        </a:rPr>
                        <a:t>Sweete</a:t>
                      </a:r>
                      <a:r>
                        <a:rPr kumimoji="0" lang="zh-CN" altLang="en-US" sz="1600" b="1" i="0" u="none" strike="noStrike" cap="none" normalizeH="0" baseline="0" dirty="0">
                          <a:ln>
                            <a:noFill/>
                          </a:ln>
                          <a:solidFill>
                            <a:schemeClr val="tx1"/>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endPar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已实现   </a:t>
                      </a:r>
                      <a:r>
                        <a:rPr kumimoji="0" lang="en-US" altLang="zh-CN" sz="1600" b="1" i="0" u="none" strike="noStrike" cap="none" normalizeH="0" baseline="0" dirty="0">
                          <a:ln>
                            <a:noFill/>
                          </a:ln>
                          <a:solidFill>
                            <a:schemeClr val="tx1"/>
                          </a:solidFill>
                          <a:effectLst/>
                          <a:latin typeface="Arial" pitchFamily="34" charset="0"/>
                          <a:ea typeface="MS PGothic" pitchFamily="34" charset="-128"/>
                          <a:cs typeface="Times New Roman" pitchFamily="18" charset="0"/>
                        </a:rPr>
                        <a:t>Ellicott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人</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DeMar</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rPr>
                        <a:t>世界末日</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的事项</a:t>
                      </a:r>
                      <a:endParaRPr kumimoji="0" lang="en-US" altLang="zh-CN"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in </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第一</a:t>
                      </a:r>
                      <a:r>
                        <a:rPr kumimoji="0" lang="zh-SG"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世纪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尼罗</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Mt. Vesuvius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爆发</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象征性天堂</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和胜利 </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65323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象征性的事项</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在</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教会年代</a:t>
                      </a:r>
                      <a:br>
                        <a:rPr kumimoji="0" 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b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罗马</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垮台</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伊斯兰教兴起</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&amp;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天主教革新）</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这个世 代</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postmil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一般的</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天国</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93566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前</a:t>
                      </a:r>
                      <a:endPar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&amp;/</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或七个</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阶段</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endParaRPr kumimoji="0" lang="en-US" altLang="zh-CN"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灾难</a:t>
                      </a:r>
                      <a:endParaRPr kumimoji="0" lang="en-US" altLang="zh-SG"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教徒</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变节者</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和</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敌基督</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基督</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归来</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未来千禧年</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天国</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22483946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rgbClr val="18185E"/>
              </a:gs>
            </a:gsLst>
            <a:path path="shape">
              <a:fillToRect l="50000" t="50000" r="50000" b="50000"/>
            </a:path>
          </a:gradFill>
          <a:ln w="9525">
            <a:solidFill>
              <a:schemeClr val="tx1"/>
            </a:solidFill>
            <a:miter lim="800000"/>
            <a:headEnd/>
            <a:tailEnd/>
          </a:ln>
          <a:effectLst>
            <a:outerShdw blurRad="50800" dist="38100" dir="2700000" algn="ctr" rotWithShape="0">
              <a:srgbClr val="808080">
                <a:alpha val="42998"/>
              </a:srgbClr>
            </a:outerShdw>
          </a:effectLst>
        </p:spPr>
        <p:txBody>
          <a:bodyPr wrap="none" anchor="ctr"/>
          <a:lstStyle/>
          <a:p>
            <a:pPr algn="ctr"/>
            <a:endParaRPr lang="zh-CN" altLang="en-US">
              <a:solidFill>
                <a:srgbClr val="000000"/>
              </a:solidFill>
              <a:latin typeface="Arial" pitchFamily="34" charset="0"/>
              <a:ea typeface="MS PGothic" pitchFamily="34" charset="-128"/>
            </a:endParaRPr>
          </a:p>
        </p:txBody>
      </p:sp>
      <p:sp>
        <p:nvSpPr>
          <p:cNvPr id="824323" name="Line 3"/>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ffectLst>
            <a:outerShdw blurRad="50800" dist="38100" dir="2700000" algn="ctr" rotWithShape="0">
              <a:srgbClr val="808080">
                <a:alpha val="42998"/>
              </a:srgbClr>
            </a:outerShdw>
          </a:effectLst>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4" name="Line 4"/>
          <p:cNvSpPr>
            <a:spLocks noChangeShapeType="1"/>
          </p:cNvSpPr>
          <p:nvPr/>
        </p:nvSpPr>
        <p:spPr bwMode="auto">
          <a:xfrm>
            <a:off x="4572000" y="26670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5" name="Text Box 5"/>
          <p:cNvSpPr txBox="1">
            <a:spLocks noChangeArrowheads="1"/>
          </p:cNvSpPr>
          <p:nvPr/>
        </p:nvSpPr>
        <p:spPr bwMode="auto">
          <a:xfrm rot="-5400000">
            <a:off x="-2162175" y="2873375"/>
            <a:ext cx="5635625"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 </a:t>
            </a:r>
            <a:r>
              <a:rPr lang="en-US" altLang="zh-CN" sz="4000" b="1">
                <a:solidFill>
                  <a:srgbClr val="FFFFFF"/>
                </a:solidFill>
                <a:latin typeface="Times New Roman" pitchFamily="18" charset="0"/>
                <a:ea typeface="SimSun" pitchFamily="2" charset="-122"/>
              </a:rPr>
              <a:t>(</a:t>
            </a:r>
            <a:r>
              <a:rPr lang="zh-CN" altLang="en-US" sz="4000" b="1">
                <a:solidFill>
                  <a:srgbClr val="FFFFFF"/>
                </a:solidFill>
                <a:latin typeface="Times New Roman" pitchFamily="18" charset="0"/>
                <a:ea typeface="SimSun" pitchFamily="2" charset="-122"/>
              </a:rPr>
              <a:t>无豫兆</a:t>
            </a:r>
            <a:r>
              <a:rPr lang="en-US" altLang="zh-CN" sz="4000" b="1">
                <a:solidFill>
                  <a:srgbClr val="FFFFFF"/>
                </a:solidFill>
                <a:latin typeface="Times New Roman" pitchFamily="18" charset="0"/>
                <a:ea typeface="SimSun" pitchFamily="2" charset="-122"/>
              </a:rPr>
              <a:t>)</a:t>
            </a:r>
          </a:p>
        </p:txBody>
      </p:sp>
      <p:sp>
        <p:nvSpPr>
          <p:cNvPr id="824326" name="Text Box 6"/>
          <p:cNvSpPr txBox="1">
            <a:spLocks noChangeArrowheads="1"/>
          </p:cNvSpPr>
          <p:nvPr/>
        </p:nvSpPr>
        <p:spPr bwMode="auto">
          <a:xfrm>
            <a:off x="3429000" y="12573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b="1">
              <a:solidFill>
                <a:srgbClr val="000000"/>
              </a:solidFill>
              <a:latin typeface="Times New Roman" pitchFamily="18" charset="0"/>
              <a:ea typeface="SimSun" pitchFamily="2" charset="-122"/>
            </a:endParaRPr>
          </a:p>
        </p:txBody>
      </p:sp>
      <p:sp>
        <p:nvSpPr>
          <p:cNvPr id="824327" name="Text Box 7"/>
          <p:cNvSpPr txBox="1">
            <a:spLocks noChangeArrowheads="1"/>
          </p:cNvSpPr>
          <p:nvPr/>
        </p:nvSpPr>
        <p:spPr bwMode="auto">
          <a:xfrm>
            <a:off x="1600200" y="3276600"/>
            <a:ext cx="2743200" cy="711200"/>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大灾难</a:t>
            </a:r>
            <a:endParaRPr lang="zh-CN" altLang="en-US" sz="4000" b="1">
              <a:solidFill>
                <a:srgbClr val="000000"/>
              </a:solidFill>
              <a:latin typeface="Times New Roman" pitchFamily="18" charset="0"/>
              <a:ea typeface="SimSun" pitchFamily="2" charset="-122"/>
            </a:endParaRPr>
          </a:p>
        </p:txBody>
      </p:sp>
      <p:sp>
        <p:nvSpPr>
          <p:cNvPr id="824328" name="Text Box 8"/>
          <p:cNvSpPr txBox="1">
            <a:spLocks noChangeArrowheads="1"/>
          </p:cNvSpPr>
          <p:nvPr/>
        </p:nvSpPr>
        <p:spPr bwMode="auto">
          <a:xfrm>
            <a:off x="1905000" y="4267200"/>
            <a:ext cx="23622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dirty="0">
                <a:solidFill>
                  <a:srgbClr val="FF66FF"/>
                </a:solidFill>
                <a:latin typeface="Times New Roman" pitchFamily="18" charset="0"/>
                <a:ea typeface="SimSun" pitchFamily="2" charset="-122"/>
              </a:rPr>
              <a:t>7 </a:t>
            </a:r>
            <a:r>
              <a:rPr lang="zh-CN" altLang="en-US" sz="4000" b="1" dirty="0">
                <a:solidFill>
                  <a:srgbClr val="FF66FF"/>
                </a:solidFill>
                <a:latin typeface="Times New Roman" pitchFamily="18" charset="0"/>
                <a:ea typeface="SimSun" pitchFamily="2" charset="-122"/>
              </a:rPr>
              <a:t>年</a:t>
            </a:r>
            <a:endParaRPr lang="zh-CN" altLang="en-US" sz="4000" b="1" dirty="0">
              <a:solidFill>
                <a:srgbClr val="000000"/>
              </a:solidFill>
              <a:latin typeface="Times New Roman" pitchFamily="18" charset="0"/>
              <a:ea typeface="SimSun" pitchFamily="2" charset="-122"/>
            </a:endParaRPr>
          </a:p>
        </p:txBody>
      </p:sp>
      <p:sp>
        <p:nvSpPr>
          <p:cNvPr id="824329" name="Text Box 9"/>
          <p:cNvSpPr txBox="1">
            <a:spLocks noChangeArrowheads="1"/>
          </p:cNvSpPr>
          <p:nvPr/>
        </p:nvSpPr>
        <p:spPr bwMode="auto">
          <a:xfrm>
            <a:off x="4724400" y="3276600"/>
            <a:ext cx="2971800" cy="466725"/>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b="1">
                <a:solidFill>
                  <a:srgbClr val="FFFFFF"/>
                </a:solidFill>
                <a:ea typeface="SimSun" pitchFamily="2" charset="-122"/>
              </a:rPr>
              <a:t>千禧年</a:t>
            </a:r>
            <a:endParaRPr lang="en-US" altLang="zh-CN" b="1">
              <a:solidFill>
                <a:srgbClr val="FFFFFF"/>
              </a:solidFill>
              <a:ea typeface="SimSun" pitchFamily="2" charset="-122"/>
            </a:endParaRPr>
          </a:p>
        </p:txBody>
      </p:sp>
      <p:sp>
        <p:nvSpPr>
          <p:cNvPr id="824330" name="Text Box 10"/>
          <p:cNvSpPr txBox="1">
            <a:spLocks noChangeArrowheads="1"/>
          </p:cNvSpPr>
          <p:nvPr/>
        </p:nvSpPr>
        <p:spPr bwMode="auto">
          <a:xfrm>
            <a:off x="4800600" y="4267200"/>
            <a:ext cx="3048000" cy="1938338"/>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66FF"/>
                </a:solidFill>
                <a:latin typeface="Times New Roman" pitchFamily="18" charset="0"/>
                <a:ea typeface="SimSun" pitchFamily="2" charset="-122"/>
              </a:rPr>
              <a:t>1000 </a:t>
            </a:r>
            <a:r>
              <a:rPr lang="zh-CN" altLang="en-US" sz="4000" b="1">
                <a:solidFill>
                  <a:srgbClr val="FF66FF"/>
                </a:solidFill>
                <a:latin typeface="Times New Roman" pitchFamily="18" charset="0"/>
                <a:ea typeface="SimSun" pitchFamily="2" charset="-122"/>
              </a:rPr>
              <a:t>年</a:t>
            </a:r>
            <a:r>
              <a:rPr lang="en-US" altLang="ja-JP" sz="4000" b="1">
                <a:solidFill>
                  <a:srgbClr val="FFFFFF"/>
                </a:solidFill>
                <a:latin typeface="Times New Roman" pitchFamily="18" charset="0"/>
                <a:ea typeface="SimSun" pitchFamily="2" charset="-122"/>
              </a:rPr>
              <a:t>Satan Bound</a:t>
            </a:r>
            <a:br>
              <a:rPr lang="en-US" altLang="ja-JP" sz="4000" b="1">
                <a:solidFill>
                  <a:srgbClr val="FFFFFF"/>
                </a:solidFill>
                <a:latin typeface="Times New Roman" pitchFamily="18" charset="0"/>
                <a:ea typeface="SimSun" pitchFamily="2" charset="-122"/>
              </a:rPr>
            </a:br>
            <a:r>
              <a:rPr lang="en-US" altLang="ja-JP" sz="4000" b="1">
                <a:solidFill>
                  <a:srgbClr val="FFFFFF"/>
                </a:solidFill>
                <a:latin typeface="Times New Roman" pitchFamily="18" charset="0"/>
                <a:ea typeface="SimSun" pitchFamily="2" charset="-122"/>
              </a:rPr>
              <a:t>Saints Reign</a:t>
            </a:r>
            <a:endParaRPr lang="zh-CN" altLang="en-US" sz="4000" b="1">
              <a:solidFill>
                <a:srgbClr val="000000"/>
              </a:solidFill>
              <a:latin typeface="Times New Roman" pitchFamily="18" charset="0"/>
              <a:ea typeface="SimSun" pitchFamily="2" charset="-122"/>
            </a:endParaRPr>
          </a:p>
        </p:txBody>
      </p:sp>
      <p:sp>
        <p:nvSpPr>
          <p:cNvPr id="824331" name="Text Box 11"/>
          <p:cNvSpPr txBox="1">
            <a:spLocks noChangeArrowheads="1"/>
          </p:cNvSpPr>
          <p:nvPr/>
        </p:nvSpPr>
        <p:spPr bwMode="auto">
          <a:xfrm rot="5400000" flipH="1">
            <a:off x="5995195" y="3780631"/>
            <a:ext cx="4951412"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p>
        </p:txBody>
      </p:sp>
      <p:sp>
        <p:nvSpPr>
          <p:cNvPr id="824332" name="Text Box 12"/>
          <p:cNvSpPr txBox="1">
            <a:spLocks noChangeArrowheads="1"/>
          </p:cNvSpPr>
          <p:nvPr/>
        </p:nvSpPr>
        <p:spPr bwMode="auto">
          <a:xfrm rot="5381629">
            <a:off x="6469063"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824333" name="Text Box 13"/>
          <p:cNvSpPr txBox="1">
            <a:spLocks noChangeArrowheads="1"/>
          </p:cNvSpPr>
          <p:nvPr/>
        </p:nvSpPr>
        <p:spPr bwMode="auto">
          <a:xfrm>
            <a:off x="5334000" y="1257300"/>
            <a:ext cx="2438400" cy="1524000"/>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i="1">
                <a:solidFill>
                  <a:srgbClr val="00FFFF"/>
                </a:solidFill>
                <a:latin typeface="Times New Roman" pitchFamily="18" charset="0"/>
                <a:ea typeface="SimSun" pitchFamily="2" charset="-122"/>
              </a:rPr>
              <a:t>=</a:t>
            </a:r>
            <a:r>
              <a:rPr lang="zh-CN" altLang="en-US" sz="4000" b="1" i="1">
                <a:solidFill>
                  <a:srgbClr val="00FFFF"/>
                </a:solidFill>
                <a:latin typeface="Times New Roman" pitchFamily="18" charset="0"/>
                <a:ea typeface="SimSun" pitchFamily="2" charset="-122"/>
              </a:rPr>
              <a:t>第二次临在</a:t>
            </a:r>
          </a:p>
          <a:p>
            <a:pPr>
              <a:lnSpc>
                <a:spcPct val="0"/>
              </a:lnSpc>
              <a:spcBef>
                <a:spcPct val="35000"/>
              </a:spcBef>
            </a:pPr>
            <a:endParaRPr lang="en-US" altLang="zh-CN" sz="4000" b="1" i="1">
              <a:solidFill>
                <a:srgbClr val="00FFFF"/>
              </a:solidFill>
              <a:latin typeface="Times New Roman" pitchFamily="18" charset="0"/>
              <a:ea typeface="SimSun" pitchFamily="2" charset="-122"/>
            </a:endParaRPr>
          </a:p>
        </p:txBody>
      </p:sp>
      <p:sp>
        <p:nvSpPr>
          <p:cNvPr id="824334" name="Rectangle 14"/>
          <p:cNvSpPr>
            <a:spLocks noGrp="1" noChangeArrowheads="1"/>
          </p:cNvSpPr>
          <p:nvPr>
            <p:ph type="title" idx="4294967295"/>
          </p:nvPr>
        </p:nvSpPr>
        <p:spPr>
          <a:xfrm>
            <a:off x="685800" y="457200"/>
            <a:ext cx="7772400" cy="762000"/>
          </a:xfrm>
          <a:effectLst>
            <a:outerShdw blurRad="50800" dist="38100" dir="2700000" algn="ctr" rotWithShape="0">
              <a:srgbClr val="000000">
                <a:alpha val="42998"/>
              </a:srgbClr>
            </a:outerShdw>
          </a:effectLst>
        </p:spPr>
        <p:txBody>
          <a:bodyPr anchor="t">
            <a:spAutoFit/>
          </a:bodyPr>
          <a:lstStyle/>
          <a:p>
            <a:pPr>
              <a:spcBef>
                <a:spcPct val="50000"/>
              </a:spcBef>
            </a:pPr>
            <a:r>
              <a:rPr lang="zh-CN" altLang="en-US" b="1">
                <a:solidFill>
                  <a:srgbClr val="FFFFFF"/>
                </a:solidFill>
                <a:ea typeface="SimSun" pitchFamily="2" charset="-122"/>
              </a:rPr>
              <a:t>前千禧年观</a:t>
            </a:r>
          </a:p>
        </p:txBody>
      </p:sp>
      <p:sp>
        <p:nvSpPr>
          <p:cNvPr id="769039" name="Text Box 15"/>
          <p:cNvSpPr txBox="1">
            <a:spLocks noChangeArrowheads="1"/>
          </p:cNvSpPr>
          <p:nvPr/>
        </p:nvSpPr>
        <p:spPr bwMode="auto">
          <a:xfrm>
            <a:off x="8242300" y="95250"/>
            <a:ext cx="919163" cy="457200"/>
          </a:xfrm>
          <a:prstGeom prst="rect">
            <a:avLst/>
          </a:prstGeom>
          <a:noFill/>
          <a:ln>
            <a:noFill/>
          </a:ln>
          <a:effectLst>
            <a:outerShdw blurRad="50800" dist="38100" dir="2700000"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b="1">
                <a:solidFill>
                  <a:srgbClr val="FFFFFF"/>
                </a:solidFill>
                <a:ea typeface="SimSun" pitchFamily="2" charset="-122"/>
              </a:rPr>
              <a:t>333b</a:t>
            </a:r>
            <a:endParaRPr lang="en-US" altLang="zh-CN" b="1">
              <a:solidFill>
                <a:srgbClr val="000000"/>
              </a:solidFill>
              <a:ea typeface="SimSun" pitchFamily="2" charset="-122"/>
            </a:endParaRPr>
          </a:p>
        </p:txBody>
      </p:sp>
      <p:sp>
        <p:nvSpPr>
          <p:cNvPr id="824336" name="Text Box 16"/>
          <p:cNvSpPr txBox="1">
            <a:spLocks noChangeArrowheads="1"/>
          </p:cNvSpPr>
          <p:nvPr/>
        </p:nvSpPr>
        <p:spPr bwMode="auto">
          <a:xfrm rot="5381629">
            <a:off x="3436938"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grpSp>
        <p:nvGrpSpPr>
          <p:cNvPr id="2" name="Group 17"/>
          <p:cNvGrpSpPr>
            <a:grpSpLocks/>
          </p:cNvGrpSpPr>
          <p:nvPr/>
        </p:nvGrpSpPr>
        <p:grpSpPr bwMode="auto">
          <a:xfrm>
            <a:off x="1600200" y="2438400"/>
            <a:ext cx="2895600" cy="990600"/>
            <a:chOff x="1008" y="1536"/>
            <a:chExt cx="1824" cy="624"/>
          </a:xfrm>
          <a:effectLst>
            <a:outerShdw blurRad="50800" dist="38100" dir="2700000">
              <a:srgbClr val="000000">
                <a:alpha val="43000"/>
              </a:srgbClr>
            </a:outerShdw>
          </a:effectLst>
        </p:grpSpPr>
        <p:sp>
          <p:nvSpPr>
            <p:cNvPr id="769049" name="AutoShape 18"/>
            <p:cNvSpPr>
              <a:spLocks noChangeArrowheads="1"/>
            </p:cNvSpPr>
            <p:nvPr/>
          </p:nvSpPr>
          <p:spPr bwMode="auto">
            <a:xfrm rot="-5400000">
              <a:off x="1608" y="936"/>
              <a:ext cx="624" cy="1824"/>
            </a:xfrm>
            <a:prstGeom prst="triangle">
              <a:avLst>
                <a:gd name="adj" fmla="val 50000"/>
              </a:avLst>
            </a:prstGeom>
            <a:solidFill>
              <a:schemeClr val="accent1"/>
            </a:solidFill>
            <a:ln w="9525">
              <a:solidFill>
                <a:schemeClr val="tx1"/>
              </a:solidFill>
              <a:miter lim="800000"/>
              <a:headEnd/>
              <a:tailEnd/>
            </a:ln>
          </p:spPr>
          <p:txBody>
            <a:bodyPr wrap="none" anchor="ctr"/>
            <a:lstStyle/>
            <a:p>
              <a:pPr algn="ctr">
                <a:defRPr/>
              </a:pPr>
              <a:endParaRPr lang="zh-CN" altLang="en-US">
                <a:solidFill>
                  <a:srgbClr val="000000"/>
                </a:solidFill>
                <a:latin typeface="Arial" charset="0"/>
                <a:ea typeface="ＭＳ Ｐゴシック" charset="-128"/>
                <a:cs typeface="ＭＳ Ｐゴシック" charset="-128"/>
              </a:endParaRPr>
            </a:p>
          </p:txBody>
        </p:sp>
        <p:sp>
          <p:nvSpPr>
            <p:cNvPr id="769050" name="Text Box 19"/>
            <p:cNvSpPr txBox="1">
              <a:spLocks noChangeArrowheads="1"/>
            </p:cNvSpPr>
            <p:nvPr/>
          </p:nvSpPr>
          <p:spPr bwMode="auto">
            <a:xfrm>
              <a:off x="2064" y="1716"/>
              <a:ext cx="502" cy="288"/>
            </a:xfrm>
            <a:prstGeom prst="rect">
              <a:avLst/>
            </a:prstGeom>
            <a:noFill/>
            <a:ln w="9525">
              <a:noFill/>
              <a:miter lim="800000"/>
              <a:headEnd/>
              <a:tailEnd/>
            </a:ln>
          </p:spPr>
          <p:txBody>
            <a:bodyPr wrap="none">
              <a:spAutoFit/>
            </a:bodyPr>
            <a:lstStyle/>
            <a:p>
              <a:pPr>
                <a:defRPr/>
              </a:pPr>
              <a:r>
                <a:rPr lang="zh-CN" altLang="en-US" b="1">
                  <a:solidFill>
                    <a:srgbClr val="000000"/>
                  </a:solidFill>
                  <a:latin typeface="Arial" charset="0"/>
                  <a:ea typeface="宋体" charset="-122"/>
                  <a:cs typeface="宋体" charset="-122"/>
                </a:rPr>
                <a:t>征兆</a:t>
              </a:r>
            </a:p>
          </p:txBody>
        </p:sp>
      </p:grpSp>
      <p:sp>
        <p:nvSpPr>
          <p:cNvPr id="824340" name="Text Box 20"/>
          <p:cNvSpPr txBox="1">
            <a:spLocks noChangeArrowheads="1"/>
          </p:cNvSpPr>
          <p:nvPr/>
        </p:nvSpPr>
        <p:spPr bwMode="auto">
          <a:xfrm>
            <a:off x="838200" y="12192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被提</a:t>
            </a:r>
            <a:endParaRPr lang="zh-CN" altLang="en-US" sz="4000" b="1">
              <a:solidFill>
                <a:srgbClr val="000000"/>
              </a:solidFill>
              <a:latin typeface="Times New Roman" pitchFamily="18" charset="0"/>
              <a:ea typeface="SimSun" pitchFamily="2" charset="-122"/>
            </a:endParaRPr>
          </a:p>
        </p:txBody>
      </p:sp>
      <p:sp>
        <p:nvSpPr>
          <p:cNvPr id="824341" name="Line 21"/>
          <p:cNvSpPr>
            <a:spLocks noChangeShapeType="1"/>
          </p:cNvSpPr>
          <p:nvPr/>
        </p:nvSpPr>
        <p:spPr bwMode="auto">
          <a:xfrm>
            <a:off x="12192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2" name="Line 22"/>
          <p:cNvSpPr>
            <a:spLocks noChangeShapeType="1"/>
          </p:cNvSpPr>
          <p:nvPr/>
        </p:nvSpPr>
        <p:spPr bwMode="auto">
          <a:xfrm rot="10800000">
            <a:off x="13716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3" name="Text Box 23"/>
          <p:cNvSpPr txBox="1">
            <a:spLocks noChangeArrowheads="1"/>
          </p:cNvSpPr>
          <p:nvPr/>
        </p:nvSpPr>
        <p:spPr bwMode="auto">
          <a:xfrm>
            <a:off x="0" y="6232525"/>
            <a:ext cx="3810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 </a:t>
            </a:r>
            <a:r>
              <a:rPr lang="en-US" altLang="zh-CN" sz="4000" b="1">
                <a:solidFill>
                  <a:srgbClr val="FFFFFF"/>
                </a:solidFill>
                <a:latin typeface="Times New Roman" pitchFamily="18" charset="0"/>
                <a:ea typeface="SimSun" pitchFamily="2" charset="-122"/>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35814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19</a:t>
            </a:r>
            <a:r>
              <a:rPr lang="zh-CN" altLang="en-US" sz="4000" b="1">
                <a:solidFill>
                  <a:srgbClr val="FFFFFF"/>
                </a:solidFill>
                <a:latin typeface="Times New Roman" pitchFamily="18" charset="0"/>
                <a:ea typeface="SimSun" pitchFamily="2" charset="-122"/>
              </a:rPr>
              <a:t>章</a:t>
            </a:r>
          </a:p>
        </p:txBody>
      </p:sp>
      <p:sp>
        <p:nvSpPr>
          <p:cNvPr id="824345" name="Text Box 25"/>
          <p:cNvSpPr txBox="1">
            <a:spLocks noChangeArrowheads="1"/>
          </p:cNvSpPr>
          <p:nvPr/>
        </p:nvSpPr>
        <p:spPr bwMode="auto">
          <a:xfrm>
            <a:off x="52578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232525"/>
            <a:ext cx="14478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50000"/>
              </a:spcBef>
              <a:defRPr/>
            </a:pPr>
            <a:r>
              <a:rPr lang="en-US" altLang="zh-CN" sz="4000" b="1">
                <a:solidFill>
                  <a:srgbClr val="FFFFFF"/>
                </a:solidFill>
                <a:latin typeface="Times New Roman" pitchFamily="18" charset="0"/>
                <a:ea typeface="SimSun" pitchFamily="2" charset="-122"/>
              </a:rPr>
              <a:t>21-22</a:t>
            </a:r>
          </a:p>
        </p:txBody>
      </p:sp>
    </p:spTree>
    <p:extLst>
      <p:ext uri="{BB962C8B-B14F-4D97-AF65-F5344CB8AC3E}">
        <p14:creationId xmlns:p14="http://schemas.microsoft.com/office/powerpoint/2010/main" val="38538924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824340"/>
                                        </p:tgtEl>
                                        <p:attrNameLst>
                                          <p:attrName>style.visibility</p:attrName>
                                        </p:attrNameLst>
                                      </p:cBhvr>
                                      <p:to>
                                        <p:strVal val="visible"/>
                                      </p:to>
                                    </p:set>
                                    <p:anim calcmode="lin" valueType="num">
                                      <p:cBhvr additive="base">
                                        <p:cTn id="13" dur="500" fill="hold"/>
                                        <p:tgtEl>
                                          <p:spTgt spid="824340"/>
                                        </p:tgtEl>
                                        <p:attrNameLst>
                                          <p:attrName>ppt_x</p:attrName>
                                        </p:attrNameLst>
                                      </p:cBhvr>
                                      <p:tavLst>
                                        <p:tav tm="0">
                                          <p:val>
                                            <p:strVal val="#ppt_x"/>
                                          </p:val>
                                        </p:tav>
                                        <p:tav tm="100000">
                                          <p:val>
                                            <p:strVal val="#ppt_x"/>
                                          </p:val>
                                        </p:tav>
                                      </p:tavLst>
                                    </p:anim>
                                    <p:anim calcmode="lin" valueType="num">
                                      <p:cBhvr additive="base">
                                        <p:cTn id="14" dur="500" fill="hold"/>
                                        <p:tgtEl>
                                          <p:spTgt spid="824340"/>
                                        </p:tgtEl>
                                        <p:attrNameLst>
                                          <p:attrName>ppt_y</p:attrName>
                                        </p:attrNameLst>
                                      </p:cBhvr>
                                      <p:tavLst>
                                        <p:tav tm="0">
                                          <p:val>
                                            <p:strVal val="0-#ppt_h/2"/>
                                          </p:val>
                                        </p:tav>
                                        <p:tav tm="100000">
                                          <p:val>
                                            <p:strVal val="#ppt_y"/>
                                          </p:val>
                                        </p:tav>
                                      </p:tavLst>
                                    </p:anim>
                                  </p:childTnLst>
                                </p:cTn>
                              </p:par>
                              <p:par>
                                <p:cTn id="15" presetID="22" presetClass="entr" presetSubtype="1" fill="hold" grpId="0" nodeType="withEffect">
                                  <p:stCondLst>
                                    <p:cond delay="0"/>
                                  </p:stCondLst>
                                  <p:childTnLst>
                                    <p:set>
                                      <p:cBhvr>
                                        <p:cTn id="16" dur="1" fill="hold">
                                          <p:stCondLst>
                                            <p:cond delay="0"/>
                                          </p:stCondLst>
                                        </p:cTn>
                                        <p:tgtEl>
                                          <p:spTgt spid="824341"/>
                                        </p:tgtEl>
                                        <p:attrNameLst>
                                          <p:attrName>style.visibility</p:attrName>
                                        </p:attrNameLst>
                                      </p:cBhvr>
                                      <p:to>
                                        <p:strVal val="visible"/>
                                      </p:to>
                                    </p:set>
                                    <p:animEffect transition="in" filter="wipe(up)">
                                      <p:cBhvr>
                                        <p:cTn id="17" dur="500"/>
                                        <p:tgtEl>
                                          <p:spTgt spid="824341"/>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824342"/>
                                        </p:tgtEl>
                                        <p:attrNameLst>
                                          <p:attrName>style.visibility</p:attrName>
                                        </p:attrNameLst>
                                      </p:cBhvr>
                                      <p:to>
                                        <p:strVal val="visible"/>
                                      </p:to>
                                    </p:set>
                                    <p:animEffect transition="in" filter="wipe(down)">
                                      <p:cBhvr>
                                        <p:cTn id="21" dur="500"/>
                                        <p:tgtEl>
                                          <p:spTgt spid="82434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824323"/>
                                        </p:tgtEl>
                                        <p:attrNameLst>
                                          <p:attrName>style.visibility</p:attrName>
                                        </p:attrNameLst>
                                      </p:cBhvr>
                                      <p:to>
                                        <p:strVal val="visible"/>
                                      </p:to>
                                    </p:set>
                                    <p:animEffect transition="in" filter="wipe(left)">
                                      <p:cBhvr>
                                        <p:cTn id="26" dur="500"/>
                                        <p:tgtEl>
                                          <p:spTgt spid="824323"/>
                                        </p:tgtEl>
                                      </p:cBhvr>
                                    </p:animEffect>
                                  </p:childTnLst>
                                </p:cTn>
                              </p:par>
                            </p:childTnLst>
                          </p:cTn>
                        </p:par>
                        <p:par>
                          <p:cTn id="27" fill="hold" nodeType="afterGroup">
                            <p:stCondLst>
                              <p:cond delay="500"/>
                            </p:stCondLst>
                            <p:childTnLst>
                              <p:par>
                                <p:cTn id="28" presetID="17" presetClass="entr" presetSubtype="8" fill="hold" grpId="0" nodeType="afterEffect">
                                  <p:stCondLst>
                                    <p:cond delay="1000"/>
                                  </p:stCondLst>
                                  <p:childTnLst>
                                    <p:set>
                                      <p:cBhvr>
                                        <p:cTn id="29" dur="1" fill="hold">
                                          <p:stCondLst>
                                            <p:cond delay="0"/>
                                          </p:stCondLst>
                                        </p:cTn>
                                        <p:tgtEl>
                                          <p:spTgt spid="824328"/>
                                        </p:tgtEl>
                                        <p:attrNameLst>
                                          <p:attrName>style.visibility</p:attrName>
                                        </p:attrNameLst>
                                      </p:cBhvr>
                                      <p:to>
                                        <p:strVal val="visible"/>
                                      </p:to>
                                    </p:set>
                                    <p:anim calcmode="lin" valueType="num">
                                      <p:cBhvr>
                                        <p:cTn id="30" dur="500" fill="hold"/>
                                        <p:tgtEl>
                                          <p:spTgt spid="824328"/>
                                        </p:tgtEl>
                                        <p:attrNameLst>
                                          <p:attrName>ppt_x</p:attrName>
                                        </p:attrNameLst>
                                      </p:cBhvr>
                                      <p:tavLst>
                                        <p:tav tm="0">
                                          <p:val>
                                            <p:strVal val="#ppt_x-#ppt_w/2"/>
                                          </p:val>
                                        </p:tav>
                                        <p:tav tm="100000">
                                          <p:val>
                                            <p:strVal val="#ppt_x"/>
                                          </p:val>
                                        </p:tav>
                                      </p:tavLst>
                                    </p:anim>
                                    <p:anim calcmode="lin" valueType="num">
                                      <p:cBhvr>
                                        <p:cTn id="31" dur="500" fill="hold"/>
                                        <p:tgtEl>
                                          <p:spTgt spid="824328"/>
                                        </p:tgtEl>
                                        <p:attrNameLst>
                                          <p:attrName>ppt_y</p:attrName>
                                        </p:attrNameLst>
                                      </p:cBhvr>
                                      <p:tavLst>
                                        <p:tav tm="0">
                                          <p:val>
                                            <p:strVal val="#ppt_y"/>
                                          </p:val>
                                        </p:tav>
                                        <p:tav tm="100000">
                                          <p:val>
                                            <p:strVal val="#ppt_y"/>
                                          </p:val>
                                        </p:tav>
                                      </p:tavLst>
                                    </p:anim>
                                    <p:anim calcmode="lin" valueType="num">
                                      <p:cBhvr>
                                        <p:cTn id="32" dur="500" fill="hold"/>
                                        <p:tgtEl>
                                          <p:spTgt spid="824328"/>
                                        </p:tgtEl>
                                        <p:attrNameLst>
                                          <p:attrName>ppt_w</p:attrName>
                                        </p:attrNameLst>
                                      </p:cBhvr>
                                      <p:tavLst>
                                        <p:tav tm="0">
                                          <p:val>
                                            <p:fltVal val="0"/>
                                          </p:val>
                                        </p:tav>
                                        <p:tav tm="100000">
                                          <p:val>
                                            <p:strVal val="#ppt_w"/>
                                          </p:val>
                                        </p:tav>
                                      </p:tavLst>
                                    </p:anim>
                                    <p:anim calcmode="lin" valueType="num">
                                      <p:cBhvr>
                                        <p:cTn id="33" dur="500" fill="hold"/>
                                        <p:tgtEl>
                                          <p:spTgt spid="824328"/>
                                        </p:tgtEl>
                                        <p:attrNameLst>
                                          <p:attrName>ppt_h</p:attrName>
                                        </p:attrNameLst>
                                      </p:cBhvr>
                                      <p:tavLst>
                                        <p:tav tm="0">
                                          <p:val>
                                            <p:strVal val="#ppt_h"/>
                                          </p:val>
                                        </p:tav>
                                        <p:tav tm="100000">
                                          <p:val>
                                            <p:strVal val="#ppt_h"/>
                                          </p:val>
                                        </p:tav>
                                      </p:tavLst>
                                    </p:anim>
                                  </p:childTnLst>
                                </p:cTn>
                              </p:par>
                            </p:childTnLst>
                          </p:cTn>
                        </p:par>
                        <p:par>
                          <p:cTn id="34" fill="hold" nodeType="afterGroup">
                            <p:stCondLst>
                              <p:cond delay="2000"/>
                            </p:stCondLst>
                            <p:childTnLst>
                              <p:par>
                                <p:cTn id="35" presetID="17" presetClass="entr" presetSubtype="10" fill="hold" grpId="0" nodeType="afterEffect">
                                  <p:stCondLst>
                                    <p:cond delay="1000"/>
                                  </p:stCondLst>
                                  <p:childTnLst>
                                    <p:set>
                                      <p:cBhvr>
                                        <p:cTn id="36" dur="1" fill="hold">
                                          <p:stCondLst>
                                            <p:cond delay="0"/>
                                          </p:stCondLst>
                                        </p:cTn>
                                        <p:tgtEl>
                                          <p:spTgt spid="824327"/>
                                        </p:tgtEl>
                                        <p:attrNameLst>
                                          <p:attrName>style.visibility</p:attrName>
                                        </p:attrNameLst>
                                      </p:cBhvr>
                                      <p:to>
                                        <p:strVal val="visible"/>
                                      </p:to>
                                    </p:set>
                                    <p:anim calcmode="lin" valueType="num">
                                      <p:cBhvr>
                                        <p:cTn id="37" dur="500" fill="hold"/>
                                        <p:tgtEl>
                                          <p:spTgt spid="824327"/>
                                        </p:tgtEl>
                                        <p:attrNameLst>
                                          <p:attrName>ppt_w</p:attrName>
                                        </p:attrNameLst>
                                      </p:cBhvr>
                                      <p:tavLst>
                                        <p:tav tm="0">
                                          <p:val>
                                            <p:fltVal val="0"/>
                                          </p:val>
                                        </p:tav>
                                        <p:tav tm="100000">
                                          <p:val>
                                            <p:strVal val="#ppt_w"/>
                                          </p:val>
                                        </p:tav>
                                      </p:tavLst>
                                    </p:anim>
                                    <p:anim calcmode="lin" valueType="num">
                                      <p:cBhvr>
                                        <p:cTn id="38" dur="500" fill="hold"/>
                                        <p:tgtEl>
                                          <p:spTgt spid="824327"/>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wipe(left)">
                                      <p:cBhvr>
                                        <p:cTn id="43" dur="500"/>
                                        <p:tgtEl>
                                          <p:spTgt spid="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1" fill="hold" grpId="0" nodeType="clickEffect">
                                  <p:stCondLst>
                                    <p:cond delay="0"/>
                                  </p:stCondLst>
                                  <p:childTnLst>
                                    <p:set>
                                      <p:cBhvr>
                                        <p:cTn id="47" dur="1" fill="hold">
                                          <p:stCondLst>
                                            <p:cond delay="0"/>
                                          </p:stCondLst>
                                        </p:cTn>
                                        <p:tgtEl>
                                          <p:spTgt spid="824326"/>
                                        </p:tgtEl>
                                        <p:attrNameLst>
                                          <p:attrName>style.visibility</p:attrName>
                                        </p:attrNameLst>
                                      </p:cBhvr>
                                      <p:to>
                                        <p:strVal val="visible"/>
                                      </p:to>
                                    </p:set>
                                    <p:anim calcmode="lin" valueType="num">
                                      <p:cBhvr additive="base">
                                        <p:cTn id="48" dur="500" fill="hold"/>
                                        <p:tgtEl>
                                          <p:spTgt spid="824326"/>
                                        </p:tgtEl>
                                        <p:attrNameLst>
                                          <p:attrName>ppt_x</p:attrName>
                                        </p:attrNameLst>
                                      </p:cBhvr>
                                      <p:tavLst>
                                        <p:tav tm="0">
                                          <p:val>
                                            <p:strVal val="#ppt_x"/>
                                          </p:val>
                                        </p:tav>
                                        <p:tav tm="100000">
                                          <p:val>
                                            <p:strVal val="#ppt_x"/>
                                          </p:val>
                                        </p:tav>
                                      </p:tavLst>
                                    </p:anim>
                                    <p:anim calcmode="lin" valueType="num">
                                      <p:cBhvr additive="base">
                                        <p:cTn id="49" dur="500" fill="hold"/>
                                        <p:tgtEl>
                                          <p:spTgt spid="824326"/>
                                        </p:tgtEl>
                                        <p:attrNameLst>
                                          <p:attrName>ppt_y</p:attrName>
                                        </p:attrNameLst>
                                      </p:cBhvr>
                                      <p:tavLst>
                                        <p:tav tm="0">
                                          <p:val>
                                            <p:strVal val="0-#ppt_h/2"/>
                                          </p:val>
                                        </p:tav>
                                        <p:tav tm="100000">
                                          <p:val>
                                            <p:strVal val="#ppt_y"/>
                                          </p:val>
                                        </p:tav>
                                      </p:tavLst>
                                    </p:anim>
                                  </p:childTnLst>
                                </p:cTn>
                              </p:par>
                              <p:par>
                                <p:cTn id="50" presetID="2" presetClass="entr" presetSubtype="1" fill="hold" grpId="0" nodeType="withEffect">
                                  <p:stCondLst>
                                    <p:cond delay="1000"/>
                                  </p:stCondLst>
                                  <p:childTnLst>
                                    <p:set>
                                      <p:cBhvr>
                                        <p:cTn id="51" dur="1" fill="hold">
                                          <p:stCondLst>
                                            <p:cond delay="0"/>
                                          </p:stCondLst>
                                        </p:cTn>
                                        <p:tgtEl>
                                          <p:spTgt spid="824324"/>
                                        </p:tgtEl>
                                        <p:attrNameLst>
                                          <p:attrName>style.visibility</p:attrName>
                                        </p:attrNameLst>
                                      </p:cBhvr>
                                      <p:to>
                                        <p:strVal val="visible"/>
                                      </p:to>
                                    </p:set>
                                    <p:anim calcmode="lin" valueType="num">
                                      <p:cBhvr additive="base">
                                        <p:cTn id="52" dur="500" fill="hold"/>
                                        <p:tgtEl>
                                          <p:spTgt spid="824324"/>
                                        </p:tgtEl>
                                        <p:attrNameLst>
                                          <p:attrName>ppt_x</p:attrName>
                                        </p:attrNameLst>
                                      </p:cBhvr>
                                      <p:tavLst>
                                        <p:tav tm="0">
                                          <p:val>
                                            <p:strVal val="#ppt_x"/>
                                          </p:val>
                                        </p:tav>
                                        <p:tav tm="100000">
                                          <p:val>
                                            <p:strVal val="#ppt_x"/>
                                          </p:val>
                                        </p:tav>
                                      </p:tavLst>
                                    </p:anim>
                                    <p:anim calcmode="lin" valueType="num">
                                      <p:cBhvr additive="base">
                                        <p:cTn id="53" dur="500" fill="hold"/>
                                        <p:tgtEl>
                                          <p:spTgt spid="824324"/>
                                        </p:tgtEl>
                                        <p:attrNameLst>
                                          <p:attrName>ppt_y</p:attrName>
                                        </p:attrNameLst>
                                      </p:cBhvr>
                                      <p:tavLst>
                                        <p:tav tm="0">
                                          <p:val>
                                            <p:strVal val="0-#ppt_h/2"/>
                                          </p:val>
                                        </p:tav>
                                        <p:tav tm="100000">
                                          <p:val>
                                            <p:strVal val="#ppt_y"/>
                                          </p:val>
                                        </p:tav>
                                      </p:tavLst>
                                    </p:anim>
                                  </p:childTnLst>
                                </p:cTn>
                              </p:par>
                              <p:par>
                                <p:cTn id="54" presetID="2" presetClass="entr" presetSubtype="4" fill="hold" grpId="0" nodeType="withEffect">
                                  <p:stCondLst>
                                    <p:cond delay="1000"/>
                                  </p:stCondLst>
                                  <p:childTnLst>
                                    <p:set>
                                      <p:cBhvr>
                                        <p:cTn id="55" dur="1" fill="hold">
                                          <p:stCondLst>
                                            <p:cond delay="0"/>
                                          </p:stCondLst>
                                        </p:cTn>
                                        <p:tgtEl>
                                          <p:spTgt spid="824336"/>
                                        </p:tgtEl>
                                        <p:attrNameLst>
                                          <p:attrName>style.visibility</p:attrName>
                                        </p:attrNameLst>
                                      </p:cBhvr>
                                      <p:to>
                                        <p:strVal val="visible"/>
                                      </p:to>
                                    </p:set>
                                    <p:anim calcmode="lin" valueType="num">
                                      <p:cBhvr additive="base">
                                        <p:cTn id="56" dur="500" fill="hold"/>
                                        <p:tgtEl>
                                          <p:spTgt spid="824336"/>
                                        </p:tgtEl>
                                        <p:attrNameLst>
                                          <p:attrName>ppt_x</p:attrName>
                                        </p:attrNameLst>
                                      </p:cBhvr>
                                      <p:tavLst>
                                        <p:tav tm="0">
                                          <p:val>
                                            <p:strVal val="#ppt_x"/>
                                          </p:val>
                                        </p:tav>
                                        <p:tav tm="100000">
                                          <p:val>
                                            <p:strVal val="#ppt_x"/>
                                          </p:val>
                                        </p:tav>
                                      </p:tavLst>
                                    </p:anim>
                                    <p:anim calcmode="lin" valueType="num">
                                      <p:cBhvr additive="base">
                                        <p:cTn id="57" dur="500" fill="hold"/>
                                        <p:tgtEl>
                                          <p:spTgt spid="824336"/>
                                        </p:tgtEl>
                                        <p:attrNameLst>
                                          <p:attrName>ppt_y</p:attrName>
                                        </p:attrNameLst>
                                      </p:cBhvr>
                                      <p:tavLst>
                                        <p:tav tm="0">
                                          <p:val>
                                            <p:strVal val="1+#ppt_h/2"/>
                                          </p:val>
                                        </p:tav>
                                        <p:tav tm="100000">
                                          <p:val>
                                            <p:strVal val="#ppt_y"/>
                                          </p:val>
                                        </p:tav>
                                      </p:tavLst>
                                    </p:anim>
                                  </p:childTnLst>
                                </p:cTn>
                              </p:par>
                              <p:par>
                                <p:cTn id="58" presetID="17" presetClass="entr" presetSubtype="10" fill="hold" grpId="0" nodeType="withEffect">
                                  <p:stCondLst>
                                    <p:cond delay="1000"/>
                                  </p:stCondLst>
                                  <p:childTnLst>
                                    <p:set>
                                      <p:cBhvr>
                                        <p:cTn id="59" dur="1" fill="hold">
                                          <p:stCondLst>
                                            <p:cond delay="0"/>
                                          </p:stCondLst>
                                        </p:cTn>
                                        <p:tgtEl>
                                          <p:spTgt spid="824330"/>
                                        </p:tgtEl>
                                        <p:attrNameLst>
                                          <p:attrName>style.visibility</p:attrName>
                                        </p:attrNameLst>
                                      </p:cBhvr>
                                      <p:to>
                                        <p:strVal val="visible"/>
                                      </p:to>
                                    </p:set>
                                    <p:anim calcmode="lin" valueType="num">
                                      <p:cBhvr>
                                        <p:cTn id="60" dur="500" fill="hold"/>
                                        <p:tgtEl>
                                          <p:spTgt spid="824330"/>
                                        </p:tgtEl>
                                        <p:attrNameLst>
                                          <p:attrName>ppt_w</p:attrName>
                                        </p:attrNameLst>
                                      </p:cBhvr>
                                      <p:tavLst>
                                        <p:tav tm="0">
                                          <p:val>
                                            <p:fltVal val="0"/>
                                          </p:val>
                                        </p:tav>
                                        <p:tav tm="100000">
                                          <p:val>
                                            <p:strVal val="#ppt_w"/>
                                          </p:val>
                                        </p:tav>
                                      </p:tavLst>
                                    </p:anim>
                                    <p:anim calcmode="lin" valueType="num">
                                      <p:cBhvr>
                                        <p:cTn id="61" dur="500" fill="hold"/>
                                        <p:tgtEl>
                                          <p:spTgt spid="824330"/>
                                        </p:tgtEl>
                                        <p:attrNameLst>
                                          <p:attrName>ppt_h</p:attrName>
                                        </p:attrNameLst>
                                      </p:cBhvr>
                                      <p:tavLst>
                                        <p:tav tm="0">
                                          <p:val>
                                            <p:strVal val="#ppt_h"/>
                                          </p:val>
                                        </p:tav>
                                        <p:tav tm="100000">
                                          <p:val>
                                            <p:strVal val="#ppt_h"/>
                                          </p:val>
                                        </p:tav>
                                      </p:tavLst>
                                    </p:anim>
                                  </p:childTnLst>
                                </p:cTn>
                              </p:par>
                              <p:par>
                                <p:cTn id="62" presetID="17" presetClass="entr" presetSubtype="10" fill="hold" grpId="0" nodeType="with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par>
                                <p:cTn id="66" presetID="2" presetClass="entr" presetSubtype="4" fill="hold" grpId="0" nodeType="withEffect">
                                  <p:stCondLst>
                                    <p:cond delay="1000"/>
                                  </p:stCondLst>
                                  <p:childTnLst>
                                    <p:set>
                                      <p:cBhvr>
                                        <p:cTn id="67" dur="1" fill="hold">
                                          <p:stCondLst>
                                            <p:cond delay="0"/>
                                          </p:stCondLst>
                                        </p:cTn>
                                        <p:tgtEl>
                                          <p:spTgt spid="824332"/>
                                        </p:tgtEl>
                                        <p:attrNameLst>
                                          <p:attrName>style.visibility</p:attrName>
                                        </p:attrNameLst>
                                      </p:cBhvr>
                                      <p:to>
                                        <p:strVal val="visible"/>
                                      </p:to>
                                    </p:set>
                                    <p:anim calcmode="lin" valueType="num">
                                      <p:cBhvr additive="base">
                                        <p:cTn id="68" dur="500" fill="hold"/>
                                        <p:tgtEl>
                                          <p:spTgt spid="824332"/>
                                        </p:tgtEl>
                                        <p:attrNameLst>
                                          <p:attrName>ppt_x</p:attrName>
                                        </p:attrNameLst>
                                      </p:cBhvr>
                                      <p:tavLst>
                                        <p:tav tm="0">
                                          <p:val>
                                            <p:strVal val="#ppt_x"/>
                                          </p:val>
                                        </p:tav>
                                        <p:tav tm="100000">
                                          <p:val>
                                            <p:strVal val="#ppt_x"/>
                                          </p:val>
                                        </p:tav>
                                      </p:tavLst>
                                    </p:anim>
                                    <p:anim calcmode="lin" valueType="num">
                                      <p:cBhvr additive="base">
                                        <p:cTn id="69" dur="500" fill="hold"/>
                                        <p:tgtEl>
                                          <p:spTgt spid="824332"/>
                                        </p:tgtEl>
                                        <p:attrNameLst>
                                          <p:attrName>ppt_y</p:attrName>
                                        </p:attrNameLst>
                                      </p:cBhvr>
                                      <p:tavLst>
                                        <p:tav tm="0">
                                          <p:val>
                                            <p:strVal val="1+#ppt_h/2"/>
                                          </p:val>
                                        </p:tav>
                                        <p:tav tm="100000">
                                          <p:val>
                                            <p:strVal val="#ppt_y"/>
                                          </p:val>
                                        </p:tav>
                                      </p:tavLst>
                                    </p:anim>
                                  </p:childTnLst>
                                </p:cTn>
                              </p:par>
                              <p:par>
                                <p:cTn id="70" presetID="2" presetClass="entr" presetSubtype="2" fill="hold" grpId="0" nodeType="withEffect">
                                  <p:stCondLst>
                                    <p:cond delay="1000"/>
                                  </p:stCondLst>
                                  <p:childTnLst>
                                    <p:set>
                                      <p:cBhvr>
                                        <p:cTn id="71" dur="1" fill="hold">
                                          <p:stCondLst>
                                            <p:cond delay="0"/>
                                          </p:stCondLst>
                                        </p:cTn>
                                        <p:tgtEl>
                                          <p:spTgt spid="824331"/>
                                        </p:tgtEl>
                                        <p:attrNameLst>
                                          <p:attrName>style.visibility</p:attrName>
                                        </p:attrNameLst>
                                      </p:cBhvr>
                                      <p:to>
                                        <p:strVal val="visible"/>
                                      </p:to>
                                    </p:set>
                                    <p:anim calcmode="lin" valueType="num">
                                      <p:cBhvr additive="base">
                                        <p:cTn id="72" dur="500" fill="hold"/>
                                        <p:tgtEl>
                                          <p:spTgt spid="824331"/>
                                        </p:tgtEl>
                                        <p:attrNameLst>
                                          <p:attrName>ppt_x</p:attrName>
                                        </p:attrNameLst>
                                      </p:cBhvr>
                                      <p:tavLst>
                                        <p:tav tm="0">
                                          <p:val>
                                            <p:strVal val="1+#ppt_w/2"/>
                                          </p:val>
                                        </p:tav>
                                        <p:tav tm="100000">
                                          <p:val>
                                            <p:strVal val="#ppt_x"/>
                                          </p:val>
                                        </p:tav>
                                      </p:tavLst>
                                    </p:anim>
                                    <p:anim calcmode="lin" valueType="num">
                                      <p:cBhvr additive="base">
                                        <p:cTn id="73" dur="500" fill="hold"/>
                                        <p:tgtEl>
                                          <p:spTgt spid="824331"/>
                                        </p:tgtEl>
                                        <p:attrNameLst>
                                          <p:attrName>ppt_y</p:attrName>
                                        </p:attrNameLst>
                                      </p:cBhvr>
                                      <p:tavLst>
                                        <p:tav tm="0">
                                          <p:val>
                                            <p:strVal val="#ppt_y"/>
                                          </p:val>
                                        </p:tav>
                                        <p:tav tm="100000">
                                          <p:val>
                                            <p:strVal val="#ppt_y"/>
                                          </p:val>
                                        </p:tav>
                                      </p:tavLst>
                                    </p:anim>
                                  </p:childTnLst>
                                </p:cTn>
                              </p:par>
                              <p:par>
                                <p:cTn id="74" presetID="7" presetClass="entr" presetSubtype="1" fill="hold" grpId="0" nodeType="withEffect">
                                  <p:stCondLst>
                                    <p:cond delay="1000"/>
                                  </p:stCondLst>
                                  <p:childTnLst>
                                    <p:set>
                                      <p:cBhvr>
                                        <p:cTn id="75" dur="1" fill="hold">
                                          <p:stCondLst>
                                            <p:cond delay="0"/>
                                          </p:stCondLst>
                                        </p:cTn>
                                        <p:tgtEl>
                                          <p:spTgt spid="824333"/>
                                        </p:tgtEl>
                                        <p:attrNameLst>
                                          <p:attrName>style.visibility</p:attrName>
                                        </p:attrNameLst>
                                      </p:cBhvr>
                                      <p:to>
                                        <p:strVal val="visible"/>
                                      </p:to>
                                    </p:set>
                                    <p:anim calcmode="lin" valueType="num">
                                      <p:cBhvr additive="base">
                                        <p:cTn id="76" dur="5000" fill="hold"/>
                                        <p:tgtEl>
                                          <p:spTgt spid="824333"/>
                                        </p:tgtEl>
                                        <p:attrNameLst>
                                          <p:attrName>ppt_x</p:attrName>
                                        </p:attrNameLst>
                                      </p:cBhvr>
                                      <p:tavLst>
                                        <p:tav tm="0">
                                          <p:val>
                                            <p:strVal val="#ppt_x"/>
                                          </p:val>
                                        </p:tav>
                                        <p:tav tm="100000">
                                          <p:val>
                                            <p:strVal val="#ppt_x"/>
                                          </p:val>
                                        </p:tav>
                                      </p:tavLst>
                                    </p:anim>
                                    <p:anim calcmode="lin" valueType="num">
                                      <p:cBhvr additive="base">
                                        <p:cTn id="77" dur="5000" fill="hold"/>
                                        <p:tgtEl>
                                          <p:spTgt spid="82433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6000"/>
                            </p:stCondLst>
                            <p:childTnLst>
                              <p:par>
                                <p:cTn id="79" presetID="17" presetClass="entr" presetSubtype="8" fill="hold" grpId="0" nodeType="afterEffect">
                                  <p:stCondLst>
                                    <p:cond delay="1000"/>
                                  </p:stCondLst>
                                  <p:childTnLst>
                                    <p:set>
                                      <p:cBhvr>
                                        <p:cTn id="80" dur="1" fill="hold">
                                          <p:stCondLst>
                                            <p:cond delay="0"/>
                                          </p:stCondLst>
                                        </p:cTn>
                                        <p:tgtEl>
                                          <p:spTgt spid="824343"/>
                                        </p:tgtEl>
                                        <p:attrNameLst>
                                          <p:attrName>style.visibility</p:attrName>
                                        </p:attrNameLst>
                                      </p:cBhvr>
                                      <p:to>
                                        <p:strVal val="visible"/>
                                      </p:to>
                                    </p:set>
                                    <p:anim calcmode="lin" valueType="num">
                                      <p:cBhvr>
                                        <p:cTn id="81" dur="500" fill="hold"/>
                                        <p:tgtEl>
                                          <p:spTgt spid="824343"/>
                                        </p:tgtEl>
                                        <p:attrNameLst>
                                          <p:attrName>ppt_x</p:attrName>
                                        </p:attrNameLst>
                                      </p:cBhvr>
                                      <p:tavLst>
                                        <p:tav tm="0">
                                          <p:val>
                                            <p:strVal val="#ppt_x-#ppt_w/2"/>
                                          </p:val>
                                        </p:tav>
                                        <p:tav tm="100000">
                                          <p:val>
                                            <p:strVal val="#ppt_x"/>
                                          </p:val>
                                        </p:tav>
                                      </p:tavLst>
                                    </p:anim>
                                    <p:anim calcmode="lin" valueType="num">
                                      <p:cBhvr>
                                        <p:cTn id="82" dur="500" fill="hold"/>
                                        <p:tgtEl>
                                          <p:spTgt spid="824343"/>
                                        </p:tgtEl>
                                        <p:attrNameLst>
                                          <p:attrName>ppt_y</p:attrName>
                                        </p:attrNameLst>
                                      </p:cBhvr>
                                      <p:tavLst>
                                        <p:tav tm="0">
                                          <p:val>
                                            <p:strVal val="#ppt_y"/>
                                          </p:val>
                                        </p:tav>
                                        <p:tav tm="100000">
                                          <p:val>
                                            <p:strVal val="#ppt_y"/>
                                          </p:val>
                                        </p:tav>
                                      </p:tavLst>
                                    </p:anim>
                                    <p:anim calcmode="lin" valueType="num">
                                      <p:cBhvr>
                                        <p:cTn id="83" dur="500" fill="hold"/>
                                        <p:tgtEl>
                                          <p:spTgt spid="824343"/>
                                        </p:tgtEl>
                                        <p:attrNameLst>
                                          <p:attrName>ppt_w</p:attrName>
                                        </p:attrNameLst>
                                      </p:cBhvr>
                                      <p:tavLst>
                                        <p:tav tm="0">
                                          <p:val>
                                            <p:fltVal val="0"/>
                                          </p:val>
                                        </p:tav>
                                        <p:tav tm="100000">
                                          <p:val>
                                            <p:strVal val="#ppt_w"/>
                                          </p:val>
                                        </p:tav>
                                      </p:tavLst>
                                    </p:anim>
                                    <p:anim calcmode="lin" valueType="num">
                                      <p:cBhvr>
                                        <p:cTn id="84" dur="500" fill="hold"/>
                                        <p:tgtEl>
                                          <p:spTgt spid="824343"/>
                                        </p:tgtEl>
                                        <p:attrNameLst>
                                          <p:attrName>ppt_h</p:attrName>
                                        </p:attrNameLst>
                                      </p:cBhvr>
                                      <p:tavLst>
                                        <p:tav tm="0">
                                          <p:val>
                                            <p:strVal val="#ppt_h"/>
                                          </p:val>
                                        </p:tav>
                                        <p:tav tm="100000">
                                          <p:val>
                                            <p:strVal val="#ppt_h"/>
                                          </p:val>
                                        </p:tav>
                                      </p:tavLst>
                                    </p:anim>
                                  </p:childTnLst>
                                </p:cTn>
                              </p:par>
                            </p:childTnLst>
                          </p:cTn>
                        </p:par>
                        <p:par>
                          <p:cTn id="85" fill="hold" nodeType="afterGroup">
                            <p:stCondLst>
                              <p:cond delay="7500"/>
                            </p:stCondLst>
                            <p:childTnLst>
                              <p:par>
                                <p:cTn id="86" presetID="17" presetClass="entr" presetSubtype="8" fill="hold" grpId="0" nodeType="afterEffect">
                                  <p:stCondLst>
                                    <p:cond delay="1000"/>
                                  </p:stCondLst>
                                  <p:childTnLst>
                                    <p:set>
                                      <p:cBhvr>
                                        <p:cTn id="87" dur="1" fill="hold">
                                          <p:stCondLst>
                                            <p:cond delay="0"/>
                                          </p:stCondLst>
                                        </p:cTn>
                                        <p:tgtEl>
                                          <p:spTgt spid="824344"/>
                                        </p:tgtEl>
                                        <p:attrNameLst>
                                          <p:attrName>style.visibility</p:attrName>
                                        </p:attrNameLst>
                                      </p:cBhvr>
                                      <p:to>
                                        <p:strVal val="visible"/>
                                      </p:to>
                                    </p:set>
                                    <p:anim calcmode="lin" valueType="num">
                                      <p:cBhvr>
                                        <p:cTn id="88" dur="500" fill="hold"/>
                                        <p:tgtEl>
                                          <p:spTgt spid="824344"/>
                                        </p:tgtEl>
                                        <p:attrNameLst>
                                          <p:attrName>ppt_x</p:attrName>
                                        </p:attrNameLst>
                                      </p:cBhvr>
                                      <p:tavLst>
                                        <p:tav tm="0">
                                          <p:val>
                                            <p:strVal val="#ppt_x-#ppt_w/2"/>
                                          </p:val>
                                        </p:tav>
                                        <p:tav tm="100000">
                                          <p:val>
                                            <p:strVal val="#ppt_x"/>
                                          </p:val>
                                        </p:tav>
                                      </p:tavLst>
                                    </p:anim>
                                    <p:anim calcmode="lin" valueType="num">
                                      <p:cBhvr>
                                        <p:cTn id="89" dur="500" fill="hold"/>
                                        <p:tgtEl>
                                          <p:spTgt spid="824344"/>
                                        </p:tgtEl>
                                        <p:attrNameLst>
                                          <p:attrName>ppt_y</p:attrName>
                                        </p:attrNameLst>
                                      </p:cBhvr>
                                      <p:tavLst>
                                        <p:tav tm="0">
                                          <p:val>
                                            <p:strVal val="#ppt_y"/>
                                          </p:val>
                                        </p:tav>
                                        <p:tav tm="100000">
                                          <p:val>
                                            <p:strVal val="#ppt_y"/>
                                          </p:val>
                                        </p:tav>
                                      </p:tavLst>
                                    </p:anim>
                                    <p:anim calcmode="lin" valueType="num">
                                      <p:cBhvr>
                                        <p:cTn id="90" dur="500" fill="hold"/>
                                        <p:tgtEl>
                                          <p:spTgt spid="824344"/>
                                        </p:tgtEl>
                                        <p:attrNameLst>
                                          <p:attrName>ppt_w</p:attrName>
                                        </p:attrNameLst>
                                      </p:cBhvr>
                                      <p:tavLst>
                                        <p:tav tm="0">
                                          <p:val>
                                            <p:fltVal val="0"/>
                                          </p:val>
                                        </p:tav>
                                        <p:tav tm="100000">
                                          <p:val>
                                            <p:strVal val="#ppt_w"/>
                                          </p:val>
                                        </p:tav>
                                      </p:tavLst>
                                    </p:anim>
                                    <p:anim calcmode="lin" valueType="num">
                                      <p:cBhvr>
                                        <p:cTn id="91" dur="500" fill="hold"/>
                                        <p:tgtEl>
                                          <p:spTgt spid="824344"/>
                                        </p:tgtEl>
                                        <p:attrNameLst>
                                          <p:attrName>ppt_h</p:attrName>
                                        </p:attrNameLst>
                                      </p:cBhvr>
                                      <p:tavLst>
                                        <p:tav tm="0">
                                          <p:val>
                                            <p:strVal val="#ppt_h"/>
                                          </p:val>
                                        </p:tav>
                                        <p:tav tm="100000">
                                          <p:val>
                                            <p:strVal val="#ppt_h"/>
                                          </p:val>
                                        </p:tav>
                                      </p:tavLst>
                                    </p:anim>
                                  </p:childTnLst>
                                </p:cTn>
                              </p:par>
                            </p:childTnLst>
                          </p:cTn>
                        </p:par>
                        <p:par>
                          <p:cTn id="92" fill="hold" nodeType="afterGroup">
                            <p:stCondLst>
                              <p:cond delay="9000"/>
                            </p:stCondLst>
                            <p:childTnLst>
                              <p:par>
                                <p:cTn id="93" presetID="17" presetClass="entr" presetSubtype="8" fill="hold" grpId="0" nodeType="afterEffect">
                                  <p:stCondLst>
                                    <p:cond delay="1000"/>
                                  </p:stCondLst>
                                  <p:childTnLst>
                                    <p:set>
                                      <p:cBhvr>
                                        <p:cTn id="94" dur="1" fill="hold">
                                          <p:stCondLst>
                                            <p:cond delay="0"/>
                                          </p:stCondLst>
                                        </p:cTn>
                                        <p:tgtEl>
                                          <p:spTgt spid="824345"/>
                                        </p:tgtEl>
                                        <p:attrNameLst>
                                          <p:attrName>style.visibility</p:attrName>
                                        </p:attrNameLst>
                                      </p:cBhvr>
                                      <p:to>
                                        <p:strVal val="visible"/>
                                      </p:to>
                                    </p:set>
                                    <p:anim calcmode="lin" valueType="num">
                                      <p:cBhvr>
                                        <p:cTn id="95" dur="500" fill="hold"/>
                                        <p:tgtEl>
                                          <p:spTgt spid="824345"/>
                                        </p:tgtEl>
                                        <p:attrNameLst>
                                          <p:attrName>ppt_x</p:attrName>
                                        </p:attrNameLst>
                                      </p:cBhvr>
                                      <p:tavLst>
                                        <p:tav tm="0">
                                          <p:val>
                                            <p:strVal val="#ppt_x-#ppt_w/2"/>
                                          </p:val>
                                        </p:tav>
                                        <p:tav tm="100000">
                                          <p:val>
                                            <p:strVal val="#ppt_x"/>
                                          </p:val>
                                        </p:tav>
                                      </p:tavLst>
                                    </p:anim>
                                    <p:anim calcmode="lin" valueType="num">
                                      <p:cBhvr>
                                        <p:cTn id="96" dur="500" fill="hold"/>
                                        <p:tgtEl>
                                          <p:spTgt spid="824345"/>
                                        </p:tgtEl>
                                        <p:attrNameLst>
                                          <p:attrName>ppt_y</p:attrName>
                                        </p:attrNameLst>
                                      </p:cBhvr>
                                      <p:tavLst>
                                        <p:tav tm="0">
                                          <p:val>
                                            <p:strVal val="#ppt_y"/>
                                          </p:val>
                                        </p:tav>
                                        <p:tav tm="100000">
                                          <p:val>
                                            <p:strVal val="#ppt_y"/>
                                          </p:val>
                                        </p:tav>
                                      </p:tavLst>
                                    </p:anim>
                                    <p:anim calcmode="lin" valueType="num">
                                      <p:cBhvr>
                                        <p:cTn id="97" dur="500" fill="hold"/>
                                        <p:tgtEl>
                                          <p:spTgt spid="824345"/>
                                        </p:tgtEl>
                                        <p:attrNameLst>
                                          <p:attrName>ppt_w</p:attrName>
                                        </p:attrNameLst>
                                      </p:cBhvr>
                                      <p:tavLst>
                                        <p:tav tm="0">
                                          <p:val>
                                            <p:fltVal val="0"/>
                                          </p:val>
                                        </p:tav>
                                        <p:tav tm="100000">
                                          <p:val>
                                            <p:strVal val="#ppt_w"/>
                                          </p:val>
                                        </p:tav>
                                      </p:tavLst>
                                    </p:anim>
                                    <p:anim calcmode="lin" valueType="num">
                                      <p:cBhvr>
                                        <p:cTn id="98" dur="500" fill="hold"/>
                                        <p:tgtEl>
                                          <p:spTgt spid="824345"/>
                                        </p:tgtEl>
                                        <p:attrNameLst>
                                          <p:attrName>ppt_h</p:attrName>
                                        </p:attrNameLst>
                                      </p:cBhvr>
                                      <p:tavLst>
                                        <p:tav tm="0">
                                          <p:val>
                                            <p:strVal val="#ppt_h"/>
                                          </p:val>
                                        </p:tav>
                                        <p:tav tm="100000">
                                          <p:val>
                                            <p:strVal val="#ppt_h"/>
                                          </p:val>
                                        </p:tav>
                                      </p:tavLst>
                                    </p:anim>
                                  </p:childTnLst>
                                </p:cTn>
                              </p:par>
                            </p:childTnLst>
                          </p:cTn>
                        </p:par>
                        <p:par>
                          <p:cTn id="99" fill="hold" nodeType="afterGroup">
                            <p:stCondLst>
                              <p:cond delay="10500"/>
                            </p:stCondLst>
                            <p:childTnLst>
                              <p:par>
                                <p:cTn id="100" presetID="17" presetClass="entr" presetSubtype="8" fill="hold" grpId="0" nodeType="afterEffect">
                                  <p:stCondLst>
                                    <p:cond delay="1000"/>
                                  </p:stCondLst>
                                  <p:childTnLst>
                                    <p:set>
                                      <p:cBhvr>
                                        <p:cTn id="101" dur="1" fill="hold">
                                          <p:stCondLst>
                                            <p:cond delay="0"/>
                                          </p:stCondLst>
                                        </p:cTn>
                                        <p:tgtEl>
                                          <p:spTgt spid="824346"/>
                                        </p:tgtEl>
                                        <p:attrNameLst>
                                          <p:attrName>style.visibility</p:attrName>
                                        </p:attrNameLst>
                                      </p:cBhvr>
                                      <p:to>
                                        <p:strVal val="visible"/>
                                      </p:to>
                                    </p:set>
                                    <p:anim calcmode="lin" valueType="num">
                                      <p:cBhvr>
                                        <p:cTn id="102" dur="500" fill="hold"/>
                                        <p:tgtEl>
                                          <p:spTgt spid="824346"/>
                                        </p:tgtEl>
                                        <p:attrNameLst>
                                          <p:attrName>ppt_x</p:attrName>
                                        </p:attrNameLst>
                                      </p:cBhvr>
                                      <p:tavLst>
                                        <p:tav tm="0">
                                          <p:val>
                                            <p:strVal val="#ppt_x-#ppt_w/2"/>
                                          </p:val>
                                        </p:tav>
                                        <p:tav tm="100000">
                                          <p:val>
                                            <p:strVal val="#ppt_x"/>
                                          </p:val>
                                        </p:tav>
                                      </p:tavLst>
                                    </p:anim>
                                    <p:anim calcmode="lin" valueType="num">
                                      <p:cBhvr>
                                        <p:cTn id="103" dur="500" fill="hold"/>
                                        <p:tgtEl>
                                          <p:spTgt spid="824346"/>
                                        </p:tgtEl>
                                        <p:attrNameLst>
                                          <p:attrName>ppt_y</p:attrName>
                                        </p:attrNameLst>
                                      </p:cBhvr>
                                      <p:tavLst>
                                        <p:tav tm="0">
                                          <p:val>
                                            <p:strVal val="#ppt_y"/>
                                          </p:val>
                                        </p:tav>
                                        <p:tav tm="100000">
                                          <p:val>
                                            <p:strVal val="#ppt_y"/>
                                          </p:val>
                                        </p:tav>
                                      </p:tavLst>
                                    </p:anim>
                                    <p:anim calcmode="lin" valueType="num">
                                      <p:cBhvr>
                                        <p:cTn id="104" dur="500" fill="hold"/>
                                        <p:tgtEl>
                                          <p:spTgt spid="824346"/>
                                        </p:tgtEl>
                                        <p:attrNameLst>
                                          <p:attrName>ppt_w</p:attrName>
                                        </p:attrNameLst>
                                      </p:cBhvr>
                                      <p:tavLst>
                                        <p:tav tm="0">
                                          <p:val>
                                            <p:fltVal val="0"/>
                                          </p:val>
                                        </p:tav>
                                        <p:tav tm="100000">
                                          <p:val>
                                            <p:strVal val="#ppt_w"/>
                                          </p:val>
                                        </p:tav>
                                      </p:tavLst>
                                    </p:anim>
                                    <p:anim calcmode="lin" valueType="num">
                                      <p:cBhvr>
                                        <p:cTn id="105"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3" grpId="0" animBg="1"/>
      <p:bldP spid="824324" grpId="0" animBg="1"/>
      <p:bldP spid="824325" grpId="0" autoUpdateAnimBg="0"/>
      <p:bldP spid="824326" grpId="0" autoUpdateAnimBg="0"/>
      <p:bldP spid="824327" grpId="0" animBg="1" autoUpdateAnimBg="0"/>
      <p:bldP spid="824328" grpId="0" autoUpdateAnimBg="0"/>
      <p:bldP spid="824329" grpId="0" animBg="1" autoUpdateAnimBg="0"/>
      <p:bldP spid="824330" grpId="0" autoUpdateAnimBg="0"/>
      <p:bldP spid="824331" grpId="0" autoUpdateAnimBg="0"/>
      <p:bldP spid="824332" grpId="0" autoUpdateAnimBg="0"/>
      <p:bldP spid="824333" grpId="0" autoUpdateAnimBg="0"/>
      <p:bldP spid="824336" grpId="0" autoUpdateAnimBg="0"/>
      <p:bldP spid="824340" grpId="0" autoUpdateAnimBg="0"/>
      <p:bldP spid="824341" grpId="0" animBg="1"/>
      <p:bldP spid="824342" grpId="0" animBg="1"/>
      <p:bldP spid="824343" grpId="0" autoUpdateAnimBg="0"/>
      <p:bldP spid="824344" grpId="0" autoUpdateAnimBg="0"/>
      <p:bldP spid="824345" grpId="0" autoUpdateAnimBg="0"/>
      <p:bldP spid="824346"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a:t>
            </a:r>
            <a:endParaRPr lang="zh-CN" altLang="en-US" sz="4000">
              <a:solidFill>
                <a:srgbClr val="FFFFFF"/>
              </a:solidFill>
              <a:latin typeface="Times New Roman" pitchFamily="18" charset="0"/>
              <a:ea typeface="SimSun" pitchFamily="2" charset="-122"/>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永恒的国度</a:t>
            </a:r>
            <a:endParaRPr lang="zh-CN" altLang="en-US" sz="4000">
              <a:solidFill>
                <a:srgbClr val="FFCC00"/>
              </a:solidFill>
              <a:latin typeface="Times New Roman" pitchFamily="18" charset="0"/>
              <a:ea typeface="SimSun" pitchFamily="2" charset="-122"/>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2152" name="Text Box 8"/>
          <p:cNvSpPr txBox="1">
            <a:spLocks noChangeArrowheads="1"/>
          </p:cNvSpPr>
          <p:nvPr/>
        </p:nvSpPr>
        <p:spPr bwMode="auto">
          <a:xfrm>
            <a:off x="1828800" y="266700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zh-CN" altLang="en-US"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37937562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rPr>
              <a:t>永恒的国度</a:t>
            </a:r>
            <a:endParaRPr lang="en-US" sz="3200" b="1">
              <a:solidFill>
                <a:srgbClr val="FFCC00"/>
              </a:solidFill>
              <a:ea typeface="SimSun" pitchFamily="2" charset="-122"/>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en-US" altLang="zh-CN"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29484490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4000">
                <a:solidFill>
                  <a:srgbClr val="FFFFFF"/>
                </a:solidFill>
                <a:latin typeface="SimSun" pitchFamily="2" charset="-122"/>
                <a:ea typeface="SimSun" pitchFamily="2" charset="-122"/>
              </a:rPr>
              <a:t>相信以色列的民族有前途吗？</a:t>
            </a:r>
            <a:r>
              <a:rPr lang="zh-CN" altLang="en-US" sz="4000">
                <a:latin typeface="SimSun" pitchFamily="2" charset="-122"/>
                <a:ea typeface="SimSun" pitchFamily="2" charset="-122"/>
              </a:rPr>
              <a:t> </a:t>
            </a:r>
            <a:endParaRPr lang="en-US" sz="400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charset="0"/>
                <a:cs typeface="Osaka"/>
              </a:rPr>
              <a:t>431</a:t>
            </a:r>
          </a:p>
        </p:txBody>
      </p:sp>
    </p:spTree>
    <p:extLst>
      <p:ext uri="{BB962C8B-B14F-4D97-AF65-F5344CB8AC3E}">
        <p14:creationId xmlns:p14="http://schemas.microsoft.com/office/powerpoint/2010/main" val="33398843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教会时代</a:t>
            </a:r>
            <a:endParaRPr lang="en-GB" sz="2800" b="1">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苦难</a:t>
            </a:r>
            <a:br>
              <a:rPr lang="zh-CN" altLang="en-US" b="1">
                <a:solidFill>
                  <a:srgbClr val="000000"/>
                </a:solidFill>
              </a:rPr>
            </a:br>
            <a:r>
              <a:rPr lang="zh-CN" altLang="en-US" b="1">
                <a:solidFill>
                  <a:srgbClr val="000000"/>
                </a:solidFill>
              </a:rPr>
              <a:t>（撒迦利亚书</a:t>
            </a:r>
            <a:r>
              <a:rPr lang="en-US" altLang="zh-CN" b="1">
                <a:solidFill>
                  <a:srgbClr val="000000"/>
                </a:solidFill>
              </a:rPr>
              <a:t>14:1-2</a:t>
            </a:r>
            <a:r>
              <a:rPr lang="zh-CN" altLang="en-US" sz="2800">
                <a:solidFill>
                  <a:srgbClr val="000000"/>
                </a:solidFill>
              </a:rPr>
              <a:t>）</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千年</a:t>
            </a:r>
            <a:br>
              <a:rPr lang="zh-CN" altLang="en-US" b="1">
                <a:solidFill>
                  <a:srgbClr val="000000"/>
                </a:solidFill>
              </a:rPr>
            </a:br>
            <a:r>
              <a:rPr lang="zh-CN" altLang="en-US" b="1">
                <a:solidFill>
                  <a:srgbClr val="000000"/>
                </a:solidFill>
              </a:rPr>
              <a:t>（撒迦利亚书</a:t>
            </a:r>
            <a:r>
              <a:rPr lang="en-US" altLang="zh-CN" b="1">
                <a:solidFill>
                  <a:srgbClr val="000000"/>
                </a:solidFill>
              </a:rPr>
              <a:t>14:6-21</a:t>
            </a:r>
            <a:r>
              <a:rPr lang="zh-CN" altLang="en-US">
                <a:solidFill>
                  <a:srgbClr val="000000"/>
                </a:solidFill>
              </a:rPr>
              <a:t>）</a:t>
            </a:r>
            <a:endParaRPr lang="en-GB">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 xmlns:a14="http://schemas.microsoft.com/office/drawing/2010/main">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歌革和玛（世界末日）</a:t>
            </a:r>
            <a:endParaRPr lang="en-US" altLang="zh-CN" b="1">
              <a:solidFill>
                <a:srgbClr val="000000"/>
              </a:solidFill>
            </a:endParaRPr>
          </a:p>
          <a:p>
            <a:pPr algn="ctr" eaLnBrk="1" hangingPunct="1">
              <a:buClr>
                <a:srgbClr val="000000"/>
              </a:buClr>
              <a:buSzPct val="100000"/>
              <a:buFont typeface="Arial" charset="0"/>
              <a:buNone/>
            </a:pPr>
            <a:r>
              <a:rPr lang="zh-CN" altLang="en-US" b="1">
                <a:solidFill>
                  <a:srgbClr val="000000"/>
                </a:solidFill>
              </a:rPr>
              <a:t>（以西结书</a:t>
            </a:r>
            <a:r>
              <a:rPr lang="en-US" altLang="zh-CN" b="1">
                <a:solidFill>
                  <a:srgbClr val="000000"/>
                </a:solidFill>
              </a:rPr>
              <a:t>38-39</a:t>
            </a:r>
            <a:r>
              <a:rPr lang="zh-CN" altLang="en-US" b="1">
                <a:solidFill>
                  <a:srgbClr val="000000"/>
                </a:solidFill>
              </a:rPr>
              <a:t>）</a:t>
            </a:r>
            <a:endParaRPr lang="en-GB" b="1">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歌革和玛再访</a:t>
            </a:r>
            <a:endParaRPr lang="en-US" altLang="zh-CN" sz="2800" b="1">
              <a:solidFill>
                <a:srgbClr val="000000"/>
              </a:solidFill>
            </a:endParaRPr>
          </a:p>
          <a:p>
            <a:pPr algn="ct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cs typeface="Arial" charset="0"/>
              </a:rPr>
              <a:t>启示录</a:t>
            </a:r>
            <a:r>
              <a:rPr lang="en-GB" b="1">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effectLst>
                  <a:outerShdw blurRad="38100" dist="38100" dir="2700000" algn="tl">
                    <a:srgbClr val="DDDDDD"/>
                  </a:outerShdw>
                </a:effectLst>
              </a:rPr>
              <a:t>大白</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宝座</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（启示录</a:t>
            </a:r>
            <a:r>
              <a:rPr lang="en-US" altLang="zh-CN" sz="2800" b="1">
                <a:solidFill>
                  <a:srgbClr val="000000"/>
                </a:solidFill>
                <a:effectLst>
                  <a:outerShdw blurRad="38100" dist="38100" dir="2700000" algn="tl">
                    <a:srgbClr val="DDDDDD"/>
                  </a:outerShdw>
                </a:effectLst>
              </a:rPr>
              <a:t>20:11-14</a:t>
            </a:r>
            <a:r>
              <a:rPr lang="en-GB" b="1">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3939444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en-US" sz="4800" dirty="0"/>
              <a:t>“</a:t>
            </a:r>
            <a:r>
              <a:rPr lang="zh-CN" altLang="en-US" sz="4800" dirty="0"/>
              <a:t>但是</a:t>
            </a:r>
            <a:r>
              <a:rPr lang="zh-CN" altLang="en-US" sz="4800" dirty="0">
                <a:solidFill>
                  <a:srgbClr val="FFFF00"/>
                </a:solidFill>
              </a:rPr>
              <a:t>不要按照字面理解</a:t>
            </a:r>
            <a:r>
              <a:rPr lang="en-US" altLang="zh-CN" sz="4800" dirty="0"/>
              <a:t>《</a:t>
            </a:r>
            <a:r>
              <a:rPr lang="zh-CN" altLang="en-US" sz="4800" dirty="0"/>
              <a:t>启示录</a:t>
            </a:r>
            <a:r>
              <a:rPr lang="en-US" altLang="zh-CN" sz="4800" dirty="0"/>
              <a:t>》</a:t>
            </a:r>
            <a:r>
              <a:rPr lang="zh-CN" altLang="en-US" sz="4800" dirty="0"/>
              <a:t>中的数字。因为这是先知性的书</a:t>
            </a:r>
            <a:r>
              <a:rPr lang="en-US" sz="4800" dirty="0"/>
              <a:t>!"</a:t>
            </a:r>
          </a:p>
        </p:txBody>
      </p:sp>
      <p:sp>
        <p:nvSpPr>
          <p:cNvPr id="3" name="Subtitle 2"/>
          <p:cNvSpPr>
            <a:spLocks noGrp="1"/>
          </p:cNvSpPr>
          <p:nvPr>
            <p:ph type="subTitle" idx="1"/>
          </p:nvPr>
        </p:nvSpPr>
        <p:spPr>
          <a:xfrm>
            <a:off x="914400" y="4724400"/>
            <a:ext cx="8013700" cy="1752600"/>
          </a:xfrm>
        </p:spPr>
        <p:txBody>
          <a:bodyPr/>
          <a:lstStyle/>
          <a:p>
            <a:r>
              <a:rPr lang="zh-CN" altLang="en-US" sz="3600" b="1" dirty="0"/>
              <a:t>真的吗？如果按照字面去理解数字，哪些经文我们不能很好的掌握其意义</a:t>
            </a:r>
            <a:r>
              <a:rPr lang="en-US" sz="3600" b="1" dirty="0"/>
              <a:t>?</a:t>
            </a:r>
          </a:p>
        </p:txBody>
      </p:sp>
    </p:spTree>
    <p:extLst>
      <p:ext uri="{BB962C8B-B14F-4D97-AF65-F5344CB8AC3E}">
        <p14:creationId xmlns:p14="http://schemas.microsoft.com/office/powerpoint/2010/main" val="2507040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cs typeface="+mn-cs"/>
              </a:rPr>
              <a:t>按照通常意义上的，除非它是胡说八道</a:t>
            </a:r>
            <a:r>
              <a:rPr lang="zh-CN" altLang="en-US" sz="3200">
                <a:solidFill>
                  <a:srgbClr val="000000"/>
                </a:solidFill>
                <a:ea typeface="SimSun" pitchFamily="2" charset="-122"/>
                <a:cs typeface="+mn-cs"/>
              </a:rPr>
              <a:t> </a:t>
            </a:r>
            <a:endParaRPr lang="en-US" altLang="zh-CN" sz="3200" b="1">
              <a:solidFill>
                <a:srgbClr val="FFFFFF"/>
              </a:solidFill>
              <a:ea typeface="SimSun" pitchFamily="2" charset="-122"/>
              <a:cs typeface="+mn-cs"/>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144,000 </a:t>
            </a:r>
            <a:r>
              <a:rPr lang="zh-CN" altLang="en-US" sz="3200" b="1" dirty="0">
                <a:solidFill>
                  <a:srgbClr val="FFFFFF"/>
                </a:solidFill>
                <a:ea typeface="SimSun" pitchFamily="2" charset="-122"/>
                <a:cs typeface="+mn-cs"/>
              </a:rPr>
              <a:t>以色列的见证人</a:t>
            </a: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1000 </a:t>
            </a:r>
            <a:r>
              <a:rPr lang="zh-CN" altLang="en-US" sz="3200" b="1" dirty="0">
                <a:solidFill>
                  <a:srgbClr val="FFFFFF"/>
                </a:solidFill>
                <a:ea typeface="SimSun" pitchFamily="2" charset="-122"/>
                <a:cs typeface="+mn-cs"/>
              </a:rPr>
              <a:t>年的圣徒统治</a:t>
            </a:r>
            <a:r>
              <a:rPr lang="en-US" altLang="zh-CN" dirty="0">
                <a:solidFill>
                  <a:srgbClr val="FFFFFF"/>
                </a:solidFill>
                <a:ea typeface="SimSun" pitchFamily="2" charset="-122"/>
                <a:cs typeface="+mn-cs"/>
              </a:rPr>
              <a:t> </a:t>
            </a:r>
            <a:r>
              <a:rPr lang="en-US" altLang="zh-CN" sz="3200" dirty="0">
                <a:solidFill>
                  <a:srgbClr val="FFFFFF"/>
                </a:solidFill>
                <a:ea typeface="SimSun" pitchFamily="2" charset="-122"/>
                <a:cs typeface="+mn-cs"/>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3 </a:t>
            </a:r>
            <a:r>
              <a:rPr lang="zh-CN" altLang="en-US" sz="3200" b="1" dirty="0">
                <a:solidFill>
                  <a:srgbClr val="FFFFFF"/>
                </a:solidFill>
                <a:ea typeface="SimSun" pitchFamily="2" charset="-122"/>
                <a:cs typeface="+mn-cs"/>
              </a:rPr>
              <a:t>天半的死亡</a:t>
            </a:r>
            <a:r>
              <a:rPr lang="en-US" altLang="zh-CN" sz="3200" dirty="0">
                <a:solidFill>
                  <a:srgbClr val="FFFFFF"/>
                </a:solidFill>
                <a:ea typeface="SimSun" pitchFamily="2" charset="-122"/>
                <a:cs typeface="+mn-cs"/>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1260 </a:t>
            </a:r>
            <a:r>
              <a:rPr lang="zh-CN" altLang="en-US" sz="3200" b="1" dirty="0">
                <a:solidFill>
                  <a:srgbClr val="FFFFFF"/>
                </a:solidFill>
                <a:ea typeface="SimSun" pitchFamily="2" charset="-122"/>
                <a:cs typeface="+mn-cs"/>
              </a:rPr>
              <a:t>天的预告 </a:t>
            </a:r>
            <a:r>
              <a:rPr lang="en-US" altLang="zh-CN" sz="3200" dirty="0">
                <a:solidFill>
                  <a:srgbClr val="FFFFFF"/>
                </a:solidFill>
                <a:ea typeface="SimSun" pitchFamily="2" charset="-122"/>
                <a:cs typeface="+mn-cs"/>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cs typeface="+mn-cs"/>
              </a:rPr>
              <a:t>原则</a:t>
            </a:r>
            <a:r>
              <a:rPr lang="en-US" altLang="zh-CN" sz="3200" b="1" i="1">
                <a:solidFill>
                  <a:srgbClr val="FFFFFF"/>
                </a:solidFill>
                <a:ea typeface="SimSun" pitchFamily="2" charset="-122"/>
                <a:cs typeface="+mn-cs"/>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cs typeface="+mn-cs"/>
              </a:rPr>
              <a:t>伯拉大河的水涸乾 </a:t>
            </a:r>
            <a:r>
              <a:rPr lang="en-US" altLang="zh-CN" sz="3200" dirty="0">
                <a:solidFill>
                  <a:srgbClr val="DAE9FC"/>
                </a:solidFill>
                <a:ea typeface="SimSun" pitchFamily="2" charset="-122"/>
                <a:cs typeface="+mn-cs"/>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Tree>
    <p:extLst>
      <p:ext uri="{BB962C8B-B14F-4D97-AF65-F5344CB8AC3E}">
        <p14:creationId xmlns:p14="http://schemas.microsoft.com/office/powerpoint/2010/main" val="5490541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过度</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经济</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体力</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人际关系</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180228" name="Title 1"/>
          <p:cNvSpPr>
            <a:spLocks noGrp="1"/>
          </p:cNvSpPr>
          <p:nvPr>
            <p:ph type="title"/>
          </p:nvPr>
        </p:nvSpPr>
        <p:spPr>
          <a:xfrm>
            <a:off x="0" y="0"/>
            <a:ext cx="4859338" cy="692150"/>
          </a:xfrm>
        </p:spPr>
        <p:txBody>
          <a:bodyPr/>
          <a:lstStyle/>
          <a:p>
            <a:r>
              <a:rPr lang="zh-CN" altLang="en-US" b="1" dirty="0">
                <a:solidFill>
                  <a:schemeClr val="tx1"/>
                </a:solidFill>
                <a:latin typeface="Microsoft YaHei UI" panose="020B0503020204020204" pitchFamily="34" charset="-122"/>
                <a:ea typeface="Microsoft YaHei UI" panose="020B0503020204020204" pitchFamily="34" charset="-122"/>
              </a:rPr>
              <a:t>什么使你</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垂头丧气</a:t>
            </a: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21180085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470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475" y="447675"/>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zh-CN" altLang="en-US" sz="2800">
                <a:solidFill>
                  <a:srgbClr val="FFFFFF"/>
                </a:solidFill>
                <a:latin typeface="Times New Roman" pitchFamily="18" charset="0"/>
                <a:ea typeface="SimSun" pitchFamily="2" charset="-122"/>
                <a:cs typeface="+mn-cs"/>
              </a:rPr>
              <a:t>启示录</a:t>
            </a:r>
            <a:r>
              <a:rPr lang="en-US" altLang="ja-JP" sz="2800">
                <a:solidFill>
                  <a:srgbClr val="FFFFFF"/>
                </a:solidFill>
                <a:latin typeface="Times New Roman" pitchFamily="18" charset="0"/>
                <a:ea typeface="MS PGothic" pitchFamily="34" charset="-128"/>
                <a:cs typeface="+mn-cs"/>
              </a:rPr>
              <a:t>16:12   </a:t>
            </a:r>
          </a:p>
          <a:p>
            <a:pPr>
              <a:spcBef>
                <a:spcPct val="20000"/>
              </a:spcBef>
            </a:pPr>
            <a:r>
              <a:rPr lang="zh-CN" altLang="en-US" sz="2800">
                <a:solidFill>
                  <a:srgbClr val="FFFFFF"/>
                </a:solidFill>
                <a:latin typeface="Times New Roman" pitchFamily="18" charset="0"/>
                <a:ea typeface="SimSun" pitchFamily="2" charset="-122"/>
                <a:cs typeface="+mn-cs"/>
              </a:rPr>
              <a:t>第六位天使把碗倒在</a:t>
            </a:r>
            <a:r>
              <a:rPr lang="zh-CN" altLang="en-US" sz="2800">
                <a:solidFill>
                  <a:srgbClr val="FFFF00"/>
                </a:solidFill>
                <a:latin typeface="Times New Roman" pitchFamily="18" charset="0"/>
                <a:ea typeface="SimSun" pitchFamily="2" charset="-122"/>
                <a:cs typeface="+mn-cs"/>
              </a:rPr>
              <a:t>幼发拉底</a:t>
            </a:r>
            <a:r>
              <a:rPr lang="zh-CN" altLang="en-US" sz="2800">
                <a:solidFill>
                  <a:srgbClr val="FFFFFF"/>
                </a:solidFill>
                <a:latin typeface="Times New Roman" pitchFamily="18" charset="0"/>
                <a:ea typeface="SimSun" pitchFamily="2" charset="-122"/>
                <a:cs typeface="+mn-cs"/>
              </a:rPr>
              <a:t>大河上，</a:t>
            </a:r>
            <a:r>
              <a:rPr lang="zh-CN" altLang="en-US" sz="2800">
                <a:solidFill>
                  <a:srgbClr val="FFFF00"/>
                </a:solidFill>
                <a:latin typeface="Times New Roman" pitchFamily="18" charset="0"/>
                <a:ea typeface="SimSun" pitchFamily="2" charset="-122"/>
                <a:cs typeface="+mn-cs"/>
              </a:rPr>
              <a:t>河水就干了</a:t>
            </a:r>
            <a:r>
              <a:rPr lang="zh-CN" altLang="en-US" sz="2800">
                <a:solidFill>
                  <a:srgbClr val="FFFFFF"/>
                </a:solidFill>
                <a:latin typeface="Times New Roman" pitchFamily="18" charset="0"/>
                <a:ea typeface="SimSun" pitchFamily="2" charset="-122"/>
                <a:cs typeface="+mn-cs"/>
              </a:rPr>
              <a:t>，为了要给那些从东方来的王预备道路。</a:t>
            </a:r>
            <a:endParaRPr lang="en-US" sz="2800">
              <a:solidFill>
                <a:srgbClr val="FFFFFF"/>
              </a:solidFill>
              <a:latin typeface="Times New Roman" pitchFamily="18" charset="0"/>
              <a:ea typeface="MS PGothic" pitchFamily="34" charset="-128"/>
              <a:cs typeface="+mn-cs"/>
            </a:endParaRPr>
          </a:p>
        </p:txBody>
      </p:sp>
      <p:sp>
        <p:nvSpPr>
          <p:cNvPr id="615430" name="Freeform 6"/>
          <p:cNvSpPr>
            <a:spLocks/>
          </p:cNvSpPr>
          <p:nvPr/>
        </p:nvSpPr>
        <p:spPr bwMode="auto">
          <a:xfrm>
            <a:off x="668338" y="1617663"/>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3" name="Text Box 9"/>
          <p:cNvSpPr txBox="1">
            <a:spLocks noChangeArrowheads="1"/>
          </p:cNvSpPr>
          <p:nvPr/>
        </p:nvSpPr>
        <p:spPr bwMode="auto">
          <a:xfrm>
            <a:off x="539750" y="4484688"/>
            <a:ext cx="1693863" cy="45720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100 </a:t>
            </a:r>
            <a:r>
              <a:rPr lang="zh-CN" altLang="en-US">
                <a:solidFill>
                  <a:srgbClr val="FFFFFF"/>
                </a:solidFill>
                <a:ea typeface="SimSun" pitchFamily="2" charset="-122"/>
                <a:cs typeface="+mn-cs"/>
              </a:rPr>
              <a:t>解经书</a:t>
            </a:r>
          </a:p>
        </p:txBody>
      </p:sp>
      <p:sp>
        <p:nvSpPr>
          <p:cNvPr id="615434" name="Text Box 10"/>
          <p:cNvSpPr txBox="1">
            <a:spLocks noChangeArrowheads="1"/>
          </p:cNvSpPr>
          <p:nvPr/>
        </p:nvSpPr>
        <p:spPr bwMode="auto">
          <a:xfrm>
            <a:off x="539750" y="5084763"/>
            <a:ext cx="1252538" cy="45720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57 </a:t>
            </a:r>
            <a:r>
              <a:rPr lang="zh-CN" altLang="en-US">
                <a:solidFill>
                  <a:srgbClr val="FFFFFF"/>
                </a:solidFill>
                <a:ea typeface="SimSun" pitchFamily="2" charset="-122"/>
                <a:cs typeface="+mn-cs"/>
              </a:rPr>
              <a:t>解释</a:t>
            </a: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519238"/>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4712" name="Rectangle 18"/>
          <p:cNvSpPr>
            <a:spLocks noGrp="1" noChangeArrowheads="1"/>
          </p:cNvSpPr>
          <p:nvPr>
            <p:ph type="title" idx="4294967295"/>
          </p:nvPr>
        </p:nvSpPr>
        <p:spPr>
          <a:xfrm>
            <a:off x="685800" y="457200"/>
            <a:ext cx="7772400" cy="1143000"/>
          </a:xfrm>
          <a:solidFill>
            <a:srgbClr val="000066"/>
          </a:solidFill>
        </p:spPr>
        <p:txBody>
          <a:bodyPr/>
          <a:lstStyle/>
          <a:p>
            <a:r>
              <a:rPr lang="zh-CN" altLang="en-US" sz="4000">
                <a:solidFill>
                  <a:srgbClr val="FFFF66"/>
                </a:solidFill>
                <a:ea typeface="SimSun" pitchFamily="2" charset="-122"/>
              </a:rPr>
              <a:t>若不跟从正常的语法，</a:t>
            </a:r>
            <a:br>
              <a:rPr lang="zh-CN" altLang="en-US" sz="4000">
                <a:solidFill>
                  <a:srgbClr val="FFFF66"/>
                </a:solidFill>
                <a:ea typeface="SimSun" pitchFamily="2" charset="-122"/>
              </a:rPr>
            </a:br>
            <a:r>
              <a:rPr lang="zh-CN" altLang="en-US" sz="4000">
                <a:solidFill>
                  <a:srgbClr val="FFFF66"/>
                </a:solidFill>
                <a:ea typeface="SimSun" pitchFamily="2" charset="-122"/>
              </a:rPr>
              <a:t>将会发生什么事呢？</a:t>
            </a:r>
            <a:endParaRPr lang="en-US" sz="4000">
              <a:solidFill>
                <a:srgbClr val="FFFF66"/>
              </a:solidFill>
            </a:endParaRPr>
          </a:p>
        </p:txBody>
      </p:sp>
    </p:spTree>
    <p:extLst>
      <p:ext uri="{BB962C8B-B14F-4D97-AF65-F5344CB8AC3E}">
        <p14:creationId xmlns:p14="http://schemas.microsoft.com/office/powerpoint/2010/main" val="61557458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54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615430"/>
                                        </p:tgtEl>
                                        <p:attrNameLst>
                                          <p:attrName>style.visibility</p:attrName>
                                        </p:attrNameLst>
                                      </p:cBhvr>
                                      <p:to>
                                        <p:strVal val="visible"/>
                                      </p:to>
                                    </p:set>
                                    <p:animEffect transition="in" filter="wipe(up)">
                                      <p:cBhvr>
                                        <p:cTn id="11" dur="500"/>
                                        <p:tgtEl>
                                          <p:spTgt spid="61543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xit" presetSubtype="1" fill="hold" grpId="1" nodeType="clickEffect">
                                  <p:stCondLst>
                                    <p:cond delay="0"/>
                                  </p:stCondLst>
                                  <p:childTnLst>
                                    <p:animEffect transition="out" filter="wipe(up)">
                                      <p:cBhvr>
                                        <p:cTn id="15" dur="500"/>
                                        <p:tgtEl>
                                          <p:spTgt spid="615430"/>
                                        </p:tgtEl>
                                      </p:cBhvr>
                                    </p:animEffect>
                                    <p:set>
                                      <p:cBhvr>
                                        <p:cTn id="16" dur="1" fill="hold">
                                          <p:stCondLst>
                                            <p:cond delay="499"/>
                                          </p:stCondLst>
                                        </p:cTn>
                                        <p:tgtEl>
                                          <p:spTgt spid="615430"/>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615433"/>
                                        </p:tgtEl>
                                        <p:attrNameLst>
                                          <p:attrName>style.visibility</p:attrName>
                                        </p:attrNameLst>
                                      </p:cBhvr>
                                      <p:to>
                                        <p:strVal val="visible"/>
                                      </p:to>
                                    </p:set>
                                  </p:childTnLst>
                                </p:cTn>
                              </p:par>
                            </p:childTnLst>
                          </p:cTn>
                        </p:par>
                        <p:par>
                          <p:cTn id="21" fill="hold" nodeType="afterGroup">
                            <p:stCondLst>
                              <p:cond delay="500"/>
                            </p:stCondLst>
                            <p:childTnLst>
                              <p:par>
                                <p:cTn id="22" presetID="1" presetClass="entr" presetSubtype="0" fill="hold" grpId="0" nodeType="afterEffect">
                                  <p:stCondLst>
                                    <p:cond delay="0"/>
                                  </p:stCondLst>
                                  <p:childTnLst>
                                    <p:set>
                                      <p:cBhvr>
                                        <p:cTn id="23" dur="1" fill="hold">
                                          <p:stCondLst>
                                            <p:cond delay="499"/>
                                          </p:stCondLst>
                                        </p:cTn>
                                        <p:tgtEl>
                                          <p:spTgt spid="61543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615435"/>
                                        </p:tgtEl>
                                        <p:attrNameLst>
                                          <p:attrName>style.visibility</p:attrName>
                                        </p:attrNameLst>
                                      </p:cBhvr>
                                      <p:to>
                                        <p:strVal val="visible"/>
                                      </p:to>
                                    </p:set>
                                  </p:childTnLst>
                                </p:cTn>
                              </p:par>
                            </p:childTnLst>
                          </p:cTn>
                        </p:par>
                        <p:par>
                          <p:cTn id="28" fill="hold" nodeType="afterGroup">
                            <p:stCondLst>
                              <p:cond delay="500"/>
                            </p:stCondLst>
                            <p:childTnLst>
                              <p:par>
                                <p:cTn id="29" presetID="22" presetClass="entr" presetSubtype="4" fill="hold" grpId="0" nodeType="afterEffect">
                                  <p:stCondLst>
                                    <p:cond delay="0"/>
                                  </p:stCondLst>
                                  <p:childTnLst>
                                    <p:set>
                                      <p:cBhvr>
                                        <p:cTn id="30" dur="1" fill="hold">
                                          <p:stCondLst>
                                            <p:cond delay="0"/>
                                          </p:stCondLst>
                                        </p:cTn>
                                        <p:tgtEl>
                                          <p:spTgt spid="615436"/>
                                        </p:tgtEl>
                                        <p:attrNameLst>
                                          <p:attrName>style.visibility</p:attrName>
                                        </p:attrNameLst>
                                      </p:cBhvr>
                                      <p:to>
                                        <p:strVal val="visible"/>
                                      </p:to>
                                    </p:set>
                                    <p:animEffect transition="in" filter="wipe(down)">
                                      <p:cBhvr>
                                        <p:cTn id="31"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autoUpdateAnimBg="0"/>
      <p:bldP spid="615430" grpId="0" animBg="1"/>
      <p:bldP spid="615430" grpId="1" animBg="1"/>
      <p:bldP spid="615433" grpId="0" animBg="1" autoUpdateAnimBg="0"/>
      <p:bldP spid="615434" grpId="0" animBg="1" autoUpdateAnimBg="0"/>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67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67200" y="0"/>
            <a:ext cx="4876800" cy="6858000"/>
          </a:xfrm>
          <a:prstGeom prst="rect">
            <a:avLst/>
          </a:prstGeom>
          <a:solidFill>
            <a:srgbClr val="000066"/>
          </a:solidFill>
          <a:ln w="9525">
            <a:noFill/>
            <a:miter lim="800000"/>
            <a:headEnd/>
            <a:tailEnd/>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Comic Sans MS" pitchFamily="66" charset="0"/>
                <a:ea typeface="SimSun" pitchFamily="2" charset="-122"/>
                <a:cs typeface="+mn-cs"/>
              </a:rPr>
              <a:t>启示录   </a:t>
            </a:r>
            <a:r>
              <a:rPr lang="en-US" sz="2800" b="1">
                <a:solidFill>
                  <a:srgbClr val="FFFFFF"/>
                </a:solidFill>
                <a:latin typeface="Times New Roman" pitchFamily="18" charset="0"/>
                <a:ea typeface="SimSun" pitchFamily="2" charset="-122"/>
                <a:cs typeface="+mn-cs"/>
              </a:rPr>
              <a:t>9:13-16 </a:t>
            </a:r>
          </a:p>
          <a:p>
            <a:pPr>
              <a:spcBef>
                <a:spcPct val="20000"/>
              </a:spcBef>
            </a:pPr>
            <a:r>
              <a:rPr lang="en-US" sz="2800" b="1">
                <a:solidFill>
                  <a:srgbClr val="FFFFFF"/>
                </a:solidFill>
                <a:latin typeface="Times New Roman" pitchFamily="18" charset="0"/>
                <a:ea typeface="SimSun" pitchFamily="2" charset="-122"/>
                <a:cs typeface="+mn-cs"/>
              </a:rPr>
              <a:t>  </a:t>
            </a:r>
          </a:p>
          <a:p>
            <a:r>
              <a:rPr lang="en-US" altLang="zh-CN" sz="3200" b="1">
                <a:solidFill>
                  <a:srgbClr val="FFFFFF"/>
                </a:solidFill>
                <a:latin typeface="Comic Sans MS" pitchFamily="66" charset="0"/>
                <a:ea typeface="SimSun" pitchFamily="2" charset="-122"/>
                <a:cs typeface="+mn-cs"/>
              </a:rPr>
              <a:t>13 </a:t>
            </a:r>
            <a:r>
              <a:rPr lang="zh-CN" altLang="en-US" sz="3200" b="1">
                <a:solidFill>
                  <a:srgbClr val="FFFFFF"/>
                </a:solidFill>
                <a:latin typeface="Comic Sans MS" pitchFamily="66" charset="0"/>
                <a:ea typeface="SimSun" pitchFamily="2" charset="-122"/>
                <a:cs typeface="+mn-cs"/>
              </a:rPr>
              <a:t>第六位天使吹号，我就听见有声音从神面前金坛的四角出来，</a:t>
            </a:r>
            <a:r>
              <a:rPr lang="en-US" altLang="zh-CN" sz="3200" b="1">
                <a:solidFill>
                  <a:srgbClr val="FFFFFF"/>
                </a:solidFill>
                <a:latin typeface="Comic Sans MS" pitchFamily="66" charset="0"/>
                <a:ea typeface="SimSun" pitchFamily="2" charset="-122"/>
                <a:cs typeface="+mn-cs"/>
              </a:rPr>
              <a:t>14 </a:t>
            </a:r>
            <a:r>
              <a:rPr lang="zh-CN" altLang="en-US" sz="3200" b="1">
                <a:solidFill>
                  <a:srgbClr val="FFFFFF"/>
                </a:solidFill>
                <a:latin typeface="Comic Sans MS" pitchFamily="66" charset="0"/>
                <a:ea typeface="SimSun" pitchFamily="2" charset="-122"/>
                <a:cs typeface="+mn-cs"/>
              </a:rPr>
              <a:t>吩咐那吹号的第六位天使，说：把那捆绑在幼发拉底大河的四个使者释放了。</a:t>
            </a:r>
            <a:r>
              <a:rPr lang="en-US" altLang="zh-CN" sz="3200" b="1">
                <a:solidFill>
                  <a:srgbClr val="FFFFFF"/>
                </a:solidFill>
                <a:latin typeface="Comic Sans MS" pitchFamily="66" charset="0"/>
                <a:ea typeface="SimSun" pitchFamily="2" charset="-122"/>
                <a:cs typeface="+mn-cs"/>
              </a:rPr>
              <a:t>15 </a:t>
            </a:r>
            <a:r>
              <a:rPr lang="zh-CN" altLang="en-US" sz="3200" b="1">
                <a:solidFill>
                  <a:srgbClr val="FFFFFF"/>
                </a:solidFill>
                <a:latin typeface="Comic Sans MS" pitchFamily="66" charset="0"/>
                <a:ea typeface="SimSun" pitchFamily="2" charset="-122"/>
                <a:cs typeface="+mn-cs"/>
              </a:rPr>
              <a:t>那四个使者就被释放；他们原是预备好了，到某年某月某日某时，</a:t>
            </a:r>
            <a:r>
              <a:rPr lang="zh-CN" altLang="en-US" sz="3200" b="1">
                <a:solidFill>
                  <a:srgbClr val="FFFF00"/>
                </a:solidFill>
                <a:latin typeface="Comic Sans MS" pitchFamily="66" charset="0"/>
                <a:ea typeface="SimSun" pitchFamily="2" charset="-122"/>
                <a:cs typeface="+mn-cs"/>
              </a:rPr>
              <a:t>要杀人的三分之一</a:t>
            </a:r>
            <a:r>
              <a:rPr lang="zh-CN" altLang="en-US" sz="3200" b="1">
                <a:solidFill>
                  <a:srgbClr val="FFFFFF"/>
                </a:solidFill>
                <a:latin typeface="Comic Sans MS" pitchFamily="66" charset="0"/>
                <a:ea typeface="SimSun" pitchFamily="2" charset="-122"/>
                <a:cs typeface="+mn-cs"/>
              </a:rPr>
              <a:t>。</a:t>
            </a:r>
            <a:r>
              <a:rPr lang="en-US" altLang="zh-CN" sz="3200" b="1">
                <a:solidFill>
                  <a:srgbClr val="FFFFFF"/>
                </a:solidFill>
                <a:latin typeface="Comic Sans MS" pitchFamily="66" charset="0"/>
                <a:ea typeface="SimSun" pitchFamily="2" charset="-122"/>
                <a:cs typeface="+mn-cs"/>
              </a:rPr>
              <a:t>16 </a:t>
            </a:r>
            <a:r>
              <a:rPr lang="zh-CN" altLang="en-US" sz="3200" b="1">
                <a:solidFill>
                  <a:srgbClr val="FFFF00"/>
                </a:solidFill>
                <a:latin typeface="Comic Sans MS" pitchFamily="66" charset="0"/>
                <a:ea typeface="SimSun" pitchFamily="2" charset="-122"/>
                <a:cs typeface="+mn-cs"/>
              </a:rPr>
              <a:t>马军有二万万</a:t>
            </a:r>
            <a:r>
              <a:rPr lang="zh-CN" altLang="en-US" sz="3200" b="1">
                <a:solidFill>
                  <a:srgbClr val="FFFFFF"/>
                </a:solidFill>
                <a:latin typeface="Comic Sans MS" pitchFamily="66" charset="0"/>
                <a:ea typeface="SimSun" pitchFamily="2" charset="-122"/>
                <a:cs typeface="+mn-cs"/>
              </a:rPr>
              <a:t>；他们的数目我听见了。 </a:t>
            </a:r>
            <a:endParaRPr lang="en-US" sz="3200" b="1">
              <a:solidFill>
                <a:srgbClr val="FFFFFF"/>
              </a:solidFill>
              <a:latin typeface="Times New Roman" pitchFamily="18" charset="0"/>
              <a:ea typeface="SimSun" pitchFamily="2" charset="-122"/>
              <a:cs typeface="+mn-cs"/>
            </a:endParaRPr>
          </a:p>
        </p:txBody>
      </p:sp>
      <p:sp>
        <p:nvSpPr>
          <p:cNvPr id="615430" name="Freeform 6"/>
          <p:cNvSpPr>
            <a:spLocks/>
          </p:cNvSpPr>
          <p:nvPr/>
        </p:nvSpPr>
        <p:spPr bwMode="auto">
          <a:xfrm rot="1694376">
            <a:off x="736600" y="2838450"/>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6"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752600"/>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8" name="Rectangle 18"/>
          <p:cNvSpPr>
            <a:spLocks noGrp="1" noChangeArrowheads="1"/>
          </p:cNvSpPr>
          <p:nvPr>
            <p:ph type="title" idx="4294967295"/>
          </p:nvPr>
        </p:nvSpPr>
        <p:spPr>
          <a:xfrm>
            <a:off x="914400" y="685800"/>
            <a:ext cx="3276600" cy="1143000"/>
          </a:xfrm>
          <a:solidFill>
            <a:srgbClr val="FF0000"/>
          </a:solidFill>
        </p:spPr>
        <p:txBody>
          <a:bodyPr/>
          <a:lstStyle/>
          <a:p>
            <a:r>
              <a:rPr lang="en-US" altLang="zh-TW" sz="4000" b="1">
                <a:solidFill>
                  <a:srgbClr val="FFFF00"/>
                </a:solidFill>
                <a:ea typeface="PMingLiU" pitchFamily="18" charset="-120"/>
              </a:rPr>
              <a:t>200 </a:t>
            </a:r>
            <a:r>
              <a:rPr lang="zh-TW" altLang="en-US" sz="4000" b="1">
                <a:solidFill>
                  <a:srgbClr val="FFFF00"/>
                </a:solidFill>
                <a:ea typeface="PMingLiU" pitchFamily="18" charset="-120"/>
              </a:rPr>
              <a:t>万士兵</a:t>
            </a:r>
            <a:endParaRPr lang="en-US" sz="4000" b="1">
              <a:solidFill>
                <a:srgbClr val="FFFF00"/>
              </a:solidFill>
            </a:endParaRPr>
          </a:p>
        </p:txBody>
      </p:sp>
      <p:sp>
        <p:nvSpPr>
          <p:cNvPr id="586759" name="Text Box 19"/>
          <p:cNvSpPr txBox="1">
            <a:spLocks noChangeArrowheads="1"/>
          </p:cNvSpPr>
          <p:nvPr/>
        </p:nvSpPr>
        <p:spPr bwMode="auto">
          <a:xfrm>
            <a:off x="8382000" y="15875"/>
            <a:ext cx="7397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cs typeface="+mn-cs"/>
              </a:rPr>
              <a:t>339</a:t>
            </a:r>
            <a:endParaRPr lang="en-US">
              <a:solidFill>
                <a:srgbClr val="000000"/>
              </a:solidFill>
              <a:cs typeface="+mn-cs"/>
            </a:endParaRPr>
          </a:p>
        </p:txBody>
      </p:sp>
    </p:spTree>
    <p:extLst>
      <p:ext uri="{BB962C8B-B14F-4D97-AF65-F5344CB8AC3E}">
        <p14:creationId xmlns:p14="http://schemas.microsoft.com/office/powerpoint/2010/main" val="175562995"/>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en-US" altLang="zh-CN" sz="3200" dirty="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defTabSz="457200" eaLnBrk="1" hangingPunct="1">
              <a:spcBef>
                <a:spcPct val="20000"/>
              </a:spcBef>
              <a:buSzPct val="80000"/>
              <a:buFont typeface="Arial" pitchFamily="34" charset="0"/>
              <a:buChar char="•"/>
            </a:pPr>
            <a:r>
              <a:rPr lang="zh-CN" altLang="en-US" sz="3200" b="1" dirty="0">
                <a:solidFill>
                  <a:srgbClr val="FFFFFF"/>
                </a:solidFill>
                <a:ea typeface="SimSun" pitchFamily="2" charset="-122"/>
              </a:rPr>
              <a:t>伯拉大河的水涸乾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
        <p:nvSpPr>
          <p:cNvPr id="10" name="Text Box 14"/>
          <p:cNvSpPr txBox="1">
            <a:spLocks noChangeArrowheads="1"/>
          </p:cNvSpPr>
          <p:nvPr/>
        </p:nvSpPr>
        <p:spPr bwMode="auto">
          <a:xfrm>
            <a:off x="1042988" y="5601035"/>
            <a:ext cx="5862800"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DAE9FC"/>
                </a:solidFill>
                <a:ea typeface="SimSun" pitchFamily="2" charset="-122"/>
              </a:rPr>
              <a:t>重量（</a:t>
            </a:r>
            <a:r>
              <a:rPr lang="en-US" altLang="zh-CN" sz="3200" b="1" dirty="0">
                <a:solidFill>
                  <a:srgbClr val="DAE9FC"/>
                </a:solidFill>
                <a:ea typeface="SimSun" pitchFamily="2" charset="-122"/>
              </a:rPr>
              <a:t>75 </a:t>
            </a:r>
            <a:r>
              <a:rPr lang="zh-CN" altLang="en-US" sz="3200" b="1" dirty="0">
                <a:solidFill>
                  <a:srgbClr val="DAE9FC"/>
                </a:solidFill>
                <a:ea typeface="SimSun" pitchFamily="2" charset="-122"/>
              </a:rPr>
              <a:t>磅冰雹） </a:t>
            </a:r>
            <a:r>
              <a:rPr lang="en-US" altLang="zh-CN" sz="3200" b="1" dirty="0">
                <a:solidFill>
                  <a:srgbClr val="DAE9FC"/>
                </a:solidFill>
                <a:ea typeface="SimSun" pitchFamily="2" charset="-122"/>
              </a:rPr>
              <a:t>(16:21)</a:t>
            </a:r>
          </a:p>
        </p:txBody>
      </p:sp>
    </p:spTree>
    <p:extLst>
      <p:ext uri="{BB962C8B-B14F-4D97-AF65-F5344CB8AC3E}">
        <p14:creationId xmlns:p14="http://schemas.microsoft.com/office/powerpoint/2010/main" val="2852728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8801" name="Rectangle 2"/>
          <p:cNvSpPr>
            <a:spLocks noGrp="1" noChangeArrowheads="1"/>
          </p:cNvSpPr>
          <p:nvPr>
            <p:ph type="ctrTitle"/>
          </p:nvPr>
        </p:nvSpPr>
        <p:spPr>
          <a:xfrm>
            <a:off x="76200" y="76200"/>
            <a:ext cx="3886200" cy="1371600"/>
          </a:xfrm>
        </p:spPr>
        <p:txBody>
          <a:bodyPr/>
          <a:lstStyle/>
          <a:p>
            <a:r>
              <a:rPr lang="en-US" altLang="zh-TW" sz="4800" b="1" dirty="0">
                <a:solidFill>
                  <a:schemeClr val="bg1"/>
                </a:solidFill>
                <a:ea typeface="PMingLiU" pitchFamily="18" charset="-120"/>
              </a:rPr>
              <a:t>75 </a:t>
            </a:r>
            <a:r>
              <a:rPr lang="zh-TW" altLang="en-US" sz="4800" b="1" dirty="0">
                <a:solidFill>
                  <a:schemeClr val="bg1"/>
                </a:solidFill>
                <a:ea typeface="PMingLiU" pitchFamily="18" charset="-120"/>
              </a:rPr>
              <a:t>磅冰雹</a:t>
            </a:r>
            <a:r>
              <a:rPr lang="zh-TW" altLang="en-US" dirty="0">
                <a:solidFill>
                  <a:schemeClr val="bg1"/>
                </a:solidFill>
                <a:ea typeface="PMingLiU" pitchFamily="18" charset="-120"/>
              </a:rPr>
              <a:t> </a:t>
            </a:r>
            <a:endParaRPr lang="en-US" dirty="0">
              <a:solidFill>
                <a:schemeClr val="bg1"/>
              </a:solidFill>
            </a:endParaRPr>
          </a:p>
        </p:txBody>
      </p:sp>
      <p:pic>
        <p:nvPicPr>
          <p:cNvPr id="588802" name="Picture 4" descr="hailsto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6344" y="4727433"/>
            <a:ext cx="3200400" cy="231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8804" name="Picture 6" descr="28_Hail_ston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571625"/>
            <a:ext cx="3581400" cy="239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8805" name="Picture 7" descr="31_hail_stones"/>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796890" y="3374925"/>
            <a:ext cx="2209800" cy="1497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8806" name="Rectangle 8"/>
          <p:cNvSpPr>
            <a:spLocks noChangeArrowheads="1"/>
          </p:cNvSpPr>
          <p:nvPr/>
        </p:nvSpPr>
        <p:spPr bwMode="auto">
          <a:xfrm>
            <a:off x="228600" y="4048205"/>
            <a:ext cx="55041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zh-CN" altLang="en-US" b="1" dirty="0">
                <a:solidFill>
                  <a:schemeClr val="bg1"/>
                </a:solidFill>
                <a:latin typeface="Comic Sans MS" pitchFamily="66" charset="0"/>
                <a:ea typeface="SimSun" pitchFamily="2" charset="-122"/>
                <a:cs typeface="+mn-cs"/>
              </a:rPr>
              <a:t>在有史以来最大的冰雹在美国录得</a:t>
            </a:r>
            <a:r>
              <a:rPr lang="en-US" altLang="zh-CN" b="1" dirty="0">
                <a:solidFill>
                  <a:schemeClr val="bg1"/>
                </a:solidFill>
                <a:latin typeface="Comic Sans MS" pitchFamily="66" charset="0"/>
                <a:ea typeface="SimSun" pitchFamily="2" charset="-122"/>
                <a:cs typeface="+mn-cs"/>
              </a:rPr>
              <a:t>7</a:t>
            </a:r>
            <a:r>
              <a:rPr lang="zh-CN" altLang="en-US" b="1" dirty="0">
                <a:solidFill>
                  <a:schemeClr val="bg1"/>
                </a:solidFill>
                <a:latin typeface="Comic Sans MS" pitchFamily="66" charset="0"/>
                <a:ea typeface="SimSun" pitchFamily="2" charset="-122"/>
                <a:cs typeface="+mn-cs"/>
              </a:rPr>
              <a:t>直径“，</a:t>
            </a:r>
            <a:r>
              <a:rPr lang="en-US" altLang="zh-CN" b="1" dirty="0">
                <a:solidFill>
                  <a:schemeClr val="bg1"/>
                </a:solidFill>
                <a:latin typeface="Comic Sans MS" pitchFamily="66" charset="0"/>
                <a:ea typeface="SimSun" pitchFamily="2" charset="-122"/>
                <a:cs typeface="+mn-cs"/>
              </a:rPr>
              <a:t>18.75”</a:t>
            </a:r>
            <a:r>
              <a:rPr lang="zh-CN" altLang="en-US" b="1" dirty="0">
                <a:solidFill>
                  <a:schemeClr val="bg1"/>
                </a:solidFill>
                <a:latin typeface="Comic Sans MS" pitchFamily="66" charset="0"/>
                <a:ea typeface="SimSun" pitchFamily="2" charset="-122"/>
                <a:cs typeface="+mn-cs"/>
              </a:rPr>
              <a:t>周围，并根据体重仅</a:t>
            </a:r>
            <a:r>
              <a:rPr lang="en-US" altLang="zh-CN" b="1" dirty="0">
                <a:solidFill>
                  <a:schemeClr val="bg1"/>
                </a:solidFill>
                <a:latin typeface="Comic Sans MS" pitchFamily="66" charset="0"/>
                <a:ea typeface="SimSun" pitchFamily="2" charset="-122"/>
                <a:cs typeface="+mn-cs"/>
              </a:rPr>
              <a:t>1</a:t>
            </a:r>
            <a:r>
              <a:rPr lang="zh-CN" altLang="en-US" b="1" dirty="0">
                <a:solidFill>
                  <a:schemeClr val="bg1"/>
                </a:solidFill>
                <a:latin typeface="Comic Sans MS" pitchFamily="66" charset="0"/>
                <a:ea typeface="SimSun" pitchFamily="2" charset="-122"/>
                <a:cs typeface="+mn-cs"/>
              </a:rPr>
              <a:t>磅英寸想象一下，一个大香瓜从空中坠落近每小时</a:t>
            </a:r>
            <a:r>
              <a:rPr lang="en-US" altLang="zh-CN" b="1" dirty="0">
                <a:solidFill>
                  <a:schemeClr val="bg1"/>
                </a:solidFill>
                <a:latin typeface="Comic Sans MS" pitchFamily="66" charset="0"/>
                <a:ea typeface="SimSun" pitchFamily="2" charset="-122"/>
                <a:cs typeface="+mn-cs"/>
              </a:rPr>
              <a:t>100</a:t>
            </a:r>
            <a:r>
              <a:rPr lang="zh-CN" altLang="en-US" b="1" dirty="0">
                <a:solidFill>
                  <a:schemeClr val="bg1"/>
                </a:solidFill>
                <a:latin typeface="Comic Sans MS" pitchFamily="66" charset="0"/>
                <a:ea typeface="SimSun" pitchFamily="2" charset="-122"/>
                <a:cs typeface="+mn-cs"/>
              </a:rPr>
              <a:t>英里！这期间，冰雹下降奥罗拉，内布拉斯加州风暴。在美国最大冰雹为</a:t>
            </a:r>
            <a:r>
              <a:rPr lang="en-US" altLang="zh-CN" b="1" dirty="0">
                <a:solidFill>
                  <a:schemeClr val="bg1"/>
                </a:solidFill>
                <a:latin typeface="Comic Sans MS" pitchFamily="66" charset="0"/>
                <a:ea typeface="SimSun" pitchFamily="2" charset="-122"/>
                <a:cs typeface="+mn-cs"/>
              </a:rPr>
              <a:t>167</a:t>
            </a:r>
            <a:r>
              <a:rPr lang="zh-CN" altLang="en-US" b="1" dirty="0">
                <a:solidFill>
                  <a:schemeClr val="bg1"/>
                </a:solidFill>
                <a:latin typeface="Comic Sans MS" pitchFamily="66" charset="0"/>
                <a:ea typeface="SimSun" pitchFamily="2" charset="-122"/>
                <a:cs typeface="+mn-cs"/>
              </a:rPr>
              <a:t>磅，在科菲维尔，堪萨斯州</a:t>
            </a:r>
            <a:r>
              <a:rPr lang="en-US" altLang="zh-CN" b="1" dirty="0">
                <a:solidFill>
                  <a:schemeClr val="bg1"/>
                </a:solidFill>
                <a:latin typeface="Comic Sans MS" pitchFamily="66" charset="0"/>
                <a:ea typeface="SimSun" pitchFamily="2" charset="-122"/>
                <a:cs typeface="+mn-cs"/>
              </a:rPr>
              <a:t>1970</a:t>
            </a:r>
            <a:r>
              <a:rPr lang="zh-CN" altLang="en-US" b="1" dirty="0">
                <a:solidFill>
                  <a:schemeClr val="bg1"/>
                </a:solidFill>
                <a:latin typeface="Comic Sans MS" pitchFamily="66" charset="0"/>
                <a:ea typeface="SimSun" pitchFamily="2" charset="-122"/>
                <a:cs typeface="+mn-cs"/>
              </a:rPr>
              <a:t>年下降。 </a:t>
            </a:r>
            <a:endParaRPr lang="en-US" b="1" dirty="0">
              <a:solidFill>
                <a:schemeClr val="bg1"/>
              </a:solidFill>
              <a:latin typeface="Times New Roman" pitchFamily="18" charset="0"/>
              <a:ea typeface="SimSun" pitchFamily="2" charset="-122"/>
              <a:cs typeface="+mn-cs"/>
            </a:endParaRPr>
          </a:p>
        </p:txBody>
      </p:sp>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zh-TW" altLang="en-US" sz="2800" b="1" dirty="0">
                <a:solidFill>
                  <a:srgbClr val="FFFFFF"/>
                </a:solidFill>
                <a:latin typeface="Comic Sans MS" pitchFamily="66" charset="0"/>
                <a:ea typeface="PMingLiU" pitchFamily="18" charset="-120"/>
                <a:cs typeface="+mn-cs"/>
              </a:rPr>
              <a:t>启 示 录</a:t>
            </a:r>
            <a:r>
              <a:rPr lang="en-US" altLang="ja-JP" sz="2800" b="1" dirty="0">
                <a:solidFill>
                  <a:srgbClr val="FFFFFF"/>
                </a:solidFill>
                <a:latin typeface="Times New Roman" pitchFamily="18" charset="0"/>
                <a:ea typeface="PMingLiU" pitchFamily="18" charset="-120"/>
                <a:cs typeface="+mn-cs"/>
              </a:rPr>
              <a:t> 16:21 (</a:t>
            </a:r>
            <a:r>
              <a:rPr lang="zh-TW" altLang="en-US" sz="2800" b="1" dirty="0">
                <a:solidFill>
                  <a:srgbClr val="FFFFFF"/>
                </a:solidFill>
                <a:latin typeface="Times New Roman" pitchFamily="18" charset="0"/>
                <a:ea typeface="PMingLiU" pitchFamily="18" charset="-120"/>
                <a:cs typeface="+mn-cs"/>
              </a:rPr>
              <a:t>六 碗</a:t>
            </a:r>
            <a:r>
              <a:rPr lang="en-US" altLang="ja-JP" sz="2800" b="1" dirty="0">
                <a:solidFill>
                  <a:srgbClr val="FFFFFF"/>
                </a:solidFill>
                <a:latin typeface="Times New Roman" pitchFamily="18" charset="0"/>
                <a:ea typeface="PMingLiU" pitchFamily="18" charset="-120"/>
                <a:cs typeface="+mn-cs"/>
              </a:rPr>
              <a:t>)</a:t>
            </a:r>
          </a:p>
          <a:p>
            <a:pPr>
              <a:spcBef>
                <a:spcPct val="20000"/>
              </a:spcBef>
            </a:pPr>
            <a:r>
              <a:rPr lang="en-US" sz="2800" b="1" dirty="0">
                <a:solidFill>
                  <a:srgbClr val="FFFFFF"/>
                </a:solidFill>
                <a:latin typeface="Times New Roman" pitchFamily="18" charset="0"/>
                <a:ea typeface="PMingLiU" pitchFamily="18" charset="-120"/>
                <a:cs typeface="+mn-cs"/>
              </a:rPr>
              <a:t>  </a:t>
            </a:r>
          </a:p>
          <a:p>
            <a:r>
              <a:rPr lang="zh-TW" altLang="en-US" sz="3200" b="1" dirty="0">
                <a:solidFill>
                  <a:srgbClr val="FFFFFF"/>
                </a:solidFill>
                <a:latin typeface="Comic Sans MS" pitchFamily="66" charset="0"/>
                <a:ea typeface="PMingLiU" pitchFamily="18" charset="-120"/>
                <a:cs typeface="+mn-cs"/>
              </a:rPr>
              <a:t>又有大雹子從天落在人身上，</a:t>
            </a:r>
            <a:r>
              <a:rPr lang="zh-TW" altLang="en-US" sz="3200" b="1" dirty="0">
                <a:solidFill>
                  <a:srgbClr val="FFFF00"/>
                </a:solidFill>
                <a:latin typeface="Comic Sans MS" pitchFamily="66" charset="0"/>
                <a:ea typeface="PMingLiU" pitchFamily="18" charset="-120"/>
                <a:cs typeface="+mn-cs"/>
              </a:rPr>
              <a:t>每一個約重一他連得（一他連得約有九十斤）</a:t>
            </a:r>
            <a:r>
              <a:rPr lang="zh-TW" altLang="en-US" sz="3200" b="1" dirty="0">
                <a:solidFill>
                  <a:srgbClr val="FFFFFF"/>
                </a:solidFill>
                <a:latin typeface="Comic Sans MS" pitchFamily="66" charset="0"/>
                <a:ea typeface="PMingLiU" pitchFamily="18" charset="-120"/>
                <a:cs typeface="+mn-cs"/>
              </a:rPr>
              <a:t>。為這雹子的災極大，人就褻瀆神。</a:t>
            </a:r>
            <a:endParaRPr lang="en-US" sz="3200" b="1" dirty="0">
              <a:solidFill>
                <a:srgbClr val="FFFFFF"/>
              </a:solidFill>
              <a:latin typeface="Times New Roman" pitchFamily="18" charset="0"/>
              <a:ea typeface="PMingLiU" pitchFamily="18" charset="-120"/>
              <a:cs typeface="+mn-cs"/>
            </a:endParaRPr>
          </a:p>
        </p:txBody>
      </p:sp>
    </p:spTree>
    <p:extLst>
      <p:ext uri="{BB962C8B-B14F-4D97-AF65-F5344CB8AC3E}">
        <p14:creationId xmlns:p14="http://schemas.microsoft.com/office/powerpoint/2010/main" val="33676576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en-US" altLang="zh-CN" sz="3200" dirty="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rPr>
              <a:t>伯拉大河的水涸乾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
        <p:nvSpPr>
          <p:cNvPr id="10" name="Text Box 14"/>
          <p:cNvSpPr txBox="1">
            <a:spLocks noChangeArrowheads="1"/>
          </p:cNvSpPr>
          <p:nvPr/>
        </p:nvSpPr>
        <p:spPr bwMode="auto">
          <a:xfrm>
            <a:off x="1042988" y="5527675"/>
            <a:ext cx="677490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DAE9FC"/>
                </a:solidFill>
                <a:ea typeface="SimSun" pitchFamily="2" charset="-122"/>
              </a:rPr>
              <a:t>重量 </a:t>
            </a:r>
            <a:r>
              <a:rPr lang="en-US" altLang="zh-CN" sz="3200" b="1" dirty="0">
                <a:solidFill>
                  <a:srgbClr val="DAE9FC"/>
                </a:solidFill>
                <a:ea typeface="SimSun" pitchFamily="2" charset="-122"/>
              </a:rPr>
              <a:t>(16:21) </a:t>
            </a:r>
            <a:r>
              <a:rPr lang="zh-CN" altLang="en-US" sz="3200" b="1" dirty="0">
                <a:solidFill>
                  <a:srgbClr val="DAE9FC"/>
                </a:solidFill>
                <a:ea typeface="SimSun" pitchFamily="2" charset="-122"/>
              </a:rPr>
              <a:t>与长度（</a:t>
            </a:r>
            <a:r>
              <a:rPr lang="en-US" altLang="zh-CN" sz="3200" b="1" dirty="0">
                <a:solidFill>
                  <a:srgbClr val="DAE9FC"/>
                </a:solidFill>
                <a:ea typeface="SimSun" pitchFamily="2" charset="-122"/>
              </a:rPr>
              <a:t>21</a:t>
            </a:r>
            <a:r>
              <a:rPr lang="zh-CN" altLang="en-US" sz="3200" b="1" dirty="0">
                <a:solidFill>
                  <a:srgbClr val="DAE9FC"/>
                </a:solidFill>
                <a:ea typeface="SimSun" pitchFamily="2" charset="-122"/>
              </a:rPr>
              <a:t>：</a:t>
            </a:r>
            <a:r>
              <a:rPr lang="en-US" altLang="zh-CN" sz="3200" b="1" dirty="0">
                <a:solidFill>
                  <a:srgbClr val="DAE9FC"/>
                </a:solidFill>
                <a:ea typeface="SimSun" pitchFamily="2" charset="-122"/>
              </a:rPr>
              <a:t>16</a:t>
            </a:r>
            <a:r>
              <a:rPr lang="zh-CN" altLang="en-US" sz="3200" b="1" dirty="0">
                <a:solidFill>
                  <a:srgbClr val="DAE9FC"/>
                </a:solidFill>
                <a:ea typeface="SimSun" pitchFamily="2" charset="-122"/>
              </a:rPr>
              <a:t>）</a:t>
            </a:r>
            <a:endParaRPr lang="en-US" altLang="zh-CN" sz="3200" b="1" dirty="0">
              <a:solidFill>
                <a:srgbClr val="DAE9FC"/>
              </a:solidFill>
              <a:ea typeface="SimSun" pitchFamily="2" charset="-122"/>
            </a:endParaRPr>
          </a:p>
        </p:txBody>
      </p:sp>
      <p:sp>
        <p:nvSpPr>
          <p:cNvPr id="11" name="Text Box 14"/>
          <p:cNvSpPr txBox="1">
            <a:spLocks noChangeArrowheads="1"/>
          </p:cNvSpPr>
          <p:nvPr/>
        </p:nvSpPr>
        <p:spPr bwMode="auto">
          <a:xfrm>
            <a:off x="1042988" y="6115050"/>
            <a:ext cx="7361608"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chemeClr val="bg1">
                    <a:lumMod val="95000"/>
                  </a:schemeClr>
                </a:solidFill>
              </a:rPr>
              <a:t>完全的数字 </a:t>
            </a:r>
            <a:r>
              <a:rPr lang="en-US" altLang="zh-CN" sz="3200" b="1" dirty="0">
                <a:solidFill>
                  <a:schemeClr val="bg1">
                    <a:lumMod val="95000"/>
                  </a:schemeClr>
                </a:solidFill>
              </a:rPr>
              <a:t>– 7 (1:4, 12, 16, </a:t>
            </a:r>
            <a:r>
              <a:rPr lang="zh-CN" altLang="en-US" sz="3200" b="1" dirty="0">
                <a:solidFill>
                  <a:schemeClr val="bg1">
                    <a:lumMod val="95000"/>
                  </a:schemeClr>
                </a:solidFill>
              </a:rPr>
              <a:t>等）</a:t>
            </a:r>
            <a:r>
              <a:rPr lang="en-US" altLang="zh-CN" sz="3200" b="1" dirty="0">
                <a:solidFill>
                  <a:schemeClr val="bg1">
                    <a:lumMod val="95000"/>
                  </a:schemeClr>
                </a:solidFill>
              </a:rPr>
              <a:t> </a:t>
            </a:r>
            <a:endParaRPr lang="en-US" altLang="zh-CN" sz="3200" dirty="0">
              <a:solidFill>
                <a:srgbClr val="DAE9FC"/>
              </a:solidFill>
              <a:ea typeface="SimSun" pitchFamily="2" charset="-122"/>
            </a:endParaRPr>
          </a:p>
        </p:txBody>
      </p:sp>
    </p:spTree>
    <p:extLst>
      <p:ext uri="{BB962C8B-B14F-4D97-AF65-F5344CB8AC3E}">
        <p14:creationId xmlns:p14="http://schemas.microsoft.com/office/powerpoint/2010/main" val="33351800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792163"/>
          </a:xfrm>
        </p:spPr>
        <p:txBody>
          <a:bodyPr anchor="t"/>
          <a:lstStyle/>
          <a:p>
            <a:pPr>
              <a:defRPr/>
            </a:pPr>
            <a:r>
              <a:rPr lang="zh-CN" altLang="en-US" b="1" dirty="0"/>
              <a:t>完全的数字</a:t>
            </a:r>
            <a:endParaRPr lang="en-US" b="1" dirty="0"/>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创世</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創世記</a:t>
            </a:r>
            <a:r>
              <a:rPr lang="en-US" sz="2000" dirty="0">
                <a:solidFill>
                  <a:srgbClr val="F2F2F2"/>
                </a:solidFill>
                <a:latin typeface="Arial" charset="0"/>
                <a:cs typeface="Arial" charset="0"/>
              </a:rPr>
              <a:t> 2:2</a:t>
            </a:r>
            <a:endParaRPr lang="en-US" sz="36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下雨</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創世記</a:t>
            </a:r>
            <a:r>
              <a:rPr lang="en-US" sz="2000" dirty="0">
                <a:solidFill>
                  <a:srgbClr val="F2F2F2"/>
                </a:solidFill>
                <a:latin typeface="Arial" charset="0"/>
                <a:cs typeface="Arial" charset="0"/>
              </a:rPr>
              <a:t> 7:4</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安息日</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出埃及記</a:t>
            </a:r>
            <a:r>
              <a:rPr lang="en-US" sz="2000" dirty="0">
                <a:solidFill>
                  <a:srgbClr val="F2F2F2"/>
                </a:solidFill>
                <a:latin typeface="Arial" charset="0"/>
                <a:cs typeface="Arial" charset="0"/>
              </a:rPr>
              <a:t> 20:10</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耶 利 哥</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約書亞記</a:t>
            </a:r>
            <a:r>
              <a:rPr lang="en-US" sz="2000" dirty="0">
                <a:solidFill>
                  <a:srgbClr val="F2F2F2"/>
                </a:solidFill>
                <a:latin typeface="Arial" charset="0"/>
                <a:cs typeface="Arial" charset="0"/>
              </a:rPr>
              <a:t> 6:4</a:t>
            </a:r>
            <a:endParaRPr lang="en-US" sz="36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儿子</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約伯記</a:t>
            </a:r>
            <a:r>
              <a:rPr lang="en-US" sz="2000" dirty="0">
                <a:solidFill>
                  <a:srgbClr val="F2F2F2"/>
                </a:solidFill>
                <a:latin typeface="Arial" charset="0"/>
                <a:cs typeface="Arial" charset="0"/>
              </a:rPr>
              <a:t> 1:2; </a:t>
            </a:r>
            <a:r>
              <a:rPr lang="zh-SG" altLang="en-US" sz="2000" dirty="0">
                <a:solidFill>
                  <a:srgbClr val="F2F2F2"/>
                </a:solidFill>
                <a:latin typeface="Arial" charset="0"/>
                <a:cs typeface="Arial" charset="0"/>
              </a:rPr>
              <a:t>路得記</a:t>
            </a:r>
            <a:r>
              <a:rPr lang="en-US" sz="2000" dirty="0">
                <a:solidFill>
                  <a:srgbClr val="F2F2F2"/>
                </a:solidFill>
                <a:latin typeface="Arial" charset="0"/>
                <a:cs typeface="Arial" charset="0"/>
              </a:rPr>
              <a:t> 4:15 </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预言</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但以理書 </a:t>
            </a:r>
            <a:r>
              <a:rPr lang="en-US" sz="2000" dirty="0">
                <a:solidFill>
                  <a:srgbClr val="F2F2F2"/>
                </a:solidFill>
                <a:latin typeface="Arial" charset="0"/>
                <a:cs typeface="Arial" charset="0"/>
              </a:rPr>
              <a:t> 9:24</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原谅 </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馬太福音</a:t>
            </a:r>
            <a:r>
              <a:rPr lang="en-US" sz="2000" dirty="0">
                <a:solidFill>
                  <a:srgbClr val="F2F2F2"/>
                </a:solidFill>
                <a:latin typeface="Arial" charset="0"/>
                <a:cs typeface="Arial" charset="0"/>
              </a:rPr>
              <a:t> 18:21</a:t>
            </a:r>
            <a:endParaRPr lang="en-US" sz="3600" dirty="0">
              <a:solidFill>
                <a:srgbClr val="F2F2F2"/>
              </a:solidFill>
              <a:latin typeface="Arial"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b="1" dirty="0">
              <a:solidFill>
                <a:srgbClr val="FFFFFF">
                  <a:lumMod val="95000"/>
                </a:srgbClr>
              </a:solidFill>
            </a:endParaRPr>
          </a:p>
        </p:txBody>
      </p:sp>
    </p:spTree>
    <p:extLst>
      <p:ext uri="{BB962C8B-B14F-4D97-AF65-F5344CB8AC3E}">
        <p14:creationId xmlns:p14="http://schemas.microsoft.com/office/powerpoint/2010/main" val="36993369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nodePh="1">
                                  <p:stCondLst>
                                    <p:cond delay="0"/>
                                  </p:stCondLst>
                                  <p:endCondLst>
                                    <p:cond evt="begin" delay="0">
                                      <p:tn val="57"/>
                                    </p:cond>
                                  </p:end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nodePh="1">
                                  <p:stCondLst>
                                    <p:cond delay="0"/>
                                  </p:stCondLst>
                                  <p:endCondLst>
                                    <p:cond evt="begin" delay="0">
                                      <p:tn val="62"/>
                                    </p:cond>
                                  </p:end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813292"/>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a:solidFill>
                  <a:srgbClr val="F2F2F2"/>
                </a:solidFill>
                <a:latin typeface="Arial" charset="0"/>
                <a:cs typeface="Arial" charset="0"/>
              </a:rPr>
              <a:t>教会</a:t>
            </a:r>
            <a:r>
              <a:rPr lang="en-US" dirty="0">
                <a:solidFill>
                  <a:srgbClr val="F2F2F2"/>
                </a:solidFill>
                <a:latin typeface="Arial" charset="0"/>
                <a:cs typeface="Arial" charset="0"/>
              </a:rPr>
              <a:t> 1:4a</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圣灵</a:t>
            </a:r>
            <a:r>
              <a:rPr lang="en-US" dirty="0">
                <a:solidFill>
                  <a:srgbClr val="F2F2F2"/>
                </a:solidFill>
                <a:latin typeface="Arial" charset="0"/>
                <a:cs typeface="Arial" charset="0"/>
              </a:rPr>
              <a:t> 1:4b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灯台</a:t>
            </a:r>
            <a:r>
              <a:rPr lang="en-US" dirty="0">
                <a:solidFill>
                  <a:srgbClr val="F2F2F2"/>
                </a:solidFill>
                <a:latin typeface="Arial" charset="0"/>
                <a:cs typeface="Arial" charset="0"/>
              </a:rPr>
              <a:t> 1:12</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星星</a:t>
            </a:r>
            <a:r>
              <a:rPr lang="en-US" dirty="0">
                <a:solidFill>
                  <a:srgbClr val="F2F2F2"/>
                </a:solidFill>
                <a:latin typeface="Arial" charset="0"/>
                <a:cs typeface="Arial" charset="0"/>
              </a:rPr>
              <a:t> 1:16</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印 记</a:t>
            </a:r>
            <a:r>
              <a:rPr lang="en-US" dirty="0">
                <a:solidFill>
                  <a:srgbClr val="F2F2F2"/>
                </a:solidFill>
                <a:latin typeface="Arial" charset="0"/>
                <a:cs typeface="Arial" charset="0"/>
              </a:rPr>
              <a:t> 5:1 </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眼睛</a:t>
            </a:r>
            <a:r>
              <a:rPr lang="en-US" dirty="0">
                <a:solidFill>
                  <a:srgbClr val="F2F2F2"/>
                </a:solidFill>
                <a:latin typeface="Arial" charset="0"/>
                <a:cs typeface="Arial" charset="0"/>
              </a:rPr>
              <a:t> 5:6</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天使</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p:txBody>
      </p:sp>
      <p:sp>
        <p:nvSpPr>
          <p:cNvPr id="8" name="Title 1"/>
          <p:cNvSpPr txBox="1">
            <a:spLocks/>
          </p:cNvSpPr>
          <p:nvPr/>
        </p:nvSpPr>
        <p:spPr bwMode="auto">
          <a:xfrm>
            <a:off x="179388" y="333375"/>
            <a:ext cx="4392612" cy="79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19422837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p:tgtEl>
                                          <p:spTgt spid="8"/>
                                        </p:tgtEl>
                                        <p:attrNameLst>
                                          <p:attrName>ppt_y</p:attrName>
                                        </p:attrNameLst>
                                      </p:cBhvr>
                                      <p:tavLst>
                                        <p:tav tm="0">
                                          <p:val>
                                            <p:strVal val="#ppt_y+#ppt_h*1.125000"/>
                                          </p:val>
                                        </p:tav>
                                        <p:tav tm="100000">
                                          <p:val>
                                            <p:strVal val="#ppt_y"/>
                                          </p:val>
                                        </p:tav>
                                      </p:tavLst>
                                    </p:anim>
                                    <p:animEffect transition="in" filter="wipe(up)">
                                      <p:cBhvr>
                                        <p:cTn id="5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小号</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Peals</a:t>
            </a:r>
            <a:r>
              <a:rPr lang="en-US" dirty="0">
                <a:solidFill>
                  <a:srgbClr val="F2F2F2"/>
                </a:solidFill>
                <a:latin typeface="Arial" charset="0"/>
                <a:cs typeface="Arial" charset="0"/>
              </a:rPr>
              <a:t> 10:3</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7000 </a:t>
            </a:r>
            <a:r>
              <a:rPr lang="zh-CN" altLang="en-US" sz="4000" dirty="0">
                <a:solidFill>
                  <a:srgbClr val="F2F2F2"/>
                </a:solidFill>
                <a:latin typeface="Arial" charset="0"/>
                <a:cs typeface="Arial" charset="0"/>
              </a:rPr>
              <a:t>被杀</a:t>
            </a:r>
            <a:r>
              <a:rPr lang="en-US" dirty="0">
                <a:solidFill>
                  <a:srgbClr val="F2F2F2"/>
                </a:solidFill>
                <a:latin typeface="Arial" charset="0"/>
                <a:cs typeface="Arial" charset="0"/>
              </a:rPr>
              <a:t> 11:13</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头</a:t>
            </a:r>
            <a:r>
              <a:rPr lang="en-US" dirty="0">
                <a:solidFill>
                  <a:srgbClr val="F2F2F2"/>
                </a:solidFill>
                <a:latin typeface="Arial" charset="0"/>
                <a:cs typeface="Arial" charset="0"/>
              </a:rPr>
              <a:t> 12:3a</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王冠</a:t>
            </a:r>
            <a:r>
              <a:rPr lang="en-US" dirty="0">
                <a:solidFill>
                  <a:srgbClr val="F2F2F2"/>
                </a:solidFill>
                <a:latin typeface="Arial" charset="0"/>
                <a:cs typeface="Arial" charset="0"/>
              </a:rPr>
              <a:t> 12:3b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灾难 </a:t>
            </a:r>
            <a:r>
              <a:rPr lang="en-US" dirty="0">
                <a:solidFill>
                  <a:srgbClr val="F2F2F2"/>
                </a:solidFill>
                <a:latin typeface="Arial" charset="0"/>
                <a:cs typeface="Arial" charset="0"/>
              </a:rPr>
              <a:t> 15:1</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碗</a:t>
            </a:r>
            <a:r>
              <a:rPr lang="en-US" dirty="0">
                <a:solidFill>
                  <a:srgbClr val="F2F2F2"/>
                </a:solidFill>
                <a:latin typeface="Arial" charset="0"/>
                <a:cs typeface="Arial" charset="0"/>
              </a:rPr>
              <a:t> 15:7</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27155890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p:tgtEl>
                                          <p:spTgt spid="7"/>
                                        </p:tgtEl>
                                        <p:attrNameLst>
                                          <p:attrName>ppt_y</p:attrName>
                                        </p:attrNameLst>
                                      </p:cBhvr>
                                      <p:tavLst>
                                        <p:tav tm="0">
                                          <p:val>
                                            <p:strVal val="#ppt_y+#ppt_h*1.125000"/>
                                          </p:val>
                                        </p:tav>
                                        <p:tav tm="100000">
                                          <p:val>
                                            <p:strVal val="#ppt_y"/>
                                          </p:val>
                                        </p:tav>
                                      </p:tavLst>
                                    </p:anim>
                                    <p:animEffect transition="in" filter="wipe(up)">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a:solidFill>
                  <a:srgbClr val="F2F2F2"/>
                </a:solidFill>
                <a:latin typeface="Arial" charset="0"/>
                <a:cs typeface="Arial" charset="0"/>
              </a:rPr>
              <a:t>山岭</a:t>
            </a:r>
            <a:r>
              <a:rPr lang="en-US" sz="4000" dirty="0">
                <a:solidFill>
                  <a:srgbClr val="F2F2F2"/>
                </a:solidFill>
                <a:latin typeface="Arial" charset="0"/>
                <a:cs typeface="Arial" charset="0"/>
              </a:rPr>
              <a:t> </a:t>
            </a:r>
            <a:r>
              <a:rPr lang="en-US" dirty="0">
                <a:solidFill>
                  <a:srgbClr val="F2F2F2"/>
                </a:solidFill>
                <a:latin typeface="Arial" charset="0"/>
                <a:cs typeface="Arial" charset="0"/>
              </a:rPr>
              <a:t>17:9</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国王</a:t>
            </a:r>
            <a:r>
              <a:rPr lang="en-US" dirty="0">
                <a:solidFill>
                  <a:srgbClr val="F2F2F2"/>
                </a:solidFill>
                <a:latin typeface="Arial" charset="0"/>
                <a:cs typeface="Arial" charset="0"/>
              </a:rPr>
              <a:t> 17:10</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369366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ppt_y</p:attrName>
                                        </p:attrNameLst>
                                      </p:cBhvr>
                                      <p:tavLst>
                                        <p:tav tm="0">
                                          <p:val>
                                            <p:strVal val="#ppt_y+#ppt_h*1.125000"/>
                                          </p:val>
                                        </p:tav>
                                        <p:tav tm="100000">
                                          <p:val>
                                            <p:strVal val="#ppt_y"/>
                                          </p:val>
                                        </p:tav>
                                      </p:tavLst>
                                    </p:anim>
                                    <p:animEffect transition="in" filter="wipe(up)">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1177925" y="1371600"/>
            <a:ext cx="6738938"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实现主义者</a:t>
            </a:r>
            <a:r>
              <a:rPr lang="zh-CN" altLang="en-US" b="1">
                <a:solidFill>
                  <a:srgbClr val="000000"/>
                </a:solidFill>
                <a:ea typeface="SimSun" pitchFamily="2" charset="-122"/>
                <a:cs typeface="+mn-cs"/>
              </a:rPr>
              <a:t> </a:t>
            </a:r>
            <a:r>
              <a:rPr lang="en-US" altLang="zh-CN" sz="3600" b="1">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关于公元一世纪的历史</a:t>
            </a:r>
            <a:endParaRPr lang="en-US" altLang="zh-CN" sz="2800" b="1">
              <a:solidFill>
                <a:srgbClr val="000000"/>
              </a:solidFill>
              <a:latin typeface="Times New Roman" pitchFamily="18" charset="0"/>
              <a:ea typeface="SimSun" pitchFamily="2" charset="-122"/>
              <a:cs typeface="+mn-cs"/>
            </a:endParaRPr>
          </a:p>
        </p:txBody>
      </p:sp>
      <p:sp>
        <p:nvSpPr>
          <p:cNvPr id="174084" name="Text Box 4"/>
          <p:cNvSpPr txBox="1">
            <a:spLocks noChangeArrowheads="1"/>
          </p:cNvSpPr>
          <p:nvPr/>
        </p:nvSpPr>
        <p:spPr bwMode="auto">
          <a:xfrm>
            <a:off x="395288" y="3800475"/>
            <a:ext cx="8305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latin typeface="Times New Roman" pitchFamily="18" charset="0"/>
                <a:ea typeface="SimSun" pitchFamily="2" charset="-122"/>
                <a:cs typeface="+mn-cs"/>
              </a:rPr>
              <a:t>历史</a:t>
            </a:r>
            <a:r>
              <a:rPr lang="zh-CN" altLang="en-US" sz="2800" b="1">
                <a:solidFill>
                  <a:srgbClr val="000000"/>
                </a:solidFill>
                <a:ea typeface="SimSun" pitchFamily="2" charset="-122"/>
                <a:cs typeface="+mn-cs"/>
              </a:rPr>
              <a:t>主义者</a:t>
            </a:r>
            <a:r>
              <a:rPr lang="zh-CN" altLang="en-US">
                <a:solidFill>
                  <a:srgbClr val="000000"/>
                </a:solidFill>
                <a:ea typeface="SimSun" pitchFamily="2" charset="-122"/>
                <a:cs typeface="+mn-cs"/>
              </a:rPr>
              <a:t> </a:t>
            </a:r>
            <a:r>
              <a:rPr lang="en-US" altLang="zh-CN">
                <a:solidFill>
                  <a:srgbClr val="000000"/>
                </a:solidFill>
                <a:latin typeface="Times New Roman" pitchFamily="18" charset="0"/>
                <a:ea typeface="SimSun" pitchFamily="2" charset="-122"/>
                <a:cs typeface="+mn-cs"/>
              </a:rPr>
              <a:t> - </a:t>
            </a:r>
            <a:r>
              <a:rPr lang="zh-CN" altLang="en-US" sz="2800" b="1">
                <a:solidFill>
                  <a:srgbClr val="000000"/>
                </a:solidFill>
                <a:latin typeface="Times New Roman" pitchFamily="18" charset="0"/>
                <a:ea typeface="SimSun" pitchFamily="2" charset="-122"/>
                <a:cs typeface="+mn-cs"/>
              </a:rPr>
              <a:t>关于教会历史至现在</a:t>
            </a:r>
            <a:endParaRPr lang="en-US" altLang="zh-CN" sz="2800" b="1">
              <a:solidFill>
                <a:srgbClr val="000000"/>
              </a:solidFill>
              <a:latin typeface="Times New Roman" pitchFamily="18" charset="0"/>
              <a:ea typeface="SimSun" pitchFamily="2" charset="-122"/>
              <a:cs typeface="+mn-cs"/>
            </a:endParaRPr>
          </a:p>
        </p:txBody>
      </p:sp>
      <p:sp>
        <p:nvSpPr>
          <p:cNvPr id="174085" name="Text Box 5"/>
          <p:cNvSpPr txBox="1">
            <a:spLocks noChangeArrowheads="1"/>
          </p:cNvSpPr>
          <p:nvPr/>
        </p:nvSpPr>
        <p:spPr bwMode="auto">
          <a:xfrm>
            <a:off x="954088" y="2586038"/>
            <a:ext cx="7188200" cy="52863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未来主义者</a:t>
            </a:r>
            <a:r>
              <a:rPr lang="zh-CN" altLang="en-US" sz="2800">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关于未世的历史</a:t>
            </a:r>
            <a:endParaRPr lang="en-US" altLang="zh-CN" sz="2800">
              <a:solidFill>
                <a:srgbClr val="000000"/>
              </a:solidFill>
              <a:latin typeface="Times New Roman" pitchFamily="18" charset="0"/>
              <a:ea typeface="SimSun" pitchFamily="2" charset="-122"/>
              <a:cs typeface="+mn-cs"/>
            </a:endParaRPr>
          </a:p>
        </p:txBody>
      </p:sp>
      <p:sp>
        <p:nvSpPr>
          <p:cNvPr id="174086" name="Text Box 6"/>
          <p:cNvSpPr txBox="1">
            <a:spLocks noChangeArrowheads="1"/>
          </p:cNvSpPr>
          <p:nvPr/>
        </p:nvSpPr>
        <p:spPr bwMode="auto">
          <a:xfrm>
            <a:off x="776288" y="4953000"/>
            <a:ext cx="7543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理想主义者</a:t>
            </a:r>
            <a:r>
              <a:rPr lang="zh-CN" altLang="en-US">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关于所有灵命的素材</a:t>
            </a:r>
            <a:endParaRPr lang="en-US" altLang="zh-CN" sz="2800">
              <a:solidFill>
                <a:srgbClr val="000000"/>
              </a:solidFill>
              <a:latin typeface="Times New Roman" pitchFamily="18" charset="0"/>
              <a:ea typeface="SimSun" pitchFamily="2" charset="-122"/>
              <a:cs typeface="+mn-cs"/>
            </a:endParaRPr>
          </a:p>
        </p:txBody>
      </p:sp>
      <p:sp>
        <p:nvSpPr>
          <p:cNvPr id="174087" name="Text Box 7"/>
          <p:cNvSpPr txBox="1">
            <a:spLocks noChangeArrowheads="1"/>
          </p:cNvSpPr>
          <p:nvPr/>
        </p:nvSpPr>
        <p:spPr bwMode="auto">
          <a:xfrm rot="-1171354">
            <a:off x="-26988" y="3243263"/>
            <a:ext cx="9331326" cy="585787"/>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3200" b="1">
                <a:solidFill>
                  <a:srgbClr val="000000"/>
                </a:solidFill>
                <a:ea typeface="SimSun" pitchFamily="2" charset="-122"/>
                <a:cs typeface="+mn-cs"/>
              </a:rPr>
              <a:t>Henry Baldwin </a:t>
            </a:r>
            <a:r>
              <a:rPr lang="zh-CN" altLang="en-US" sz="3200" b="1">
                <a:solidFill>
                  <a:srgbClr val="000000"/>
                </a:solidFill>
                <a:ea typeface="SimSun" pitchFamily="2" charset="-122"/>
                <a:cs typeface="+mn-cs"/>
              </a:rPr>
              <a:t>博士</a:t>
            </a:r>
            <a:r>
              <a:rPr lang="en-US" altLang="zh-CN" sz="3200" b="1">
                <a:solidFill>
                  <a:srgbClr val="000000"/>
                </a:solidFill>
                <a:ea typeface="SimSun" pitchFamily="2" charset="-122"/>
                <a:cs typeface="+mn-cs"/>
              </a:rPr>
              <a:t>- #1, #2 &amp; #4 </a:t>
            </a:r>
            <a:r>
              <a:rPr lang="zh-CN" altLang="en-US" sz="3200" b="1">
                <a:solidFill>
                  <a:srgbClr val="000000"/>
                </a:solidFill>
                <a:ea typeface="SimSun" pitchFamily="2" charset="-122"/>
                <a:cs typeface="+mn-cs"/>
              </a:rPr>
              <a:t>的组合 </a:t>
            </a:r>
            <a:endParaRPr lang="en-US" altLang="zh-CN" sz="3200" b="1">
              <a:solidFill>
                <a:srgbClr val="000000"/>
              </a:solidFill>
              <a:ea typeface="SimSun" pitchFamily="2" charset="-122"/>
              <a:cs typeface="+mn-cs"/>
            </a:endParaRPr>
          </a:p>
        </p:txBody>
      </p:sp>
      <p:sp>
        <p:nvSpPr>
          <p:cNvPr id="590855" name="Text Box 8"/>
          <p:cNvSpPr txBox="1">
            <a:spLocks noChangeArrowheads="1"/>
          </p:cNvSpPr>
          <p:nvPr/>
        </p:nvSpPr>
        <p:spPr bwMode="auto">
          <a:xfrm>
            <a:off x="8455025" y="7938"/>
            <a:ext cx="6461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000000"/>
                </a:solidFill>
                <a:ea typeface="SimSun" pitchFamily="2" charset="-122"/>
                <a:cs typeface="+mn-cs"/>
              </a:rPr>
              <a:t>321</a:t>
            </a:r>
          </a:p>
        </p:txBody>
      </p:sp>
      <p:sp>
        <p:nvSpPr>
          <p:cNvPr id="590856" name="Rectangle 9"/>
          <p:cNvSpPr>
            <a:spLocks noGrp="1" noChangeArrowheads="1"/>
          </p:cNvSpPr>
          <p:nvPr>
            <p:ph type="title" idx="4294967295"/>
          </p:nvPr>
        </p:nvSpPr>
        <p:spPr>
          <a:xfrm>
            <a:off x="685800" y="457200"/>
            <a:ext cx="7772400" cy="819150"/>
          </a:xfrm>
          <a:solidFill>
            <a:schemeClr val="accent1"/>
          </a:solidFill>
          <a:ln w="57150" cap="flat">
            <a:solidFill>
              <a:schemeClr val="tx2"/>
            </a:solidFill>
            <a:miter lim="800000"/>
            <a:headEnd/>
            <a:tailEnd/>
          </a:ln>
        </p:spPr>
        <p:txBody>
          <a:bodyPr anchor="t">
            <a:spAutoFit/>
          </a:bodyPr>
          <a:lstStyle/>
          <a:p>
            <a:pPr>
              <a:spcBef>
                <a:spcPct val="50000"/>
              </a:spcBef>
            </a:pPr>
            <a:r>
              <a:rPr lang="zh-CN" altLang="en-US" b="1">
                <a:ea typeface="SimSun" pitchFamily="2" charset="-122"/>
              </a:rPr>
              <a:t>四种最普通的方法</a:t>
            </a:r>
            <a:r>
              <a:rPr lang="zh-CN" altLang="en-US">
                <a:ea typeface="SimSun" pitchFamily="2" charset="-122"/>
              </a:rPr>
              <a:t> </a:t>
            </a:r>
            <a:endParaRPr lang="en-US" altLang="zh-CN" sz="3200" b="1">
              <a:solidFill>
                <a:schemeClr val="tx1"/>
              </a:solidFill>
              <a:ea typeface="SimSun" pitchFamily="2" charset="-122"/>
            </a:endParaRPr>
          </a:p>
        </p:txBody>
      </p:sp>
    </p:spTree>
    <p:extLst>
      <p:ext uri="{BB962C8B-B14F-4D97-AF65-F5344CB8AC3E}">
        <p14:creationId xmlns:p14="http://schemas.microsoft.com/office/powerpoint/2010/main" val="20554595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2623133481"/>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2898" name="Rectangle 1051"/>
          <p:cNvSpPr>
            <a:spLocks noGrp="1" noChangeArrowheads="1"/>
          </p:cNvSpPr>
          <p:nvPr>
            <p:ph type="title"/>
          </p:nvPr>
        </p:nvSpPr>
        <p:spPr>
          <a:xfrm>
            <a:off x="2133600" y="2209800"/>
            <a:ext cx="6019800" cy="762000"/>
          </a:xfrm>
        </p:spPr>
        <p:txBody>
          <a:bodyPr/>
          <a:lstStyle/>
          <a:p>
            <a:r>
              <a:rPr lang="en-US">
                <a:latin typeface="Times New Roman" pitchFamily="18" charset="0"/>
              </a:rPr>
              <a:t>Revelation 11</a:t>
            </a:r>
          </a:p>
        </p:txBody>
      </p:sp>
      <p:sp>
        <p:nvSpPr>
          <p:cNvPr id="33997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lgn="ctr">
              <a:defRPr/>
            </a:pP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启示录</a:t>
            </a:r>
            <a:r>
              <a:rPr lang="en-US" altLang="ja-JP"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11</a:t>
            </a: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章</a:t>
            </a:r>
            <a:endParaRPr lang="en-SG"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endParaRPr>
          </a:p>
        </p:txBody>
      </p:sp>
      <p:sp>
        <p:nvSpPr>
          <p:cNvPr id="592900"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20000"/>
              </a:spcBef>
            </a:pPr>
            <a:r>
              <a:rPr lang="zh-CN" altLang="en-US" sz="3600">
                <a:solidFill>
                  <a:srgbClr val="FFFFFF"/>
                </a:solidFill>
                <a:ea typeface="SimSun" pitchFamily="2" charset="-122"/>
                <a:cs typeface="+mn-cs"/>
              </a:rPr>
              <a:t>释经学上的一个例子</a:t>
            </a:r>
          </a:p>
        </p:txBody>
      </p:sp>
      <p:pic>
        <p:nvPicPr>
          <p:cNvPr id="592901" name="Picture 1047" descr="leverdoor">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36513" y="-26988"/>
            <a:ext cx="1446213" cy="2663826"/>
          </a:xfrm>
        </p:spPr>
      </p:pic>
      <p:sp>
        <p:nvSpPr>
          <p:cNvPr id="592902" name="Text Box 1050"/>
          <p:cNvSpPr txBox="1">
            <a:spLocks noChangeArrowheads="1"/>
          </p:cNvSpPr>
          <p:nvPr/>
        </p:nvSpPr>
        <p:spPr bwMode="auto">
          <a:xfrm>
            <a:off x="8315325" y="131763"/>
            <a:ext cx="752475" cy="40163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00"/>
                </a:solidFill>
                <a:latin typeface="Arial" pitchFamily="34" charset="0"/>
                <a:cs typeface="Arial" pitchFamily="34" charset="0"/>
              </a:rPr>
              <a:t>335a</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lvl1pPr marL="174625" indent="79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600">
                <a:solidFill>
                  <a:srgbClr val="FFFFFF"/>
                </a:solidFill>
                <a:latin typeface="Times New Roman" pitchFamily="18" charset="0"/>
                <a:ea typeface="SimSun" pitchFamily="2" charset="-122"/>
                <a:cs typeface="+mn-cs"/>
              </a:rPr>
              <a:t>有一根好像量尺的芦苇赐给了我，</a:t>
            </a:r>
            <a:r>
              <a:rPr lang="zh-CN" altLang="en-US"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又有话说</a:t>
            </a:r>
            <a:r>
              <a:rPr lang="en-US" altLang="ja-JP"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你起来，把神的圣所和祭坛，以及在里面敬拜的人，都量一量、数一数。但圣所外面的院子，不要量它，因为它已经给了外族人，他们要践踏圣城四十二个月。我要赐能力给我那两个穿着麻衣的见证人，他们要传道一千二百六十天。”</a:t>
            </a:r>
            <a:endParaRPr lang="en-US" sz="3600">
              <a:solidFill>
                <a:srgbClr val="FFFFFF"/>
              </a:solidFill>
              <a:latin typeface="Times New Roman" pitchFamily="18" charset="0"/>
              <a:cs typeface="+mn-cs"/>
            </a:endParaRPr>
          </a:p>
        </p:txBody>
      </p:sp>
    </p:spTree>
    <p:extLst>
      <p:ext uri="{BB962C8B-B14F-4D97-AF65-F5344CB8AC3E}">
        <p14:creationId xmlns:p14="http://schemas.microsoft.com/office/powerpoint/2010/main" val="16146372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4946" name="Rectangle 99"/>
          <p:cNvSpPr>
            <a:spLocks noGrp="1" noChangeArrowheads="1"/>
          </p:cNvSpPr>
          <p:nvPr>
            <p:ph type="title"/>
          </p:nvPr>
        </p:nvSpPr>
        <p:spPr/>
        <p:txBody>
          <a:bodyPr/>
          <a:lstStyle/>
          <a:p>
            <a:r>
              <a:rPr lang="en-US" altLang="zh-CN">
                <a:ea typeface="SimSun" pitchFamily="2" charset="-122"/>
              </a:rPr>
              <a:t>11:1 Measure</a:t>
            </a:r>
          </a:p>
        </p:txBody>
      </p:sp>
      <p:graphicFrame>
        <p:nvGraphicFramePr>
          <p:cNvPr id="631930" name="Group 122"/>
          <p:cNvGraphicFramePr>
            <a:graphicFrameLocks noGrp="1"/>
          </p:cNvGraphicFramePr>
          <p:nvPr>
            <p:ph sz="half" idx="1"/>
          </p:nvPr>
        </p:nvGraphicFramePr>
        <p:xfrm>
          <a:off x="152400" y="1030288"/>
          <a:ext cx="8686800" cy="4540452"/>
        </p:xfrm>
        <a:graphic>
          <a:graphicData uri="http://schemas.openxmlformats.org/drawingml/2006/table">
            <a:tbl>
              <a:tblPr/>
              <a:tblGrid>
                <a:gridCol w="2171700">
                  <a:extLst>
                    <a:ext uri="{9D8B030D-6E8A-4147-A177-3AD203B41FA5}">
                      <a16:colId xmlns:a16="http://schemas.microsoft.com/office/drawing/2014/main" val="20000"/>
                    </a:ext>
                  </a:extLst>
                </a:gridCol>
                <a:gridCol w="2173288">
                  <a:extLst>
                    <a:ext uri="{9D8B030D-6E8A-4147-A177-3AD203B41FA5}">
                      <a16:colId xmlns:a16="http://schemas.microsoft.com/office/drawing/2014/main" val="20001"/>
                    </a:ext>
                  </a:extLst>
                </a:gridCol>
                <a:gridCol w="2170112">
                  <a:extLst>
                    <a:ext uri="{9D8B030D-6E8A-4147-A177-3AD203B41FA5}">
                      <a16:colId xmlns:a16="http://schemas.microsoft.com/office/drawing/2014/main" val="20002"/>
                    </a:ext>
                  </a:extLst>
                </a:gridCol>
                <a:gridCol w="2171700">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0813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量 度</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(11:1)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神将来临在之真实的应许</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神末世选民所受到的保护</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直到耶稣再来时”</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圣徒在将来的大逼迫中，灵命的保存</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教会之最终胜利的预告与期待。</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一 个 上 帝 喜 爱 的 标 记</a:t>
                      </a:r>
                      <a:r>
                        <a:rPr kumimoji="0" lang="en-US" altLang="zh-CN" sz="24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94964"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152400" y="4076700"/>
            <a:ext cx="1533525" cy="2503488"/>
          </a:xfrm>
        </p:spPr>
      </p:pic>
      <p:sp>
        <p:nvSpPr>
          <p:cNvPr id="594965" name="Text Box 98"/>
          <p:cNvSpPr txBox="1">
            <a:spLocks noChangeArrowheads="1"/>
          </p:cNvSpPr>
          <p:nvPr/>
        </p:nvSpPr>
        <p:spPr bwMode="auto">
          <a:xfrm>
            <a:off x="8491538" y="4763"/>
            <a:ext cx="6889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31908" name="WordArt 100"/>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1012068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val="0"/>
              </a:ext>
            </a:extLst>
          </a:blip>
          <a:srcRect/>
          <a:stretch>
            <a:fillRect/>
          </a:stretch>
        </p:blipFill>
        <p:spPr bwMode="auto">
          <a:xfrm>
            <a:off x="0"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2923717" y="4149080"/>
            <a:ext cx="6220283" cy="2099320"/>
          </a:xfrm>
          <a:effectLst>
            <a:outerShdw blurRad="63500" dist="35921"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量度的竿</a:t>
            </a:r>
            <a:br>
              <a:rPr lang="en-US" altLang="ja-JP" sz="4000" dirty="0">
                <a:latin typeface="Times New Roman" charset="0"/>
                <a:cs typeface="ＭＳ Ｐゴシック" charset="0"/>
              </a:rPr>
            </a:br>
            <a:r>
              <a:rPr lang="en-US" sz="4000" dirty="0">
                <a:effectLst>
                  <a:outerShdw blurRad="38100" dist="38100" dir="2700000" algn="tl">
                    <a:srgbClr val="000000"/>
                  </a:outerShdw>
                </a:effectLst>
                <a:latin typeface="Arial" charset="0"/>
                <a:ea typeface="ＭＳ Ｐゴシック" charset="0"/>
                <a:cs typeface="Times New Roman" charset="0"/>
              </a:rPr>
              <a:t>(</a:t>
            </a:r>
            <a:r>
              <a:rPr lang="zh-TW" altLang="en-US" sz="4000" dirty="0">
                <a:effectLst>
                  <a:outerShdw blurRad="38100" dist="38100" dir="2700000" algn="tl">
                    <a:srgbClr val="000000"/>
                  </a:outerShdw>
                </a:effectLst>
                <a:latin typeface="Arial" charset="0"/>
                <a:ea typeface="ＭＳ Ｐゴシック" charset="0"/>
                <a:cs typeface="Times New Roman" charset="0"/>
              </a:rPr>
              <a:t>撒迦利亚书</a:t>
            </a:r>
            <a:r>
              <a:rPr lang="en-US" sz="4000" dirty="0">
                <a:effectLst>
                  <a:outerShdw blurRad="38100" dist="38100" dir="2700000" algn="tl">
                    <a:srgbClr val="000000"/>
                  </a:outerShdw>
                </a:effectLst>
                <a:latin typeface="Arial" charset="0"/>
                <a:ea typeface="ＭＳ Ｐゴシック" charset="0"/>
                <a:cs typeface="Times New Roman" charset="0"/>
              </a:rPr>
              <a:t> 2:1-4 </a:t>
            </a:r>
            <a:r>
              <a:rPr lang="en-US" sz="3600" dirty="0">
                <a:effectLst>
                  <a:outerShdw blurRad="38100" dist="38100" dir="2700000" algn="tl">
                    <a:srgbClr val="000000"/>
                  </a:outerShdw>
                </a:effectLst>
                <a:latin typeface="Arial" charset="0"/>
                <a:ea typeface="ＭＳ Ｐゴシック" charset="0"/>
                <a:cs typeface="Times New Roman" charset="0"/>
              </a:rPr>
              <a:t>CNV</a:t>
            </a:r>
            <a:r>
              <a:rPr lang="en-US" sz="4000" dirty="0">
                <a:effectLst>
                  <a:outerShdw blurRad="38100" dist="38100" dir="2700000" algn="tl">
                    <a:srgbClr val="000000"/>
                  </a:outerShdw>
                </a:effectLst>
                <a:latin typeface="Arial" charset="0"/>
                <a:ea typeface="ＭＳ Ｐゴシック" charset="0"/>
                <a:cs typeface="Times New Roman" charset="0"/>
              </a:rPr>
              <a:t>)</a:t>
            </a:r>
          </a:p>
        </p:txBody>
      </p:sp>
      <p:sp>
        <p:nvSpPr>
          <p:cNvPr id="4" name="Rectangle 3"/>
          <p:cNvSpPr txBox="1">
            <a:spLocks noChangeArrowheads="1"/>
          </p:cNvSpPr>
          <p:nvPr/>
        </p:nvSpPr>
        <p:spPr bwMode="auto">
          <a:xfrm>
            <a:off x="3779912" y="188640"/>
            <a:ext cx="5257056" cy="3096344"/>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eaLnBrk="1" hangingPunct="1">
              <a:defRPr/>
            </a:pPr>
            <a:r>
              <a:rPr lang="zh-TW" altLang="en-US" sz="3200" dirty="0"/>
              <a:t>我又举目观看， 看见一人手里拿着量度用的绳子。 </a:t>
            </a:r>
            <a:r>
              <a:rPr lang="en-US" altLang="zh-TW" sz="3200" dirty="0"/>
              <a:t>2</a:t>
            </a:r>
            <a:r>
              <a:rPr lang="zh-TW" altLang="en-US" sz="3200" dirty="0"/>
              <a:t>   我问他： “你到哪里去？” 他对我说： “我要去量度耶路撒冷， 看看有多宽， 有多长。”</a:t>
            </a:r>
            <a:endParaRPr lang="en-US" sz="32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193297475"/>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6994" name="Rectangle 47"/>
          <p:cNvSpPr>
            <a:spLocks noGrp="1" noChangeArrowheads="1"/>
          </p:cNvSpPr>
          <p:nvPr>
            <p:ph type="title"/>
          </p:nvPr>
        </p:nvSpPr>
        <p:spPr>
          <a:xfrm>
            <a:off x="685800" y="1143000"/>
            <a:ext cx="7772400" cy="1143000"/>
          </a:xfrm>
        </p:spPr>
        <p:txBody>
          <a:bodyPr/>
          <a:lstStyle/>
          <a:p>
            <a:r>
              <a:rPr lang="en-US" altLang="zh-CN">
                <a:ea typeface="SimSun" pitchFamily="2" charset="-122"/>
              </a:rPr>
              <a:t>11:1 Temple</a:t>
            </a:r>
          </a:p>
        </p:txBody>
      </p:sp>
      <p:graphicFrame>
        <p:nvGraphicFramePr>
          <p:cNvPr id="644140" name="Group 44"/>
          <p:cNvGraphicFramePr>
            <a:graphicFrameLocks noGrp="1"/>
          </p:cNvGraphicFramePr>
          <p:nvPr>
            <p:ph sz="half" idx="1"/>
          </p:nvPr>
        </p:nvGraphicFramePr>
        <p:xfrm>
          <a:off x="685800" y="1295400"/>
          <a:ext cx="8458200" cy="5632450"/>
        </p:xfrm>
        <a:graphic>
          <a:graphicData uri="http://schemas.openxmlformats.org/drawingml/2006/table">
            <a:tbl>
              <a:tblPr/>
              <a:tblGrid>
                <a:gridCol w="1828800">
                  <a:extLst>
                    <a:ext uri="{9D8B030D-6E8A-4147-A177-3AD203B41FA5}">
                      <a16:colId xmlns:a16="http://schemas.microsoft.com/office/drawing/2014/main" val="20000"/>
                    </a:ext>
                  </a:extLst>
                </a:gridCol>
                <a:gridCol w="2286000">
                  <a:extLst>
                    <a:ext uri="{9D8B030D-6E8A-4147-A177-3AD203B41FA5}">
                      <a16:colId xmlns:a16="http://schemas.microsoft.com/office/drawing/2014/main" val="20001"/>
                    </a:ext>
                  </a:extLst>
                </a:gridCol>
                <a:gridCol w="2228850">
                  <a:extLst>
                    <a:ext uri="{9D8B030D-6E8A-4147-A177-3AD203B41FA5}">
                      <a16:colId xmlns:a16="http://schemas.microsoft.com/office/drawing/2014/main" val="20002"/>
                    </a:ext>
                  </a:extLst>
                </a:gridCol>
                <a:gridCol w="2114550">
                  <a:extLst>
                    <a:ext uri="{9D8B030D-6E8A-4147-A177-3AD203B41FA5}">
                      <a16:colId xmlns:a16="http://schemas.microsoft.com/office/drawing/2014/main" val="20003"/>
                    </a:ext>
                  </a:extLst>
                </a:gridCol>
              </a:tblGrid>
              <a:tr h="1577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0544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 的 殿 </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naon</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(11:1)</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教会的圣殿”</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基督徒”</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整个圣约中的团体”</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经历逼迫，却被神保佑的信徒团体</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天上的圣殿描绘</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主要指这个时代的教会，但也指历代的教会</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一个未来，刚好在基督再来之前，处于耶路撒冷的圣殿</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97012"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5229225"/>
            <a:ext cx="2411413" cy="1584325"/>
          </a:xfrm>
        </p:spPr>
      </p:pic>
      <p:sp>
        <p:nvSpPr>
          <p:cNvPr id="597013" name="Text Box 46"/>
          <p:cNvSpPr txBox="1">
            <a:spLocks noChangeArrowheads="1"/>
          </p:cNvSpPr>
          <p:nvPr/>
        </p:nvSpPr>
        <p:spPr bwMode="auto">
          <a:xfrm>
            <a:off x="8491538" y="7938"/>
            <a:ext cx="6889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4144" name="WordArt 48"/>
          <p:cNvSpPr>
            <a:spLocks noChangeArrowheads="1" noChangeShapeType="1" noTextEdit="1"/>
          </p:cNvSpPr>
          <p:nvPr/>
        </p:nvSpPr>
        <p:spPr bwMode="auto">
          <a:xfrm>
            <a:off x="2667000" y="2286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99130187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599041" name="Rectangle 34"/>
          <p:cNvSpPr>
            <a:spLocks noGrp="1" noChangeArrowheads="1"/>
          </p:cNvSpPr>
          <p:nvPr>
            <p:ph type="title" idx="4294967295"/>
          </p:nvPr>
        </p:nvSpPr>
        <p:spPr>
          <a:xfrm>
            <a:off x="0" y="1143000"/>
            <a:ext cx="7772400" cy="1143000"/>
          </a:xfrm>
        </p:spPr>
        <p:txBody>
          <a:bodyPr/>
          <a:lstStyle/>
          <a:p>
            <a:r>
              <a:rPr lang="en-US"/>
              <a:t>11:1 Altar</a:t>
            </a:r>
          </a:p>
        </p:txBody>
      </p:sp>
      <p:graphicFrame>
        <p:nvGraphicFramePr>
          <p:cNvPr id="1107993" name="Group 25"/>
          <p:cNvGraphicFramePr>
            <a:graphicFrameLocks noGrp="1"/>
          </p:cNvGraphicFramePr>
          <p:nvPr>
            <p:ph sz="half" idx="4294967295"/>
          </p:nvPr>
        </p:nvGraphicFramePr>
        <p:xfrm>
          <a:off x="0" y="1412875"/>
          <a:ext cx="8280400" cy="5184776"/>
        </p:xfrm>
        <a:graphic>
          <a:graphicData uri="http://schemas.openxmlformats.org/drawingml/2006/table">
            <a:tbl>
              <a:tblPr/>
              <a:tblGrid>
                <a:gridCol w="2016125">
                  <a:extLst>
                    <a:ext uri="{9D8B030D-6E8A-4147-A177-3AD203B41FA5}">
                      <a16:colId xmlns:a16="http://schemas.microsoft.com/office/drawing/2014/main" val="20000"/>
                    </a:ext>
                  </a:extLst>
                </a:gridCol>
                <a:gridCol w="179387">
                  <a:extLst>
                    <a:ext uri="{9D8B030D-6E8A-4147-A177-3AD203B41FA5}">
                      <a16:colId xmlns:a16="http://schemas.microsoft.com/office/drawing/2014/main" val="20001"/>
                    </a:ext>
                  </a:extLst>
                </a:gridCol>
                <a:gridCol w="1944688">
                  <a:extLst>
                    <a:ext uri="{9D8B030D-6E8A-4147-A177-3AD203B41FA5}">
                      <a16:colId xmlns:a16="http://schemas.microsoft.com/office/drawing/2014/main" val="20002"/>
                    </a:ext>
                  </a:extLst>
                </a:gridCol>
                <a:gridCol w="2070100">
                  <a:extLst>
                    <a:ext uri="{9D8B030D-6E8A-4147-A177-3AD203B41FA5}">
                      <a16:colId xmlns:a16="http://schemas.microsoft.com/office/drawing/2014/main" val="20003"/>
                    </a:ext>
                  </a:extLst>
                </a:gridCol>
                <a:gridCol w="2070100">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术语或措辞</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endParaRPr kumimoji="0" 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祭坛”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(11:1)</a:t>
                      </a:r>
                      <a:r>
                        <a:rPr kumimoji="0" lang="en-US" altLang="zh-CN" sz="2800" b="0" i="0" u="none" strike="noStrike" cap="none" normalizeH="0" baseline="0">
                          <a:ln>
                            <a:noFill/>
                          </a:ln>
                          <a:solidFill>
                            <a:schemeClr val="tx2"/>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受苦的圣约团体”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属天</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的香坛”</a:t>
                      </a:r>
                      <a:endParaRPr kumimoji="0" lang="zh-CN" altLang="en-US" sz="2800" b="0"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位于圣所外的院子中污秽的祭坛</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endParaRPr kumimoji="0" lang="en-US" sz="2800" b="1"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extLst>
                  <a:ext uri="{0D108BD9-81ED-4DB2-BD59-A6C34878D82A}">
                    <a16:rowId xmlns:a16="http://schemas.microsoft.com/office/drawing/2014/main" val="10001"/>
                  </a:ext>
                </a:extLst>
              </a:tr>
            </a:tbl>
          </a:graphicData>
        </a:graphic>
      </p:graphicFrame>
      <p:pic>
        <p:nvPicPr>
          <p:cNvPr id="599061" name="Picture 26" descr="CH9_F3">
            <a:hlinkClick r:id="rId6"/>
          </p:cNvPr>
          <p:cNvPicPr>
            <a:picLocks noGrp="1" noChangeAspect="1" noChangeArrowheads="1"/>
          </p:cNvPicPr>
          <p:nvPr>
            <p:ph sz="half" idx="4294967295"/>
          </p:nvPr>
        </p:nvPicPr>
        <p:blipFill>
          <a:blip r:embed="rId7">
            <a:extLst>
              <a:ext uri="{28A0092B-C50C-407E-A947-70E740481C1C}">
                <a14:useLocalDpi xmlns:a14="http://schemas.microsoft.com/office/drawing/2010/main" val="0"/>
              </a:ext>
            </a:extLst>
          </a:blip>
          <a:srcRect/>
          <a:stretch>
            <a:fillRect/>
          </a:stretch>
        </p:blipFill>
        <p:spPr>
          <a:xfrm>
            <a:off x="0" y="5072063"/>
            <a:ext cx="2449513" cy="1670050"/>
          </a:xfrm>
          <a:ln>
            <a:solidFill>
              <a:schemeClr val="tx1"/>
            </a:solidFill>
            <a:miter lim="800000"/>
            <a:headEnd/>
            <a:tailEnd/>
          </a:ln>
        </p:spPr>
      </p:pic>
      <p:sp>
        <p:nvSpPr>
          <p:cNvPr id="28693" name="WordArt 19"/>
          <p:cNvSpPr>
            <a:spLocks noChangeArrowheads="1" noChangeShapeType="1" noTextEdit="1"/>
          </p:cNvSpPr>
          <p:nvPr/>
        </p:nvSpPr>
        <p:spPr bwMode="auto">
          <a:xfrm>
            <a:off x="2111144" y="188913"/>
            <a:ext cx="4026131" cy="1029524"/>
          </a:xfrm>
          <a:prstGeom prst="rect">
            <a:avLst/>
          </a:prstGeom>
        </p:spPr>
        <p:txBody>
          <a:bodyPr wrap="none" fromWordArt="1">
            <a:prstTxWarp prst="textPlain">
              <a:avLst>
                <a:gd name="adj" fmla="val 50000"/>
              </a:avLst>
            </a:prstTxWarp>
            <a:scene3d>
              <a:camera prst="orthographicFront">
                <a:rot lat="0" lon="0" rev="0"/>
              </a:camera>
              <a:lightRig rig="glow" dir="t">
                <a:rot lat="0" lon="0" rev="3600000"/>
              </a:lightRig>
            </a:scene3d>
            <a:sp3d prstMaterial="softEdge">
              <a:bevelT w="29210" h="16510"/>
              <a:contourClr>
                <a:schemeClr val="accent4">
                  <a:alpha val="95000"/>
                </a:schemeClr>
              </a:contourClr>
            </a:sp3d>
          </a:bodyPr>
          <a:lstStyle/>
          <a:p>
            <a:pPr algn="ctr">
              <a:defRPr/>
            </a:pPr>
            <a:r>
              <a:rPr lang="zh-TW" alt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启 示 录</a:t>
            </a:r>
            <a:r>
              <a:rPr 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11</a:t>
            </a:r>
          </a:p>
        </p:txBody>
      </p:sp>
      <p:sp>
        <p:nvSpPr>
          <p:cNvPr id="90135" name="Text Box 33"/>
          <p:cNvSpPr txBox="1">
            <a:spLocks noChangeArrowheads="1"/>
          </p:cNvSpPr>
          <p:nvPr/>
        </p:nvSpPr>
        <p:spPr bwMode="auto">
          <a:xfrm>
            <a:off x="8382000" y="4763"/>
            <a:ext cx="688975" cy="396875"/>
          </a:xfrm>
          <a:prstGeom prst="rect">
            <a:avLst/>
          </a:prstGeom>
          <a:noFill/>
          <a:ln w="9525">
            <a:noFill/>
            <a:miter lim="800000"/>
            <a:headEnd/>
            <a:tailEnd type="none" w="lg" len="lg"/>
          </a:ln>
          <a:effectLst>
            <a:outerShdw blurRad="63500" dist="38099" dir="2700000" algn="ctr" rotWithShape="0">
              <a:schemeClr val="tx1">
                <a:alpha val="74997"/>
              </a:schemeClr>
            </a:outerShdw>
          </a:effectLst>
        </p:spPr>
        <p:txBody>
          <a:bodyPr wrap="none" lIns="90000" tIns="46800" rIns="90000" bIns="46800">
            <a:spAutoFit/>
          </a:bodyPr>
          <a:lstStyle/>
          <a:p>
            <a:pPr algn="ctr">
              <a:defRPr/>
            </a:pPr>
            <a:r>
              <a:rPr lang="en-US" sz="2000" b="1">
                <a:solidFill>
                  <a:srgbClr val="FFFFFF"/>
                </a:solidFill>
                <a:latin typeface="Times New Roman" charset="0"/>
                <a:ea typeface="ＭＳ Ｐゴシック" charset="-128"/>
                <a:cs typeface="ＭＳ Ｐゴシック" charset="-128"/>
              </a:rPr>
              <a:t>335a</a:t>
            </a:r>
          </a:p>
        </p:txBody>
      </p:sp>
    </p:spTree>
    <p:extLst>
      <p:ext uri="{BB962C8B-B14F-4D97-AF65-F5344CB8AC3E}">
        <p14:creationId xmlns:p14="http://schemas.microsoft.com/office/powerpoint/2010/main" val="1136560262"/>
      </p:ext>
    </p:extLst>
  </p:cSld>
  <p:clrMapOvr>
    <a:overrideClrMapping bg1="lt1" tx1="dk1" bg2="lt2" tx2="dk2" accent1="accent1" accent2="accent2" accent3="accent3" accent4="accent4" accent5="accent5" accent6="accent6" hlink="hlink" folHlink="folHlink"/>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idx="4294967295"/>
          </p:nvPr>
        </p:nvSpPr>
        <p:spPr>
          <a:xfrm>
            <a:off x="4499992" y="260350"/>
            <a:ext cx="4644008" cy="3672706"/>
          </a:xfrm>
        </p:spPr>
        <p:txBody>
          <a:bodyPr/>
          <a:lstStyle/>
          <a:p>
            <a:pPr eaLnBrk="1" hangingPunct="1">
              <a:defRPr/>
            </a:pPr>
            <a:r>
              <a:rPr lang="zh-CN" altLang="en-US" sz="7200" b="1" dirty="0">
                <a:effectLst/>
                <a:latin typeface="Calibri" charset="0"/>
                <a:ea typeface="宋体" charset="0"/>
                <a:cs typeface="宋体" charset="0"/>
              </a:rPr>
              <a:t>会幕</a:t>
            </a:r>
          </a:p>
        </p:txBody>
      </p:sp>
      <p:pic>
        <p:nvPicPr>
          <p:cNvPr id="486402" name="Picture 5" descr="Tabernacl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6403" name="Picture 4" descr="Temple0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8604051"/>
      </p:ext>
    </p:extLst>
  </p:cSld>
  <p:clrMapOvr>
    <a:overrideClrMapping bg1="dk2" tx1="lt1" bg2="dk1" tx2="lt2" accent1="accent1" accent2="accent2" accent3="accent3" accent4="accent4" accent5="accent5" accent6="accent6" hlink="hlink" folHlink="folHlink"/>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0375" y="609600"/>
            <a:ext cx="8455025"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8"/>
              </a:schemeClr>
            </a:outerShdw>
          </a:effectLst>
        </p:spPr>
        <p:txBody>
          <a:bodyPr/>
          <a:lstStyle/>
          <a:p>
            <a:pPr eaLnBrk="1" hangingPunct="1">
              <a:defRPr/>
            </a:pPr>
            <a:r>
              <a:rPr lang="ja-JP" altLang="en-US" sz="5400">
                <a:solidFill>
                  <a:schemeClr val="bg1"/>
                </a:solidFill>
                <a:effectLst>
                  <a:outerShdw blurRad="38100" dist="38100" dir="2700000" algn="tl">
                    <a:srgbClr val="000000"/>
                  </a:outerShdw>
                </a:effectLst>
                <a:latin typeface="Arial" charset="0"/>
                <a:cs typeface="MS Song" charset="0"/>
              </a:rPr>
              <a:t>所罗门建的圣殿</a:t>
            </a:r>
            <a:endParaRPr lang="en-US" sz="5400">
              <a:solidFill>
                <a:schemeClr val="bg1"/>
              </a:solidFill>
              <a:effectLst>
                <a:outerShdw blurRad="38100" dist="38100" dir="2700000" algn="tl">
                  <a:srgbClr val="000000"/>
                </a:outerShdw>
              </a:effectLst>
              <a:latin typeface="Arial" charset="0"/>
              <a:cs typeface="MS Song" charset="0"/>
            </a:endParaRPr>
          </a:p>
        </p:txBody>
      </p:sp>
      <p:grpSp>
        <p:nvGrpSpPr>
          <p:cNvPr id="364547" name="Group 37"/>
          <p:cNvGrpSpPr>
            <a:grpSpLocks/>
          </p:cNvGrpSpPr>
          <p:nvPr/>
        </p:nvGrpSpPr>
        <p:grpSpPr bwMode="auto">
          <a:xfrm>
            <a:off x="2057400" y="1873250"/>
            <a:ext cx="6400800" cy="4010025"/>
            <a:chOff x="1296" y="1180"/>
            <a:chExt cx="4032" cy="2526"/>
          </a:xfrm>
        </p:grpSpPr>
        <p:sp>
          <p:nvSpPr>
            <p:cNvPr id="364560" name="Text Box 17"/>
            <p:cNvSpPr txBox="1">
              <a:spLocks noChangeArrowheads="1"/>
            </p:cNvSpPr>
            <p:nvPr/>
          </p:nvSpPr>
          <p:spPr bwMode="auto">
            <a:xfrm>
              <a:off x="3552" y="1180"/>
              <a:ext cx="816" cy="212"/>
            </a:xfrm>
            <a:prstGeom prst="rect">
              <a:avLst/>
            </a:prstGeom>
            <a:solidFill>
              <a:srgbClr val="FFCC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a:solidFill>
                    <a:srgbClr val="663300"/>
                  </a:solidFill>
                  <a:cs typeface="MS Song" charset="0"/>
                </a:rPr>
                <a:t>祭司的庭院</a:t>
              </a:r>
              <a:endParaRPr lang="en-US" sz="1600" b="1">
                <a:solidFill>
                  <a:srgbClr val="663300"/>
                </a:solidFill>
                <a:cs typeface="MS Song" charset="0"/>
              </a:endParaRPr>
            </a:p>
          </p:txBody>
        </p:sp>
        <p:sp>
          <p:nvSpPr>
            <p:cNvPr id="364561" name="Text Box 18"/>
            <p:cNvSpPr txBox="1">
              <a:spLocks noChangeArrowheads="1"/>
            </p:cNvSpPr>
            <p:nvPr/>
          </p:nvSpPr>
          <p:spPr bwMode="auto">
            <a:xfrm>
              <a:off x="2928" y="1968"/>
              <a:ext cx="672" cy="326"/>
            </a:xfrm>
            <a:prstGeom prst="rect">
              <a:avLst/>
            </a:prstGeom>
            <a:solidFill>
              <a:srgbClr val="FFCC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latin typeface="Arial Narrow" charset="0"/>
                </a:rPr>
                <a:t>陈</a:t>
              </a:r>
              <a:r>
                <a:rPr lang="en-US" altLang="ja-JP" sz="1400" b="1">
                  <a:solidFill>
                    <a:srgbClr val="000000"/>
                  </a:solidFill>
                  <a:latin typeface="Arial Narrow" charset="0"/>
                </a:rPr>
                <a:t> </a:t>
              </a:r>
              <a:r>
                <a:rPr lang="ja-JP" altLang="en-US" sz="1400" b="1">
                  <a:solidFill>
                    <a:srgbClr val="000000"/>
                  </a:solidFill>
                  <a:latin typeface="Arial Narrow" charset="0"/>
                </a:rPr>
                <a:t>设</a:t>
              </a:r>
              <a:r>
                <a:rPr lang="en-US" altLang="ja-JP" sz="1400" b="1">
                  <a:solidFill>
                    <a:srgbClr val="000000"/>
                  </a:solidFill>
                  <a:latin typeface="Arial Narrow" charset="0"/>
                </a:rPr>
                <a:t> </a:t>
              </a:r>
              <a:r>
                <a:rPr lang="ja-JP" altLang="en-US" sz="1400" b="1">
                  <a:solidFill>
                    <a:srgbClr val="000000"/>
                  </a:solidFill>
                  <a:latin typeface="Arial Narrow" charset="0"/>
                </a:rPr>
                <a:t>饼</a:t>
              </a:r>
              <a:r>
                <a:rPr lang="en-US" altLang="ja-JP" sz="1400" b="1">
                  <a:solidFill>
                    <a:srgbClr val="000000"/>
                  </a:solidFill>
                  <a:latin typeface="Arial Narrow" charset="0"/>
                </a:rPr>
                <a:t> </a:t>
              </a:r>
              <a:r>
                <a:rPr lang="ja-JP" altLang="en-US" sz="1400" b="1">
                  <a:solidFill>
                    <a:srgbClr val="000000"/>
                  </a:solidFill>
                  <a:latin typeface="Arial Narrow" charset="0"/>
                </a:rPr>
                <a:t>的</a:t>
              </a:r>
              <a:r>
                <a:rPr lang="en-US" altLang="ja-JP" sz="1400" b="1">
                  <a:solidFill>
                    <a:srgbClr val="000000"/>
                  </a:solidFill>
                  <a:latin typeface="Arial Narrow" charset="0"/>
                </a:rPr>
                <a:t> </a:t>
              </a:r>
              <a:r>
                <a:rPr lang="ja-JP" altLang="en-US" sz="1400" b="1">
                  <a:solidFill>
                    <a:srgbClr val="000000"/>
                  </a:solidFill>
                  <a:latin typeface="Arial Narrow" charset="0"/>
                </a:rPr>
                <a:t>金</a:t>
              </a:r>
              <a:r>
                <a:rPr lang="en-US" altLang="ja-JP" sz="1400" b="1">
                  <a:solidFill>
                    <a:srgbClr val="000000"/>
                  </a:solidFill>
                  <a:latin typeface="Arial Narrow" charset="0"/>
                </a:rPr>
                <a:t> </a:t>
              </a:r>
              <a:r>
                <a:rPr lang="ja-JP" altLang="en-US" sz="1400" b="1">
                  <a:solidFill>
                    <a:srgbClr val="000000"/>
                  </a:solidFill>
                  <a:latin typeface="Arial Narrow" charset="0"/>
                </a:rPr>
                <a:t>桌</a:t>
              </a:r>
              <a:r>
                <a:rPr lang="en-US" altLang="ja-JP" sz="1400" b="1">
                  <a:solidFill>
                    <a:srgbClr val="000000"/>
                  </a:solidFill>
                  <a:latin typeface="Arial Narrow" charset="0"/>
                </a:rPr>
                <a:t> </a:t>
              </a:r>
              <a:r>
                <a:rPr lang="ja-JP" altLang="en-US" sz="1400" b="1">
                  <a:solidFill>
                    <a:srgbClr val="000000"/>
                  </a:solidFill>
                  <a:latin typeface="Arial Narrow" charset="0"/>
                </a:rPr>
                <a:t>子</a:t>
              </a:r>
              <a:endParaRPr lang="en-US" sz="1400" b="1">
                <a:solidFill>
                  <a:srgbClr val="000000"/>
                </a:solidFill>
                <a:latin typeface="Arial Narrow" charset="0"/>
              </a:endParaRPr>
            </a:p>
          </p:txBody>
        </p:sp>
        <p:sp>
          <p:nvSpPr>
            <p:cNvPr id="364562" name="Text Box 19"/>
            <p:cNvSpPr txBox="1">
              <a:spLocks noChangeArrowheads="1"/>
            </p:cNvSpPr>
            <p:nvPr/>
          </p:nvSpPr>
          <p:spPr bwMode="auto">
            <a:xfrm>
              <a:off x="1296" y="1593"/>
              <a:ext cx="2112" cy="231"/>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000000"/>
                  </a:solidFill>
                  <a:cs typeface="MS Song" charset="0"/>
                </a:rPr>
                <a:t>基路伯</a:t>
              </a:r>
              <a:r>
                <a:rPr lang="en-US" altLang="ja-JP" sz="1800" b="1">
                  <a:solidFill>
                    <a:srgbClr val="000000"/>
                  </a:solidFill>
                  <a:cs typeface="Times New Roman" charset="0"/>
                </a:rPr>
                <a:t>    </a:t>
              </a:r>
              <a:r>
                <a:rPr lang="ja-JP" altLang="en-US" sz="1800" b="1">
                  <a:solidFill>
                    <a:srgbClr val="000000"/>
                  </a:solidFill>
                  <a:cs typeface="MS Song" charset="0"/>
                </a:rPr>
                <a:t>耶和华的约柜</a:t>
              </a:r>
              <a:r>
                <a:rPr lang="en-US" altLang="ja-JP" sz="1800" b="1">
                  <a:solidFill>
                    <a:srgbClr val="000000"/>
                  </a:solidFill>
                  <a:cs typeface="Times New Roman" charset="0"/>
                </a:rPr>
                <a:t>    </a:t>
              </a:r>
              <a:r>
                <a:rPr lang="ja-JP" altLang="en-US" sz="1800" b="1">
                  <a:solidFill>
                    <a:srgbClr val="000000"/>
                  </a:solidFill>
                  <a:cs typeface="MS Song" charset="0"/>
                </a:rPr>
                <a:t>灯台</a:t>
              </a:r>
              <a:r>
                <a:rPr lang="en-US" altLang="ja-JP" sz="1800" b="1">
                  <a:solidFill>
                    <a:srgbClr val="000000"/>
                  </a:solidFill>
                  <a:cs typeface="Times New Roman" charset="0"/>
                </a:rPr>
                <a:t>   </a:t>
              </a:r>
              <a:endParaRPr lang="en-US" sz="1800" b="1">
                <a:solidFill>
                  <a:srgbClr val="000000"/>
                </a:solidFill>
                <a:cs typeface="Times New Roman" charset="0"/>
              </a:endParaRPr>
            </a:p>
          </p:txBody>
        </p:sp>
        <p:sp>
          <p:nvSpPr>
            <p:cNvPr id="144404" name="Text Box 20"/>
            <p:cNvSpPr txBox="1">
              <a:spLocks noChangeArrowheads="1"/>
            </p:cNvSpPr>
            <p:nvPr/>
          </p:nvSpPr>
          <p:spPr bwMode="auto">
            <a:xfrm>
              <a:off x="1401" y="1920"/>
              <a:ext cx="240" cy="674"/>
            </a:xfrm>
            <a:prstGeom prst="rect">
              <a:avLst/>
            </a:prstGeom>
            <a:solidFill>
              <a:srgbClr val="FFCCFF"/>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endParaRPr lang="en-US" sz="800" b="1">
                <a:solidFill>
                  <a:srgbClr val="663300"/>
                </a:solidFill>
                <a:effectLst>
                  <a:outerShdw blurRad="38100" dist="38100" dir="2700000" algn="tl">
                    <a:srgbClr val="000000"/>
                  </a:outerShdw>
                </a:effectLst>
                <a:cs typeface="MS Song" charset="0"/>
              </a:endParaRPr>
            </a:p>
            <a:p>
              <a:pPr algn="ctr" eaLnBrk="1" hangingPunct="1">
                <a:spcBef>
                  <a:spcPct val="50000"/>
                </a:spcBef>
                <a:defRPr/>
              </a:pPr>
              <a:r>
                <a:rPr lang="ja-JP" altLang="en-US" sz="1600" b="1">
                  <a:solidFill>
                    <a:srgbClr val="663300"/>
                  </a:solidFill>
                  <a:cs typeface="MS Song" charset="0"/>
                </a:rPr>
                <a:t>内殿</a:t>
              </a:r>
              <a:r>
                <a:rPr lang="en-US" altLang="ja-JP" sz="1600" b="1">
                  <a:solidFill>
                    <a:srgbClr val="FFFFFF"/>
                  </a:solidFill>
                  <a:cs typeface="Times New Roman" charset="0"/>
                </a:rPr>
                <a:t> ‘</a:t>
              </a:r>
              <a:endParaRPr lang="en-US" sz="1600" b="1">
                <a:solidFill>
                  <a:srgbClr val="FFFFFF"/>
                </a:solidFill>
                <a:cs typeface="Times New Roman" charset="0"/>
              </a:endParaRPr>
            </a:p>
          </p:txBody>
        </p:sp>
        <p:sp>
          <p:nvSpPr>
            <p:cNvPr id="364564" name="Text Box 21"/>
            <p:cNvSpPr txBox="1">
              <a:spLocks noChangeArrowheads="1"/>
            </p:cNvSpPr>
            <p:nvPr/>
          </p:nvSpPr>
          <p:spPr bwMode="auto">
            <a:xfrm>
              <a:off x="3696" y="2112"/>
              <a:ext cx="336" cy="366"/>
            </a:xfrm>
            <a:prstGeom prst="rect">
              <a:avLst/>
            </a:prstGeom>
            <a:solidFill>
              <a:srgbClr val="FFFF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a:solidFill>
                    <a:srgbClr val="663300"/>
                  </a:solidFill>
                  <a:cs typeface="Times New Roman" charset="0"/>
                </a:rPr>
                <a:t>廊</a:t>
              </a:r>
              <a:r>
                <a:rPr lang="en-US" altLang="ja-JP" sz="1600" b="1">
                  <a:solidFill>
                    <a:srgbClr val="663300"/>
                  </a:solidFill>
                  <a:cs typeface="Times New Roman" charset="0"/>
                </a:rPr>
                <a:t> </a:t>
              </a:r>
              <a:r>
                <a:rPr lang="ja-JP" altLang="en-US" sz="1600" b="1">
                  <a:solidFill>
                    <a:srgbClr val="663300"/>
                  </a:solidFill>
                  <a:cs typeface="Times New Roman" charset="0"/>
                </a:rPr>
                <a:t>子</a:t>
              </a:r>
              <a:r>
                <a:rPr lang="en-US" altLang="ja-JP" sz="1600" b="1">
                  <a:solidFill>
                    <a:srgbClr val="663300"/>
                  </a:solidFill>
                  <a:cs typeface="Times New Roman" charset="0"/>
                </a:rPr>
                <a:t> </a:t>
              </a:r>
              <a:endParaRPr lang="en-US" sz="1600" b="1">
                <a:solidFill>
                  <a:srgbClr val="663300"/>
                </a:solidFill>
                <a:cs typeface="Times New Roman" charset="0"/>
              </a:endParaRPr>
            </a:p>
          </p:txBody>
        </p:sp>
        <p:sp>
          <p:nvSpPr>
            <p:cNvPr id="144406" name="Text Box 22"/>
            <p:cNvSpPr txBox="1">
              <a:spLocks noChangeArrowheads="1"/>
            </p:cNvSpPr>
            <p:nvPr/>
          </p:nvSpPr>
          <p:spPr bwMode="auto">
            <a:xfrm>
              <a:off x="4839" y="1401"/>
              <a:ext cx="336" cy="366"/>
            </a:xfrm>
            <a:prstGeom prst="rect">
              <a:avLst/>
            </a:prstGeom>
            <a:solidFill>
              <a:srgbClr val="80808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1600" b="1">
                  <a:solidFill>
                    <a:srgbClr val="000000"/>
                  </a:solidFill>
                  <a:effectLst>
                    <a:outerShdw blurRad="38100" dist="38100" dir="2700000" algn="tl">
                      <a:srgbClr val="FFFFFF"/>
                    </a:outerShdw>
                  </a:effectLst>
                  <a:latin typeface="Arial" charset="0"/>
                  <a:cs typeface="MS Song" charset="0"/>
                </a:rPr>
                <a:t>圣</a:t>
              </a:r>
              <a:r>
                <a:rPr lang="ja-JP" altLang="en-US" sz="1600" b="1">
                  <a:solidFill>
                    <a:srgbClr val="000000"/>
                  </a:solidFill>
                  <a:effectLst>
                    <a:outerShdw blurRad="38100" dist="38100" dir="2700000" algn="tl">
                      <a:srgbClr val="FFFFFF"/>
                    </a:outerShdw>
                  </a:effectLst>
                  <a:cs typeface="MS Song" charset="0"/>
                </a:rPr>
                <a:t>坛</a:t>
              </a:r>
              <a:endParaRPr lang="en-US" sz="1600" b="1">
                <a:solidFill>
                  <a:srgbClr val="000000"/>
                </a:solidFill>
                <a:effectLst>
                  <a:outerShdw blurRad="38100" dist="38100" dir="2700000" algn="tl">
                    <a:srgbClr val="FFFFFF"/>
                  </a:outerShdw>
                </a:effectLst>
                <a:cs typeface="MS Song" charset="0"/>
              </a:endParaRPr>
            </a:p>
          </p:txBody>
        </p:sp>
        <p:sp>
          <p:nvSpPr>
            <p:cNvPr id="144407" name="Text Box 23"/>
            <p:cNvSpPr txBox="1">
              <a:spLocks noChangeArrowheads="1"/>
            </p:cNvSpPr>
            <p:nvPr/>
          </p:nvSpPr>
          <p:spPr bwMode="auto">
            <a:xfrm>
              <a:off x="4656" y="3456"/>
              <a:ext cx="672" cy="250"/>
            </a:xfrm>
            <a:prstGeom prst="rect">
              <a:avLst/>
            </a:prstGeom>
            <a:solidFill>
              <a:srgbClr val="CC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a:solidFill>
                    <a:srgbClr val="FFFFFF"/>
                  </a:solidFill>
                  <a:effectLst>
                    <a:outerShdw blurRad="38100" dist="38100" dir="2700000" algn="tl">
                      <a:srgbClr val="000000"/>
                    </a:outerShdw>
                  </a:effectLst>
                  <a:cs typeface="MS Song" charset="0"/>
                </a:rPr>
                <a:t>铜海</a:t>
              </a:r>
              <a:endParaRPr lang="en-US" sz="2000" b="1">
                <a:solidFill>
                  <a:srgbClr val="FFFFFF"/>
                </a:solidFill>
                <a:effectLst>
                  <a:outerShdw blurRad="38100" dist="38100" dir="2700000" algn="tl">
                    <a:srgbClr val="000000"/>
                  </a:outerShdw>
                </a:effectLst>
                <a:cs typeface="MS Song" charset="0"/>
              </a:endParaRPr>
            </a:p>
          </p:txBody>
        </p:sp>
      </p:grpSp>
      <p:sp>
        <p:nvSpPr>
          <p:cNvPr id="364548" name="Text Box 24"/>
          <p:cNvSpPr txBox="1">
            <a:spLocks noChangeArrowheads="1"/>
          </p:cNvSpPr>
          <p:nvPr/>
        </p:nvSpPr>
        <p:spPr bwMode="auto">
          <a:xfrm>
            <a:off x="4495800" y="3671888"/>
            <a:ext cx="1066800" cy="366712"/>
          </a:xfrm>
          <a:prstGeom prst="rect">
            <a:avLst/>
          </a:prstGeom>
          <a:solidFill>
            <a:srgbClr val="FFCC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663300"/>
                </a:solidFill>
              </a:rPr>
              <a:t>圣所</a:t>
            </a:r>
            <a:endParaRPr lang="en-US" sz="1800" b="1">
              <a:solidFill>
                <a:srgbClr val="663300"/>
              </a:solidFill>
            </a:endParaRPr>
          </a:p>
        </p:txBody>
      </p:sp>
      <p:sp>
        <p:nvSpPr>
          <p:cNvPr id="364549" name="Text Box 25"/>
          <p:cNvSpPr txBox="1">
            <a:spLocks noChangeArrowheads="1"/>
          </p:cNvSpPr>
          <p:nvPr/>
        </p:nvSpPr>
        <p:spPr bwMode="auto">
          <a:xfrm>
            <a:off x="4419600" y="3352800"/>
            <a:ext cx="304800" cy="304800"/>
          </a:xfrm>
          <a:prstGeom prst="rect">
            <a:avLst/>
          </a:prstGeom>
          <a:solidFill>
            <a:srgbClr val="FFCC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a:solidFill>
                <a:srgbClr val="000000"/>
              </a:solidFill>
              <a:latin typeface="Arial Narrow" charset="0"/>
            </a:endParaRPr>
          </a:p>
        </p:txBody>
      </p:sp>
      <p:sp>
        <p:nvSpPr>
          <p:cNvPr id="364550" name="Text Box 26"/>
          <p:cNvSpPr txBox="1">
            <a:spLocks noChangeArrowheads="1"/>
          </p:cNvSpPr>
          <p:nvPr/>
        </p:nvSpPr>
        <p:spPr bwMode="auto">
          <a:xfrm>
            <a:off x="3505200" y="3733800"/>
            <a:ext cx="1066800" cy="304800"/>
          </a:xfrm>
          <a:prstGeom prst="rect">
            <a:avLst/>
          </a:prstGeom>
          <a:solidFill>
            <a:srgbClr val="FFCC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latin typeface="Arial Narrow" charset="0"/>
              </a:rPr>
              <a:t>并香坛</a:t>
            </a:r>
            <a:endParaRPr lang="en-US" sz="1400" b="1">
              <a:solidFill>
                <a:srgbClr val="000000"/>
              </a:solidFill>
              <a:latin typeface="Arial Narrow" charset="0"/>
            </a:endParaRPr>
          </a:p>
        </p:txBody>
      </p:sp>
      <p:sp>
        <p:nvSpPr>
          <p:cNvPr id="364551" name="Text Box 27"/>
          <p:cNvSpPr txBox="1">
            <a:spLocks noChangeArrowheads="1"/>
          </p:cNvSpPr>
          <p:nvPr/>
        </p:nvSpPr>
        <p:spPr bwMode="auto">
          <a:xfrm>
            <a:off x="4191000" y="3519488"/>
            <a:ext cx="304800" cy="214312"/>
          </a:xfrm>
          <a:prstGeom prst="rect">
            <a:avLst/>
          </a:prstGeom>
          <a:solidFill>
            <a:srgbClr val="FFCC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a:solidFill>
                <a:srgbClr val="000000"/>
              </a:solidFill>
              <a:latin typeface="Arial Narrow" charset="0"/>
            </a:endParaRPr>
          </a:p>
        </p:txBody>
      </p:sp>
      <p:sp>
        <p:nvSpPr>
          <p:cNvPr id="364552" name="Text Box 28"/>
          <p:cNvSpPr txBox="1">
            <a:spLocks noChangeArrowheads="1"/>
          </p:cNvSpPr>
          <p:nvPr/>
        </p:nvSpPr>
        <p:spPr bwMode="auto">
          <a:xfrm>
            <a:off x="2209800" y="4267200"/>
            <a:ext cx="3352800" cy="457200"/>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a:solidFill>
                  <a:srgbClr val="663300"/>
                </a:solidFill>
                <a:cs typeface="MS Song" charset="0"/>
              </a:rPr>
              <a:t>府库</a:t>
            </a:r>
            <a:endParaRPr lang="en-US" sz="2400" b="1">
              <a:solidFill>
                <a:srgbClr val="663300"/>
              </a:solidFill>
              <a:cs typeface="MS Song" charset="0"/>
            </a:endParaRPr>
          </a:p>
        </p:txBody>
      </p:sp>
      <p:sp>
        <p:nvSpPr>
          <p:cNvPr id="364553" name="Text Box 29"/>
          <p:cNvSpPr txBox="1">
            <a:spLocks noChangeArrowheads="1"/>
          </p:cNvSpPr>
          <p:nvPr/>
        </p:nvSpPr>
        <p:spPr bwMode="auto">
          <a:xfrm>
            <a:off x="2819400" y="1295400"/>
            <a:ext cx="990600" cy="366713"/>
          </a:xfrm>
          <a:prstGeom prst="rect">
            <a:avLst/>
          </a:prstGeom>
          <a:solidFill>
            <a:srgbClr val="CC99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000000"/>
                </a:solidFill>
                <a:cs typeface="MS Song" charset="0"/>
              </a:rPr>
              <a:t>铜盆</a:t>
            </a:r>
            <a:endParaRPr lang="en-US" sz="1800" b="1">
              <a:solidFill>
                <a:srgbClr val="000000"/>
              </a:solidFill>
              <a:cs typeface="MS Song" charset="0"/>
            </a:endParaRPr>
          </a:p>
        </p:txBody>
      </p:sp>
      <p:sp>
        <p:nvSpPr>
          <p:cNvPr id="364554" name="Text Box 30"/>
          <p:cNvSpPr txBox="1">
            <a:spLocks noChangeArrowheads="1"/>
          </p:cNvSpPr>
          <p:nvPr/>
        </p:nvSpPr>
        <p:spPr bwMode="auto">
          <a:xfrm>
            <a:off x="2667000" y="5638800"/>
            <a:ext cx="3733800" cy="457200"/>
          </a:xfrm>
          <a:prstGeom prst="rect">
            <a:avLst/>
          </a:prstGeom>
          <a:solidFill>
            <a:srgbClr val="CC99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a:solidFill>
                  <a:srgbClr val="663300"/>
                </a:solidFill>
              </a:rPr>
              <a:t>色列人的庭院</a:t>
            </a:r>
            <a:endParaRPr lang="en-US" sz="2400" b="1">
              <a:solidFill>
                <a:srgbClr val="663300"/>
              </a:solidFill>
            </a:endParaRPr>
          </a:p>
        </p:txBody>
      </p:sp>
      <p:sp>
        <p:nvSpPr>
          <p:cNvPr id="364555" name="Text Box 32"/>
          <p:cNvSpPr txBox="1">
            <a:spLocks noChangeArrowheads="1"/>
          </p:cNvSpPr>
          <p:nvPr/>
        </p:nvSpPr>
        <p:spPr bwMode="auto">
          <a:xfrm>
            <a:off x="6553200" y="2341563"/>
            <a:ext cx="457200" cy="730250"/>
          </a:xfrm>
          <a:prstGeom prst="rect">
            <a:avLst/>
          </a:prstGeom>
          <a:solidFill>
            <a:srgbClr val="FFCC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996633"/>
                </a:solidFill>
                <a:cs typeface="MS Song" charset="0"/>
              </a:rPr>
              <a:t>波</a:t>
            </a:r>
            <a:r>
              <a:rPr lang="en-US" altLang="ja-JP" sz="1400" b="1">
                <a:solidFill>
                  <a:srgbClr val="996633"/>
                </a:solidFill>
                <a:cs typeface="Times New Roman" charset="0"/>
              </a:rPr>
              <a:t> </a:t>
            </a:r>
            <a:r>
              <a:rPr lang="ja-JP" altLang="en-US" sz="1400" b="1">
                <a:solidFill>
                  <a:srgbClr val="996633"/>
                </a:solidFill>
                <a:cs typeface="MS Song" charset="0"/>
              </a:rPr>
              <a:t>阿</a:t>
            </a:r>
            <a:r>
              <a:rPr lang="en-US" altLang="ja-JP" sz="1400" b="1">
                <a:solidFill>
                  <a:srgbClr val="996633"/>
                </a:solidFill>
                <a:cs typeface="Times New Roman" charset="0"/>
              </a:rPr>
              <a:t> </a:t>
            </a:r>
            <a:r>
              <a:rPr lang="ja-JP" altLang="en-US" sz="1400" b="1">
                <a:solidFill>
                  <a:srgbClr val="996633"/>
                </a:solidFill>
                <a:cs typeface="MS Song" charset="0"/>
              </a:rPr>
              <a:t>斯</a:t>
            </a:r>
            <a:r>
              <a:rPr lang="en-US" altLang="ja-JP" sz="1400" b="1">
                <a:solidFill>
                  <a:srgbClr val="663300"/>
                </a:solidFill>
                <a:cs typeface="Times New Roman" charset="0"/>
              </a:rPr>
              <a:t> </a:t>
            </a:r>
            <a:endParaRPr lang="en-US" sz="1400" b="1">
              <a:solidFill>
                <a:srgbClr val="663300"/>
              </a:solidFill>
              <a:cs typeface="Times New Roman" charset="0"/>
            </a:endParaRPr>
          </a:p>
        </p:txBody>
      </p:sp>
      <p:sp>
        <p:nvSpPr>
          <p:cNvPr id="364556" name="Text Box 33"/>
          <p:cNvSpPr txBox="1">
            <a:spLocks noChangeArrowheads="1"/>
          </p:cNvSpPr>
          <p:nvPr/>
        </p:nvSpPr>
        <p:spPr bwMode="auto">
          <a:xfrm>
            <a:off x="5867400" y="2209800"/>
            <a:ext cx="990600" cy="214313"/>
          </a:xfrm>
          <a:prstGeom prst="rect">
            <a:avLst/>
          </a:prstGeom>
          <a:solidFill>
            <a:srgbClr val="FFCC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a:solidFill>
                <a:srgbClr val="663300"/>
              </a:solidFill>
              <a:cs typeface="MS Song" charset="0"/>
            </a:endParaRPr>
          </a:p>
        </p:txBody>
      </p:sp>
      <p:sp>
        <p:nvSpPr>
          <p:cNvPr id="364557" name="Text Box 34"/>
          <p:cNvSpPr txBox="1">
            <a:spLocks noChangeArrowheads="1"/>
          </p:cNvSpPr>
          <p:nvPr/>
        </p:nvSpPr>
        <p:spPr bwMode="auto">
          <a:xfrm>
            <a:off x="6543675" y="4178300"/>
            <a:ext cx="457200" cy="517525"/>
          </a:xfrm>
          <a:prstGeom prst="rect">
            <a:avLst/>
          </a:prstGeom>
          <a:solidFill>
            <a:srgbClr val="FFCC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996633"/>
                </a:solidFill>
                <a:cs typeface="MS Song" charset="0"/>
              </a:rPr>
              <a:t>雅斤</a:t>
            </a:r>
            <a:endParaRPr lang="en-US" sz="1400" b="1">
              <a:solidFill>
                <a:srgbClr val="996633"/>
              </a:solidFill>
              <a:cs typeface="MS Song" charset="0"/>
            </a:endParaRPr>
          </a:p>
        </p:txBody>
      </p:sp>
      <p:sp>
        <p:nvSpPr>
          <p:cNvPr id="364558" name="Text Box 35"/>
          <p:cNvSpPr txBox="1">
            <a:spLocks noChangeArrowheads="1"/>
          </p:cNvSpPr>
          <p:nvPr/>
        </p:nvSpPr>
        <p:spPr bwMode="auto">
          <a:xfrm>
            <a:off x="7010400" y="4114800"/>
            <a:ext cx="184150" cy="304800"/>
          </a:xfrm>
          <a:prstGeom prst="rect">
            <a:avLst/>
          </a:prstGeom>
          <a:solidFill>
            <a:srgbClr val="CC99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a:solidFill>
                <a:srgbClr val="996633"/>
              </a:solidFill>
              <a:cs typeface="MS Song" charset="0"/>
            </a:endParaRPr>
          </a:p>
        </p:txBody>
      </p:sp>
      <p:sp>
        <p:nvSpPr>
          <p:cNvPr id="364559" name="Text Box 36"/>
          <p:cNvSpPr txBox="1">
            <a:spLocks noChangeArrowheads="1"/>
          </p:cNvSpPr>
          <p:nvPr/>
        </p:nvSpPr>
        <p:spPr bwMode="auto">
          <a:xfrm>
            <a:off x="990600" y="5605463"/>
            <a:ext cx="990600" cy="304800"/>
          </a:xfrm>
          <a:prstGeom prst="rect">
            <a:avLst/>
          </a:prstGeom>
          <a:solidFill>
            <a:srgbClr val="CC99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cs typeface="MS Song" charset="0"/>
              </a:rPr>
              <a:t>立方米</a:t>
            </a:r>
            <a:endParaRPr lang="en-US" sz="1400" b="1">
              <a:solidFill>
                <a:srgbClr val="000000"/>
              </a:solidFill>
              <a:cs typeface="MS Song" charset="0"/>
            </a:endParaRPr>
          </a:p>
        </p:txBody>
      </p:sp>
    </p:spTree>
    <p:extLst>
      <p:ext uri="{BB962C8B-B14F-4D97-AF65-F5344CB8AC3E}">
        <p14:creationId xmlns:p14="http://schemas.microsoft.com/office/powerpoint/2010/main" val="277514359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6593" name="Group 14"/>
          <p:cNvGrpSpPr>
            <a:grpSpLocks/>
          </p:cNvGrpSpPr>
          <p:nvPr/>
        </p:nvGrpSpPr>
        <p:grpSpPr bwMode="auto">
          <a:xfrm>
            <a:off x="0" y="0"/>
            <a:ext cx="9144000" cy="6858000"/>
            <a:chOff x="0" y="0"/>
            <a:chExt cx="5760" cy="4320"/>
          </a:xfrm>
        </p:grpSpPr>
        <p:pic>
          <p:nvPicPr>
            <p:cNvPr id="366595" name="Picture 2" descr="023-08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66596" name="Group 13"/>
            <p:cNvGrpSpPr>
              <a:grpSpLocks/>
            </p:cNvGrpSpPr>
            <p:nvPr/>
          </p:nvGrpSpPr>
          <p:grpSpPr bwMode="auto">
            <a:xfrm>
              <a:off x="576" y="1353"/>
              <a:ext cx="5088" cy="2574"/>
              <a:chOff x="576" y="1353"/>
              <a:chExt cx="5088" cy="2574"/>
            </a:xfrm>
          </p:grpSpPr>
          <p:sp>
            <p:nvSpPr>
              <p:cNvPr id="366597" name="Text Box 4"/>
              <p:cNvSpPr txBox="1">
                <a:spLocks noChangeArrowheads="1"/>
              </p:cNvSpPr>
              <p:nvPr/>
            </p:nvSpPr>
            <p:spPr bwMode="auto">
              <a:xfrm>
                <a:off x="960" y="3600"/>
                <a:ext cx="2928" cy="327"/>
              </a:xfrm>
              <a:prstGeom prst="rect">
                <a:avLst/>
              </a:prstGeom>
              <a:solidFill>
                <a:srgbClr val="0033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b="1">
                    <a:solidFill>
                      <a:srgbClr val="FFFFFF"/>
                    </a:solidFill>
                    <a:cs typeface="MS Song" charset="0"/>
                  </a:rPr>
                  <a:t>大约</a:t>
                </a:r>
                <a:r>
                  <a:rPr lang="en-US" altLang="ja-JP" b="1">
                    <a:solidFill>
                      <a:srgbClr val="FFFFFF"/>
                    </a:solidFill>
                    <a:cs typeface="Times New Roman" charset="0"/>
                  </a:rPr>
                  <a:t>90</a:t>
                </a:r>
                <a:r>
                  <a:rPr lang="ja-JP" altLang="en-US" b="1">
                    <a:solidFill>
                      <a:srgbClr val="FFFFFF"/>
                    </a:solidFill>
                    <a:cs typeface="MS Song" charset="0"/>
                  </a:rPr>
                  <a:t>立方米</a:t>
                </a:r>
                <a:r>
                  <a:rPr lang="en-US" altLang="ja-JP" b="1">
                    <a:solidFill>
                      <a:srgbClr val="FFFFFF"/>
                    </a:solidFill>
                    <a:cs typeface="Times New Roman" charset="0"/>
                  </a:rPr>
                  <a:t>(135</a:t>
                </a:r>
                <a:r>
                  <a:rPr lang="ja-JP" altLang="en-US" b="1">
                    <a:solidFill>
                      <a:srgbClr val="FFFFFF"/>
                    </a:solidFill>
                    <a:cs typeface="MS Song" charset="0"/>
                  </a:rPr>
                  <a:t>英尺</a:t>
                </a:r>
                <a:r>
                  <a:rPr lang="en-US" altLang="ja-JP" b="1">
                    <a:solidFill>
                      <a:srgbClr val="FFFFFF"/>
                    </a:solidFill>
                    <a:cs typeface="Times New Roman" charset="0"/>
                  </a:rPr>
                  <a:t>)</a:t>
                </a:r>
                <a:endParaRPr lang="en-US" b="1">
                  <a:solidFill>
                    <a:srgbClr val="FFFFFF"/>
                  </a:solidFill>
                  <a:cs typeface="Times New Roman" charset="0"/>
                </a:endParaRPr>
              </a:p>
            </p:txBody>
          </p:sp>
          <p:sp>
            <p:nvSpPr>
              <p:cNvPr id="366598" name="Text Box 5"/>
              <p:cNvSpPr txBox="1">
                <a:spLocks noChangeArrowheads="1"/>
              </p:cNvSpPr>
              <p:nvPr/>
            </p:nvSpPr>
            <p:spPr bwMode="auto">
              <a:xfrm>
                <a:off x="4272" y="3552"/>
                <a:ext cx="1392" cy="250"/>
              </a:xfrm>
              <a:prstGeom prst="rect">
                <a:avLst/>
              </a:prstGeom>
              <a:solidFill>
                <a:srgbClr val="0033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a:solidFill>
                      <a:srgbClr val="FFFFFF"/>
                    </a:solidFill>
                    <a:cs typeface="MS Song" charset="0"/>
                  </a:rPr>
                  <a:t>10</a:t>
                </a:r>
                <a:r>
                  <a:rPr lang="ja-JP" altLang="en-US" sz="2000" b="1">
                    <a:solidFill>
                      <a:srgbClr val="FFFFFF"/>
                    </a:solidFill>
                    <a:cs typeface="MS Song" charset="0"/>
                  </a:rPr>
                  <a:t>立方米</a:t>
                </a:r>
                <a:r>
                  <a:rPr lang="en-US" altLang="ja-JP" sz="2000" b="1">
                    <a:solidFill>
                      <a:srgbClr val="FFFFFF"/>
                    </a:solidFill>
                    <a:cs typeface="Times New Roman" charset="0"/>
                  </a:rPr>
                  <a:t>(15</a:t>
                </a:r>
                <a:r>
                  <a:rPr lang="ja-JP" altLang="en-US" sz="2000" b="1">
                    <a:solidFill>
                      <a:srgbClr val="FFFFFF"/>
                    </a:solidFill>
                    <a:cs typeface="MS Song" charset="0"/>
                  </a:rPr>
                  <a:t>英尺</a:t>
                </a:r>
                <a:r>
                  <a:rPr lang="en-US" altLang="ja-JP" sz="2000" b="1">
                    <a:solidFill>
                      <a:srgbClr val="FFFFFF"/>
                    </a:solidFill>
                    <a:cs typeface="Times New Roman" charset="0"/>
                  </a:rPr>
                  <a:t>)</a:t>
                </a:r>
                <a:endParaRPr lang="en-US" sz="2000" b="1">
                  <a:solidFill>
                    <a:srgbClr val="FFFFFF"/>
                  </a:solidFill>
                  <a:cs typeface="Times New Roman" charset="0"/>
                </a:endParaRPr>
              </a:p>
            </p:txBody>
          </p:sp>
          <p:sp>
            <p:nvSpPr>
              <p:cNvPr id="63495" name="Text Box 7"/>
              <p:cNvSpPr txBox="1">
                <a:spLocks noChangeArrowheads="1"/>
              </p:cNvSpPr>
              <p:nvPr/>
            </p:nvSpPr>
            <p:spPr bwMode="auto">
              <a:xfrm>
                <a:off x="2016" y="2044"/>
                <a:ext cx="1488" cy="404"/>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3600" b="1">
                    <a:solidFill>
                      <a:srgbClr val="FFFFFF"/>
                    </a:solidFill>
                    <a:effectLst>
                      <a:outerShdw blurRad="38100" dist="38100" dir="2700000" algn="tl">
                        <a:srgbClr val="000000"/>
                      </a:outerShdw>
                    </a:effectLst>
                    <a:cs typeface="MS Song" charset="0"/>
                  </a:rPr>
                  <a:t>圣所</a:t>
                </a:r>
                <a:endParaRPr lang="en-US" sz="3600" b="1">
                  <a:solidFill>
                    <a:srgbClr val="FFFFFF"/>
                  </a:solidFill>
                  <a:effectLst>
                    <a:outerShdw blurRad="38100" dist="38100" dir="2700000" algn="tl">
                      <a:srgbClr val="000000"/>
                    </a:outerShdw>
                  </a:effectLst>
                  <a:cs typeface="MS Song" charset="0"/>
                </a:endParaRPr>
              </a:p>
            </p:txBody>
          </p:sp>
          <p:sp>
            <p:nvSpPr>
              <p:cNvPr id="366600" name="Text Box 8"/>
              <p:cNvSpPr txBox="1">
                <a:spLocks noChangeArrowheads="1"/>
              </p:cNvSpPr>
              <p:nvPr/>
            </p:nvSpPr>
            <p:spPr bwMode="auto">
              <a:xfrm>
                <a:off x="576" y="1920"/>
                <a:ext cx="1104" cy="923"/>
              </a:xfrm>
              <a:prstGeom prst="rect">
                <a:avLst/>
              </a:prstGeom>
              <a:solidFill>
                <a:srgbClr val="FFFF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3600" b="1">
                    <a:solidFill>
                      <a:srgbClr val="000000"/>
                    </a:solidFill>
                    <a:cs typeface="MS Song" charset="0"/>
                  </a:rPr>
                  <a:t>至圣所</a:t>
                </a:r>
                <a:endParaRPr lang="en-US" altLang="ja-JP" sz="3600" b="1">
                  <a:solidFill>
                    <a:srgbClr val="000000"/>
                  </a:solidFill>
                  <a:cs typeface="Times New Roman" charset="0"/>
                </a:endParaRPr>
              </a:p>
              <a:p>
                <a:pPr algn="ctr" eaLnBrk="1" hangingPunct="1">
                  <a:spcBef>
                    <a:spcPct val="50000"/>
                  </a:spcBef>
                </a:pPr>
                <a:endParaRPr lang="en-US" sz="3600" b="1">
                  <a:solidFill>
                    <a:srgbClr val="000000"/>
                  </a:solidFill>
                  <a:cs typeface="Times New Roman" charset="0"/>
                </a:endParaRPr>
              </a:p>
            </p:txBody>
          </p:sp>
          <p:sp>
            <p:nvSpPr>
              <p:cNvPr id="63497" name="Text Box 9"/>
              <p:cNvSpPr txBox="1">
                <a:spLocks noChangeArrowheads="1"/>
              </p:cNvSpPr>
              <p:nvPr/>
            </p:nvSpPr>
            <p:spPr bwMode="auto">
              <a:xfrm>
                <a:off x="1200" y="1353"/>
                <a:ext cx="1824"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a:solidFill>
                      <a:srgbClr val="FFFFFF"/>
                    </a:solidFill>
                    <a:effectLst>
                      <a:outerShdw blurRad="38100" dist="38100" dir="2700000" algn="tl">
                        <a:srgbClr val="000000"/>
                      </a:outerShdw>
                    </a:effectLst>
                    <a:cs typeface="MS Song" charset="0"/>
                  </a:rPr>
                  <a:t>府库</a:t>
                </a:r>
                <a:endParaRPr lang="en-US" b="1">
                  <a:solidFill>
                    <a:srgbClr val="FFFFFF"/>
                  </a:solidFill>
                  <a:effectLst>
                    <a:outerShdw blurRad="38100" dist="38100" dir="2700000" algn="tl">
                      <a:srgbClr val="000000"/>
                    </a:outerShdw>
                  </a:effectLst>
                  <a:cs typeface="MS Song" charset="0"/>
                </a:endParaRPr>
              </a:p>
            </p:txBody>
          </p:sp>
          <p:sp>
            <p:nvSpPr>
              <p:cNvPr id="366602" name="Text Box 10"/>
              <p:cNvSpPr txBox="1">
                <a:spLocks noChangeArrowheads="1"/>
              </p:cNvSpPr>
              <p:nvPr/>
            </p:nvSpPr>
            <p:spPr bwMode="auto">
              <a:xfrm>
                <a:off x="4272" y="1382"/>
                <a:ext cx="1392" cy="250"/>
              </a:xfrm>
              <a:prstGeom prst="rect">
                <a:avLst/>
              </a:prstGeom>
              <a:solidFill>
                <a:srgbClr val="0000FF"/>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a:solidFill>
                      <a:srgbClr val="FFFFFF"/>
                    </a:solidFill>
                    <a:cs typeface="MS Song" charset="0"/>
                  </a:rPr>
                  <a:t>20</a:t>
                </a:r>
                <a:r>
                  <a:rPr lang="ja-JP" altLang="en-US" sz="2000" b="1">
                    <a:solidFill>
                      <a:srgbClr val="FFFFFF"/>
                    </a:solidFill>
                    <a:cs typeface="MS Song" charset="0"/>
                  </a:rPr>
                  <a:t>立方米</a:t>
                </a:r>
                <a:r>
                  <a:rPr lang="en-US" altLang="ja-JP" sz="2000" b="1">
                    <a:solidFill>
                      <a:srgbClr val="FFFFFF"/>
                    </a:solidFill>
                    <a:cs typeface="Times New Roman" charset="0"/>
                  </a:rPr>
                  <a:t>(30</a:t>
                </a:r>
                <a:r>
                  <a:rPr lang="ja-JP" altLang="en-US" sz="2000" b="1">
                    <a:solidFill>
                      <a:srgbClr val="FFFFFF"/>
                    </a:solidFill>
                    <a:cs typeface="MS Song" charset="0"/>
                  </a:rPr>
                  <a:t>英尺</a:t>
                </a:r>
                <a:r>
                  <a:rPr lang="en-US" altLang="ja-JP" sz="2000" b="1">
                    <a:solidFill>
                      <a:srgbClr val="FFFFFF"/>
                    </a:solidFill>
                    <a:cs typeface="Times New Roman" charset="0"/>
                  </a:rPr>
                  <a:t>)</a:t>
                </a:r>
                <a:endParaRPr lang="en-US" sz="2000" b="1">
                  <a:solidFill>
                    <a:srgbClr val="FFFFFF"/>
                  </a:solidFill>
                  <a:cs typeface="Times New Roman" charset="0"/>
                </a:endParaRPr>
              </a:p>
            </p:txBody>
          </p:sp>
          <p:sp>
            <p:nvSpPr>
              <p:cNvPr id="63499" name="Text Box 11"/>
              <p:cNvSpPr txBox="1">
                <a:spLocks noChangeArrowheads="1"/>
              </p:cNvSpPr>
              <p:nvPr/>
            </p:nvSpPr>
            <p:spPr bwMode="auto">
              <a:xfrm>
                <a:off x="4848" y="2064"/>
                <a:ext cx="576"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a:solidFill>
                      <a:srgbClr val="FFFFFF"/>
                    </a:solidFill>
                    <a:effectLst>
                      <a:outerShdw blurRad="38100" dist="38100" dir="2700000" algn="tl">
                        <a:srgbClr val="000000"/>
                      </a:outerShdw>
                    </a:effectLst>
                    <a:latin typeface="Arial" charset="0"/>
                    <a:cs typeface="MS Song" charset="0"/>
                  </a:rPr>
                  <a:t>圣</a:t>
                </a:r>
                <a:r>
                  <a:rPr lang="ja-JP" altLang="en-US" b="1">
                    <a:solidFill>
                      <a:srgbClr val="FFFFFF"/>
                    </a:solidFill>
                    <a:effectLst>
                      <a:outerShdw blurRad="38100" dist="38100" dir="2700000" algn="tl">
                        <a:srgbClr val="000000"/>
                      </a:outerShdw>
                    </a:effectLst>
                    <a:cs typeface="MS Song" charset="0"/>
                  </a:rPr>
                  <a:t>坛</a:t>
                </a:r>
                <a:endParaRPr lang="en-US" b="1">
                  <a:solidFill>
                    <a:srgbClr val="FFFFFF"/>
                  </a:solidFill>
                  <a:effectLst>
                    <a:outerShdw blurRad="38100" dist="38100" dir="2700000" algn="tl">
                      <a:srgbClr val="000000"/>
                    </a:outerShdw>
                  </a:effectLst>
                  <a:cs typeface="MS Song" charset="0"/>
                </a:endParaRPr>
              </a:p>
            </p:txBody>
          </p:sp>
          <p:sp>
            <p:nvSpPr>
              <p:cNvPr id="63500" name="Text Box 12"/>
              <p:cNvSpPr txBox="1">
                <a:spLocks noChangeArrowheads="1"/>
              </p:cNvSpPr>
              <p:nvPr/>
            </p:nvSpPr>
            <p:spPr bwMode="auto">
              <a:xfrm>
                <a:off x="4656" y="3024"/>
                <a:ext cx="480" cy="250"/>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a:solidFill>
                      <a:srgbClr val="FFFFFF"/>
                    </a:solidFill>
                    <a:effectLst>
                      <a:outerShdw blurRad="38100" dist="38100" dir="2700000" algn="tl">
                        <a:srgbClr val="000000"/>
                      </a:outerShdw>
                    </a:effectLst>
                    <a:cs typeface="MS Song" charset="0"/>
                  </a:rPr>
                  <a:t>铜海</a:t>
                </a:r>
                <a:endParaRPr lang="en-US" sz="2000" b="1">
                  <a:solidFill>
                    <a:srgbClr val="FFFFFF"/>
                  </a:solidFill>
                  <a:effectLst>
                    <a:outerShdw blurRad="38100" dist="38100" dir="2700000" algn="tl">
                      <a:srgbClr val="000000"/>
                    </a:outerShdw>
                  </a:effectLst>
                  <a:cs typeface="MS Song" charset="0"/>
                </a:endParaRPr>
              </a:p>
            </p:txBody>
          </p:sp>
        </p:grpSp>
      </p:grpSp>
      <p:sp>
        <p:nvSpPr>
          <p:cNvPr id="366594"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ja-JP" altLang="en-US" sz="6000" b="1">
                <a:solidFill>
                  <a:schemeClr val="bg1"/>
                </a:solidFill>
                <a:latin typeface="Arial" charset="0"/>
                <a:cs typeface="MS Song" charset="0"/>
              </a:rPr>
              <a:t>圣殿的</a:t>
            </a:r>
            <a:r>
              <a:rPr lang="ja-JP" altLang="en-US" sz="6000" b="1">
                <a:solidFill>
                  <a:schemeClr val="bg1"/>
                </a:solidFill>
                <a:latin typeface="Times New Roman" charset="0"/>
                <a:cs typeface="MS Song" charset="0"/>
              </a:rPr>
              <a:t>尺寸</a:t>
            </a:r>
            <a:endParaRPr lang="en-US" sz="6000" b="1">
              <a:solidFill>
                <a:schemeClr val="bg1"/>
              </a:solidFill>
              <a:latin typeface="Times New Roman" charset="0"/>
              <a:cs typeface="MS Song" charset="0"/>
            </a:endParaRPr>
          </a:p>
        </p:txBody>
      </p:sp>
    </p:spTree>
    <p:extLst>
      <p:ext uri="{BB962C8B-B14F-4D97-AF65-F5344CB8AC3E}">
        <p14:creationId xmlns:p14="http://schemas.microsoft.com/office/powerpoint/2010/main" val="398530793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1090" name="Rectangle 43"/>
          <p:cNvSpPr>
            <a:spLocks noGrp="1" noChangeArrowheads="1"/>
          </p:cNvSpPr>
          <p:nvPr>
            <p:ph type="title"/>
          </p:nvPr>
        </p:nvSpPr>
        <p:spPr>
          <a:xfrm>
            <a:off x="685800" y="1676400"/>
            <a:ext cx="7772400" cy="1143000"/>
          </a:xfrm>
        </p:spPr>
        <p:txBody>
          <a:bodyPr/>
          <a:lstStyle/>
          <a:p>
            <a:r>
              <a:rPr lang="en-US" altLang="zh-CN">
                <a:ea typeface="SimSun" pitchFamily="2" charset="-122"/>
              </a:rPr>
              <a:t>11:2 Gentiles</a:t>
            </a:r>
          </a:p>
        </p:txBody>
      </p:sp>
      <p:graphicFrame>
        <p:nvGraphicFramePr>
          <p:cNvPr id="647221" name="Group 53"/>
          <p:cNvGraphicFramePr>
            <a:graphicFrameLocks noGrp="1"/>
          </p:cNvGraphicFramePr>
          <p:nvPr>
            <p:ph sz="half" idx="1"/>
          </p:nvPr>
        </p:nvGraphicFramePr>
        <p:xfrm>
          <a:off x="395288" y="1700213"/>
          <a:ext cx="8748712" cy="3686212"/>
        </p:xfrm>
        <a:graphic>
          <a:graphicData uri="http://schemas.openxmlformats.org/drawingml/2006/table">
            <a:tbl>
              <a:tblPr/>
              <a:tblGrid>
                <a:gridCol w="2187575">
                  <a:extLst>
                    <a:ext uri="{9D8B030D-6E8A-4147-A177-3AD203B41FA5}">
                      <a16:colId xmlns:a16="http://schemas.microsoft.com/office/drawing/2014/main" val="20000"/>
                    </a:ext>
                  </a:extLst>
                </a:gridCol>
                <a:gridCol w="2187575">
                  <a:extLst>
                    <a:ext uri="{9D8B030D-6E8A-4147-A177-3AD203B41FA5}">
                      <a16:colId xmlns:a16="http://schemas.microsoft.com/office/drawing/2014/main" val="20001"/>
                    </a:ext>
                  </a:extLst>
                </a:gridCol>
                <a:gridCol w="2185987">
                  <a:extLst>
                    <a:ext uri="{9D8B030D-6E8A-4147-A177-3AD203B41FA5}">
                      <a16:colId xmlns:a16="http://schemas.microsoft.com/office/drawing/2014/main" val="20002"/>
                    </a:ext>
                  </a:extLst>
                </a:gridCol>
                <a:gridCol w="2187575">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外 邦 人</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外 邦 人 和 猶 太 人</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 会 被 移 交 给 外 邦 人 管 理 一 段 时 间</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一群 抵挡神的人（非犹太人</a:t>
                      </a: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将压迫犹太余民。</a:t>
                      </a: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01108"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900113" y="0"/>
            <a:ext cx="1231900" cy="1511300"/>
          </a:xfrm>
        </p:spPr>
      </p:pic>
      <p:pic>
        <p:nvPicPr>
          <p:cNvPr id="601109"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6807200" y="0"/>
            <a:ext cx="1162050" cy="1700213"/>
          </a:xfrm>
        </p:spPr>
      </p:pic>
      <p:sp>
        <p:nvSpPr>
          <p:cNvPr id="601110" name="Text Box 42"/>
          <p:cNvSpPr txBox="1">
            <a:spLocks noChangeArrowheads="1"/>
          </p:cNvSpPr>
          <p:nvPr/>
        </p:nvSpPr>
        <p:spPr bwMode="auto">
          <a:xfrm>
            <a:off x="8491538" y="4763"/>
            <a:ext cx="6889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7212" name="WordArt 44"/>
          <p:cNvSpPr>
            <a:spLocks noChangeArrowheads="1" noChangeShapeType="1" noTextEdit="1"/>
          </p:cNvSpPr>
          <p:nvPr/>
        </p:nvSpPr>
        <p:spPr bwMode="auto">
          <a:xfrm>
            <a:off x="2514600" y="3048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392077971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3138" name="Rectangle 40"/>
          <p:cNvSpPr>
            <a:spLocks noGrp="1" noChangeArrowheads="1"/>
          </p:cNvSpPr>
          <p:nvPr>
            <p:ph type="title"/>
          </p:nvPr>
        </p:nvSpPr>
        <p:spPr>
          <a:xfrm>
            <a:off x="685800" y="762000"/>
            <a:ext cx="7772400" cy="1143000"/>
          </a:xfrm>
        </p:spPr>
        <p:txBody>
          <a:bodyPr/>
          <a:lstStyle/>
          <a:p>
            <a:r>
              <a:rPr lang="en-US" altLang="zh-CN">
                <a:ea typeface="SimSun" pitchFamily="2" charset="-122"/>
              </a:rPr>
              <a:t>11:2 Holy City</a:t>
            </a:r>
          </a:p>
        </p:txBody>
      </p:sp>
      <p:graphicFrame>
        <p:nvGraphicFramePr>
          <p:cNvPr id="649270" name="Group 54"/>
          <p:cNvGraphicFramePr>
            <a:graphicFrameLocks noGrp="1"/>
          </p:cNvGraphicFramePr>
          <p:nvPr>
            <p:ph sz="half" idx="1"/>
          </p:nvPr>
        </p:nvGraphicFramePr>
        <p:xfrm>
          <a:off x="228600" y="1052513"/>
          <a:ext cx="8447088" cy="3259492"/>
        </p:xfrm>
        <a:graphic>
          <a:graphicData uri="http://schemas.openxmlformats.org/drawingml/2006/table">
            <a:tbl>
              <a:tblPr/>
              <a:tblGrid>
                <a:gridCol w="1911350">
                  <a:extLst>
                    <a:ext uri="{9D8B030D-6E8A-4147-A177-3AD203B41FA5}">
                      <a16:colId xmlns:a16="http://schemas.microsoft.com/office/drawing/2014/main" val="20000"/>
                    </a:ext>
                  </a:extLst>
                </a:gridCol>
                <a:gridCol w="2314575">
                  <a:extLst>
                    <a:ext uri="{9D8B030D-6E8A-4147-A177-3AD203B41FA5}">
                      <a16:colId xmlns:a16="http://schemas.microsoft.com/office/drawing/2014/main" val="20001"/>
                    </a:ext>
                  </a:extLst>
                </a:gridCol>
                <a:gridCol w="2108200">
                  <a:extLst>
                    <a:ext uri="{9D8B030D-6E8A-4147-A177-3AD203B41FA5}">
                      <a16:colId xmlns:a16="http://schemas.microsoft.com/office/drawing/2014/main" val="20002"/>
                    </a:ext>
                  </a:extLst>
                </a:gridCol>
                <a:gridCol w="2112963">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1"/>
                          </a:solidFill>
                          <a:effectLst/>
                          <a:latin typeface="Times New Roman" pitchFamily="18" charset="0"/>
                          <a:ea typeface="SimSun" pitchFamily="2" charset="-122"/>
                        </a:rPr>
                        <a:t>圣 城</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tx2"/>
                          </a:solidFill>
                          <a:effectLst/>
                          <a:latin typeface="Times New Roman" pitchFamily="18" charset="0"/>
                          <a:ea typeface="SimSun" pitchFamily="2" charset="-122"/>
                        </a:rPr>
                        <a:t>圣城初步的模式</a:t>
                      </a: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dirty="0">
                          <a:ln>
                            <a:noFill/>
                          </a:ln>
                          <a:solidFill>
                            <a:schemeClr val="tx2"/>
                          </a:solidFill>
                          <a:effectLst/>
                          <a:latin typeface="Times New Roman" pitchFamily="18" charset="0"/>
                          <a:ea typeface="SimSun" pitchFamily="2" charset="-122"/>
                        </a:rPr>
                        <a:t>其中一部分包括在世的信徒。</a:t>
                      </a: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神 的 百 姓</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SimSun" pitchFamily="2" charset="-122"/>
                          <a:ea typeface="SimSun" pitchFamily="2" charset="-122"/>
                        </a:rPr>
                        <a:t>“</a:t>
                      </a:r>
                      <a:r>
                        <a:rPr kumimoji="0" lang="zh-CN" altLang="en-US" sz="2800" b="1" i="0" u="none" strike="noStrike" cap="none" normalizeH="0" baseline="0">
                          <a:ln>
                            <a:noFill/>
                          </a:ln>
                          <a:solidFill>
                            <a:schemeClr val="tx1"/>
                          </a:solidFill>
                          <a:effectLst/>
                          <a:latin typeface="SimSun" pitchFamily="2" charset="-122"/>
                          <a:ea typeface="SimSun" pitchFamily="2" charset="-122"/>
                        </a:rPr>
                        <a:t>在 地 上真 实 的 耶 路 </a:t>
                      </a:r>
                      <a:r>
                        <a:rPr kumimoji="0" lang="zh-TW" altLang="en-US" sz="2800" b="1" i="0" u="none" strike="noStrike" cap="none" normalizeH="0" baseline="0">
                          <a:ln>
                            <a:noFill/>
                          </a:ln>
                          <a:solidFill>
                            <a:schemeClr val="tx1"/>
                          </a:solidFill>
                          <a:effectLst/>
                          <a:latin typeface="SimSun" pitchFamily="2" charset="-122"/>
                          <a:ea typeface="SimSun" pitchFamily="2" charset="-122"/>
                        </a:rPr>
                        <a:t>撒 冷 城</a:t>
                      </a:r>
                      <a:r>
                        <a:rPr kumimoji="0" lang="en-US" altLang="zh-CN" sz="2800" b="1" i="0" u="none" strike="noStrike" cap="none" normalizeH="0" baseline="0">
                          <a:ln>
                            <a:noFill/>
                          </a:ln>
                          <a:solidFill>
                            <a:schemeClr val="tx1"/>
                          </a:solidFill>
                          <a:effectLst/>
                          <a:latin typeface="SimSun" pitchFamily="2" charset="-122"/>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603156" name="Picture 27" descr="jerusalem">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6083300" y="4465638"/>
            <a:ext cx="3168650" cy="2419350"/>
          </a:xfrm>
        </p:spPr>
      </p:pic>
      <p:sp>
        <p:nvSpPr>
          <p:cNvPr id="603157" name="Text Box 38"/>
          <p:cNvSpPr txBox="1">
            <a:spLocks noChangeArrowheads="1"/>
          </p:cNvSpPr>
          <p:nvPr/>
        </p:nvSpPr>
        <p:spPr bwMode="auto">
          <a:xfrm>
            <a:off x="8491538" y="4763"/>
            <a:ext cx="6889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9257" name="WordArt 41"/>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329176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直</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极</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使</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徒</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行</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传</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1:8</a:t>
            </a:r>
            <a:r>
              <a:rPr kumimoji="0" lang="en-US" altLang="ja-JP" sz="2000" b="0" i="0" u="none" strike="noStrike" kern="1200" cap="none" spc="0" normalizeH="0" baseline="0" noProof="0">
                <a:ln>
                  <a:noFill/>
                </a:ln>
                <a:solidFill>
                  <a:srgbClr val="808080"/>
                </a:solidFill>
                <a:effectLst>
                  <a:outerShdw blurRad="38100" dist="38100" dir="2700000" algn="tl">
                    <a:srgbClr val="C0C0C0"/>
                  </a:outerShdw>
                </a:effectLst>
                <a:uLnTx/>
                <a:uFillTx/>
                <a:latin typeface="Comic Sans MS" pitchFamily="66" charset="0"/>
                <a:ea typeface="MS PGothic" pitchFamily="34" charset="-128"/>
                <a:cs typeface="+mn-cs"/>
              </a:rPr>
              <a:t>)</a:t>
            </a:r>
            <a:endParaRPr kumimoji="0" lang="en-US" altLang="ja-JP"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使</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徒</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sz="2000" b="1" i="0" u="none"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理事会</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57-</a:t>
            </a:r>
            <a:b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八月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试验</a:t>
            </a:r>
            <a:endParaRPr kumimoji="0" lang="en-US" sz="18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春季</a:t>
            </a:r>
            <a:r>
              <a:rPr kumimoji="0" lang="en-US" altLang="ja-JP" sz="14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68</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教会扩</a:t>
            </a: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长</a:t>
            </a:r>
            <a:endParaRPr kumimoji="0" lang="en-US" sz="18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Narrow" pitchFamily="34" charset="0"/>
                <a:ea typeface="MS PGothic" pitchFamily="34" charset="-128"/>
                <a:cs typeface="+mn-cs"/>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48-</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加</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拉</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太</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53-</a:t>
            </a:r>
            <a:b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3</a:t>
            </a:r>
            <a:br>
              <a:rPr kumimoji="0" lang="en-US" sz="24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亚洲</a:t>
            </a:r>
            <a:endParaRPr kumimoji="0" lang="en-US" altLang="ja-JP" sz="18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二月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60-</a:t>
            </a:r>
            <a:b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三月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67-</a:t>
            </a:r>
            <a:b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2</a:t>
            </a:r>
            <a:b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35</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-37</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大</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马</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色</a:t>
            </a:r>
            <a:br>
              <a:rPr kumimoji="0" lang="en-US" altLang="ja-JP"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安</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提</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阿</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38</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124</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春季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62-</a:t>
            </a:r>
            <a:b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秋季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4</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西班牙</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 xmlns:ma14="http://schemas.microsoft.com/office/mac/drawingml/2011/main"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dirty="0" err="1">
                <a:solidFill>
                  <a:srgbClr val="FFFFFF"/>
                </a:solidFill>
                <a:latin typeface="MS Gothic" pitchFamily="49" charset="-128"/>
                <a:ea typeface="MS Gothic" pitchFamily="49" charset="-128"/>
              </a:rPr>
              <a:t>新约</a:t>
            </a:r>
            <a:r>
              <a:rPr lang="zh-CN" altLang="en-US" sz="4000" dirty="0">
                <a:solidFill>
                  <a:srgbClr val="FFFFFF"/>
                </a:solidFill>
                <a:latin typeface="MS Gothic" pitchFamily="49" charset="-128"/>
                <a:ea typeface="MS Gothic" pitchFamily="49" charset="-128"/>
              </a:rPr>
              <a:t>综览</a:t>
            </a:r>
            <a:r>
              <a:rPr lang="en-US" altLang="ja-JP" sz="4000" dirty="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dirty="0">
                <a:solidFill>
                  <a:srgbClr val="FFFFFF"/>
                </a:solidFill>
                <a:latin typeface="MS Gothic" pitchFamily="49" charset="-128"/>
                <a:ea typeface="MS Gothic" pitchFamily="49" charset="-128"/>
              </a:rPr>
              <a:t>书卷＋关键字</a:t>
            </a:r>
            <a:r>
              <a:rPr lang="en-US" altLang="zh-CN" sz="4000" dirty="0">
                <a:solidFill>
                  <a:srgbClr val="FFFFFF"/>
                </a:solidFill>
                <a:latin typeface="MS Gothic" pitchFamily="49" charset="-128"/>
                <a:ea typeface="MS Gothic" pitchFamily="49" charset="-128"/>
              </a:rPr>
              <a:t>)</a:t>
            </a:r>
            <a:endParaRPr lang="en-US" sz="4000" dirty="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福音书以及使徒行传</a:t>
            </a:r>
            <a:r>
              <a:rPr kumimoji="0" lang="en-US" altLang="ja-JP"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 </a:t>
            </a:r>
            <a:endParaRPr kumimoji="0" lang="en-US" sz="1600" b="0"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1100" b="0" i="0" u="none" strike="noStrike" kern="1200" cap="none" spc="0" normalizeH="0" baseline="0" noProof="0">
                <a:ln>
                  <a:noFill/>
                </a:ln>
                <a:solidFill>
                  <a:srgbClr val="FFFFFF"/>
                </a:solidFill>
                <a:effectLst/>
                <a:uLnTx/>
                <a:uFillTx/>
                <a:latin typeface="MS Gothic" pitchFamily="49" charset="-128"/>
                <a:ea typeface="MS Gothic" pitchFamily="49" charset="-128"/>
                <a:cs typeface="+mn-cs"/>
              </a:rPr>
              <a:t>书卷＋关键字</a:t>
            </a:r>
            <a:endParaRPr kumimoji="0" lang="en-US" sz="1100" b="0" i="0" u="none" strike="noStrike" kern="1200" cap="none" spc="0" normalizeH="0" baseline="0" noProof="0">
              <a:ln>
                <a:noFill/>
              </a:ln>
              <a:solidFill>
                <a:srgbClr val="FFFFFF"/>
              </a:solidFill>
              <a:effectLst>
                <a:outerShdw blurRad="38100" dist="38100" dir="2700000" algn="tl">
                  <a:srgbClr val="000000"/>
                </a:outerShdw>
              </a:effectLst>
              <a:uLnTx/>
              <a:uFillTx/>
              <a:latin typeface="SimSun" pitchFamily="2" charset="-122"/>
              <a:ea typeface="SimSun" pitchFamily="2" charset="-122"/>
              <a:cs typeface="+mn-cs"/>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50-</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爱琴海</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SimSun" pitchFamily="2" charset="-122"/>
                <a:ea typeface="SimSun" pitchFamily="2" charset="-122"/>
                <a:cs typeface="+mn-cs"/>
              </a:rPr>
              <a:t>保罗书信</a:t>
            </a:r>
            <a:endParaRPr kumimoji="0" lang="en-US" sz="1800" b="0" i="0" u="none" strike="noStrike" kern="1200" cap="none" spc="0" normalizeH="0" baseline="0" noProof="0">
              <a:ln>
                <a:noFill/>
              </a:ln>
              <a:solidFill>
                <a:srgbClr val="000000"/>
              </a:solidFill>
              <a:effectLst/>
              <a:uLnTx/>
              <a:uFillTx/>
              <a:latin typeface="SimSun" pitchFamily="2" charset="-122"/>
              <a:ea typeface="SimSun" pitchFamily="2" charset="-122"/>
              <a:cs typeface="+mn-cs"/>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马太</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路加</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约翰</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马可</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使徒行传</a:t>
            </a:r>
            <a:endParaRPr kumimoji="0" 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提后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加拉太</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t>以</a:t>
            </a:r>
            <a:r>
              <a:rPr kumimoji="0" lang="en-US"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弗</a:t>
            </a:r>
            <a:r>
              <a:rPr kumimoji="0" lang="zh-CN"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所</a:t>
            </a:r>
            <a:endParaRPr kumimoji="0" 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歌罗西</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腓利门</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腓利比</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提前</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提多</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rPr>
              <a:t>普通书信</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雅各</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a:t>
            </a:r>
            <a:r>
              <a:rPr kumimoji="0" lang="en-US" altLang="zh-CN"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希伯来</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犹大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1</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2</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3</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启示录</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行为</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受苦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知识</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优秀</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伪装者</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爱</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极限</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传教士</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胜利</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天国</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1</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相</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信</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门徒</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2</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提</a:t>
            </a:r>
            <a:endParaRPr kumimoji="0" 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因信称义</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大患难</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使</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徒</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合一</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神性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饶恕</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态度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秩序</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行事为人</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教</a:t>
            </a:r>
            <a:r>
              <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义</a:t>
            </a:r>
            <a:endPar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endParaRPr>
          </a:p>
        </p:txBody>
      </p:sp>
      <p:sp>
        <p:nvSpPr>
          <p:cNvPr id="102" name="Text Box 9"/>
          <p:cNvSpPr txBox="1">
            <a:spLocks noChangeArrowheads="1"/>
          </p:cNvSpPr>
          <p:nvPr/>
        </p:nvSpPr>
        <p:spPr bwMode="auto">
          <a:xfrm>
            <a:off x="2634344" y="5948134"/>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rgbClr val="000066"/>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103" name="Text Box 10"/>
          <p:cNvSpPr txBox="1">
            <a:spLocks noChangeArrowheads="1"/>
          </p:cNvSpPr>
          <p:nvPr/>
        </p:nvSpPr>
        <p:spPr bwMode="auto">
          <a:xfrm>
            <a:off x="2616882" y="6448197"/>
            <a:ext cx="1008062" cy="307975"/>
          </a:xfrm>
          <a:prstGeom prst="rect">
            <a:avLst/>
          </a:prstGeom>
          <a:solidFill>
            <a:srgbClr val="000000"/>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104" name="Text Box 20"/>
          <p:cNvSpPr txBox="1">
            <a:spLocks noChangeArrowheads="1"/>
          </p:cNvSpPr>
          <p:nvPr/>
        </p:nvSpPr>
        <p:spPr bwMode="auto">
          <a:xfrm>
            <a:off x="3701144" y="5994172"/>
            <a:ext cx="16002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105" name="Text Box 20"/>
          <p:cNvSpPr txBox="1">
            <a:spLocks noChangeArrowheads="1"/>
          </p:cNvSpPr>
          <p:nvPr/>
        </p:nvSpPr>
        <p:spPr bwMode="auto">
          <a:xfrm>
            <a:off x="3701144" y="6457722"/>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Tree>
    <p:extLst>
      <p:ext uri="{BB962C8B-B14F-4D97-AF65-F5344CB8AC3E}">
        <p14:creationId xmlns:p14="http://schemas.microsoft.com/office/powerpoint/2010/main" val="9861963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5186" name="Rectangle 60"/>
          <p:cNvSpPr>
            <a:spLocks noGrp="1" noChangeArrowheads="1"/>
          </p:cNvSpPr>
          <p:nvPr>
            <p:ph type="title"/>
          </p:nvPr>
        </p:nvSpPr>
        <p:spPr>
          <a:xfrm>
            <a:off x="685800" y="838200"/>
            <a:ext cx="7772400" cy="1143000"/>
          </a:xfrm>
        </p:spPr>
        <p:txBody>
          <a:bodyPr/>
          <a:lstStyle/>
          <a:p>
            <a:r>
              <a:rPr lang="en-US" altLang="zh-CN">
                <a:ea typeface="SimSun" pitchFamily="2" charset="-122"/>
              </a:rPr>
              <a:t>11:2 Forty-Two Months</a:t>
            </a:r>
          </a:p>
        </p:txBody>
      </p:sp>
      <p:graphicFrame>
        <p:nvGraphicFramePr>
          <p:cNvPr id="645207" name="Group 87"/>
          <p:cNvGraphicFramePr>
            <a:graphicFrameLocks noGrp="1"/>
          </p:cNvGraphicFramePr>
          <p:nvPr>
            <p:ph sz="half" idx="1"/>
          </p:nvPr>
        </p:nvGraphicFramePr>
        <p:xfrm>
          <a:off x="0" y="1052513"/>
          <a:ext cx="9109075" cy="3686355"/>
        </p:xfrm>
        <a:graphic>
          <a:graphicData uri="http://schemas.openxmlformats.org/drawingml/2006/table">
            <a:tbl>
              <a:tblPr/>
              <a:tblGrid>
                <a:gridCol w="2055813">
                  <a:extLst>
                    <a:ext uri="{9D8B030D-6E8A-4147-A177-3AD203B41FA5}">
                      <a16:colId xmlns:a16="http://schemas.microsoft.com/office/drawing/2014/main" val="20000"/>
                    </a:ext>
                  </a:extLst>
                </a:gridCol>
                <a:gridCol w="2995612">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2227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四 十 二 个 月</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(11:2)</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比喻未来大灾难的时段</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于整段教会时代中，对基督徒团体的攻击</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末世时的大灾难</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但以理预言之第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70</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个星期的后半部</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05204" name="Picture 41" descr="mvocal5762">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11341100" y="4941888"/>
            <a:ext cx="1397000" cy="1066800"/>
          </a:xfrm>
        </p:spPr>
      </p:pic>
      <p:sp>
        <p:nvSpPr>
          <p:cNvPr id="605205" name="Text Box 58"/>
          <p:cNvSpPr txBox="1">
            <a:spLocks noChangeArrowheads="1"/>
          </p:cNvSpPr>
          <p:nvPr/>
        </p:nvSpPr>
        <p:spPr bwMode="auto">
          <a:xfrm>
            <a:off x="8388350" y="79375"/>
            <a:ext cx="7032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pic>
        <p:nvPicPr>
          <p:cNvPr id="605206" name="Picture 61" descr="real_backward_cloc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4572000"/>
            <a:ext cx="2376488" cy="227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82" name="WordArt 62"/>
          <p:cNvSpPr>
            <a:spLocks noChangeArrowheads="1" noChangeShapeType="1" noTextEdit="1"/>
          </p:cNvSpPr>
          <p:nvPr/>
        </p:nvSpPr>
        <p:spPr bwMode="auto">
          <a:xfrm>
            <a:off x="24384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26119591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rev 11 The-Ministry-Of-The-Two-Witness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26988"/>
            <a:ext cx="9109075" cy="6831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2152796" y="4202628"/>
            <a:ext cx="4749651" cy="2590800"/>
          </a:xfrm>
          <a:effectLst>
            <a:outerShdw blurRad="63500" dist="35921" dir="2700000" algn="ctr" rotWithShape="0">
              <a:schemeClr val="tx2"/>
            </a:outerShdw>
          </a:effectLst>
        </p:spPr>
        <p:txBody>
          <a:bodyPr/>
          <a:lstStyle/>
          <a:p>
            <a:r>
              <a:rPr lang="zh-CN" altLang="en-US" sz="5400" b="1" dirty="0">
                <a:solidFill>
                  <a:schemeClr val="bg1"/>
                </a:solidFill>
                <a:ea typeface="SimSun" pitchFamily="2" charset="-122"/>
              </a:rPr>
              <a:t>两 棵</a:t>
            </a:r>
            <a:br>
              <a:rPr lang="zh-CN" altLang="en-US" sz="5400" b="1" dirty="0">
                <a:solidFill>
                  <a:schemeClr val="bg1"/>
                </a:solidFill>
                <a:ea typeface="SimSun" pitchFamily="2" charset="-122"/>
              </a:rPr>
            </a:br>
            <a:r>
              <a:rPr lang="zh-CN" altLang="en-US" sz="5400" b="1" dirty="0">
                <a:solidFill>
                  <a:schemeClr val="bg1"/>
                </a:solidFill>
                <a:ea typeface="SimSun" pitchFamily="2" charset="-122"/>
              </a:rPr>
              <a:t>橄 榄 树</a:t>
            </a:r>
            <a:br>
              <a:rPr lang="zh-CN" altLang="en-US" sz="5400" b="1" dirty="0">
                <a:solidFill>
                  <a:schemeClr val="bg1"/>
                </a:solidFill>
                <a:ea typeface="SimSun" pitchFamily="2" charset="-122"/>
              </a:rPr>
            </a:br>
            <a:r>
              <a:rPr lang="en-US" altLang="zh-CN" b="1" dirty="0">
                <a:solidFill>
                  <a:schemeClr val="bg1"/>
                </a:solidFill>
                <a:latin typeface="Arial" pitchFamily="34" charset="0"/>
                <a:ea typeface="SimSun" pitchFamily="2" charset="-122"/>
              </a:rPr>
              <a:t>(11:4)</a:t>
            </a:r>
          </a:p>
        </p:txBody>
      </p:sp>
    </p:spTree>
    <p:extLst>
      <p:ext uri="{BB962C8B-B14F-4D97-AF65-F5344CB8AC3E}">
        <p14:creationId xmlns:p14="http://schemas.microsoft.com/office/powerpoint/2010/main" val="235043021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9282" name="Rectangle 34"/>
          <p:cNvSpPr>
            <a:spLocks noGrp="1" noChangeArrowheads="1"/>
          </p:cNvSpPr>
          <p:nvPr>
            <p:ph type="title"/>
          </p:nvPr>
        </p:nvSpPr>
        <p:spPr>
          <a:xfrm>
            <a:off x="685800" y="1066800"/>
            <a:ext cx="7772400" cy="1143000"/>
          </a:xfrm>
        </p:spPr>
        <p:txBody>
          <a:bodyPr/>
          <a:lstStyle/>
          <a:p>
            <a:r>
              <a:rPr lang="en-US" altLang="zh-CN">
                <a:ea typeface="SimSun" pitchFamily="2" charset="-122"/>
              </a:rPr>
              <a:t>11:3 Two Witnesses</a:t>
            </a:r>
          </a:p>
        </p:txBody>
      </p:sp>
      <p:graphicFrame>
        <p:nvGraphicFramePr>
          <p:cNvPr id="650277" name="Group 37"/>
          <p:cNvGraphicFramePr>
            <a:graphicFrameLocks noGrp="1"/>
          </p:cNvGraphicFramePr>
          <p:nvPr>
            <p:ph sz="half" idx="1"/>
          </p:nvPr>
        </p:nvGraphicFramePr>
        <p:xfrm>
          <a:off x="468313" y="1125538"/>
          <a:ext cx="8424862" cy="5111750"/>
        </p:xfrm>
        <a:graphic>
          <a:graphicData uri="http://schemas.openxmlformats.org/drawingml/2006/table">
            <a:tbl>
              <a:tblPr/>
              <a:tblGrid>
                <a:gridCol w="2106612">
                  <a:extLst>
                    <a:ext uri="{9D8B030D-6E8A-4147-A177-3AD203B41FA5}">
                      <a16:colId xmlns:a16="http://schemas.microsoft.com/office/drawing/2014/main" val="20000"/>
                    </a:ext>
                  </a:extLst>
                </a:gridCol>
                <a:gridCol w="2106613">
                  <a:extLst>
                    <a:ext uri="{9D8B030D-6E8A-4147-A177-3AD203B41FA5}">
                      <a16:colId xmlns:a16="http://schemas.microsoft.com/office/drawing/2014/main" val="20001"/>
                    </a:ext>
                  </a:extLst>
                </a:gridCol>
                <a:gridCol w="2105025">
                  <a:extLst>
                    <a:ext uri="{9D8B030D-6E8A-4147-A177-3AD203B41FA5}">
                      <a16:colId xmlns:a16="http://schemas.microsoft.com/office/drawing/2014/main" val="20002"/>
                    </a:ext>
                  </a:extLst>
                </a:gridCol>
                <a:gridCol w="2106612">
                  <a:extLst>
                    <a:ext uri="{9D8B030D-6E8A-4147-A177-3AD203B41FA5}">
                      <a16:colId xmlns:a16="http://schemas.microsoft.com/office/drawing/2014/main" val="20003"/>
                    </a:ext>
                  </a:extLst>
                </a:gridCol>
              </a:tblGrid>
              <a:tr h="147955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Beale</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Osborne</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Thomas</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632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1"/>
                          </a:solidFill>
                          <a:effectLst/>
                          <a:latin typeface="Times New Roman" pitchFamily="18" charset="0"/>
                          <a:ea typeface="SimSun" pitchFamily="2" charset="-122"/>
                        </a:rPr>
                        <a:t>两 个 见 证 人</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br>
                        <a:rPr kumimoji="0" lang="en-US" altLang="zh-CN" sz="2800" b="1" i="0" u="none" strike="noStrike" cap="none" normalizeH="0" baseline="0">
                          <a:ln>
                            <a:noFill/>
                          </a:ln>
                          <a:solidFill>
                            <a:schemeClr val="tx2"/>
                          </a:solidFill>
                          <a:effectLst/>
                          <a:latin typeface="Times New Roman" pitchFamily="18" charset="0"/>
                          <a:ea typeface="SimSun" pitchFamily="2" charset="-122"/>
                        </a:rPr>
                      </a:br>
                      <a:r>
                        <a:rPr kumimoji="0" lang="en-US" altLang="zh-CN" sz="2800" b="1" i="0" u="none" strike="noStrike" cap="none" normalizeH="0" baseline="0">
                          <a:ln>
                            <a:noFill/>
                          </a:ln>
                          <a:solidFill>
                            <a:schemeClr val="tx2"/>
                          </a:solidFill>
                          <a:effectLst/>
                          <a:latin typeface="Times New Roman" pitchFamily="18" charset="0"/>
                          <a:ea typeface="SimSun" pitchFamily="2" charset="-122"/>
                        </a:rPr>
                        <a:t>(11:3)</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教会</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整个信徒团体”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“两个主要的未来人物</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比喻作见证的教会”</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两个未来的先知，很可能是摩西和以利亚</a:t>
                      </a:r>
                      <a:endParaRPr kumimoji="0" lang="en-US" altLang="zh-CN" sz="2800" b="1"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extLst>
                  <a:ext uri="{0D108BD9-81ED-4DB2-BD59-A6C34878D82A}">
                    <a16:rowId xmlns:a16="http://schemas.microsoft.com/office/drawing/2014/main" val="10001"/>
                  </a:ext>
                </a:extLst>
              </a:tr>
            </a:tbl>
          </a:graphicData>
        </a:graphic>
      </p:graphicFrame>
      <p:pic>
        <p:nvPicPr>
          <p:cNvPr id="609300" name="Picture 27" descr="Rev_11_-_two_witnesses">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4589463"/>
            <a:ext cx="3132138" cy="2268537"/>
          </a:xfrm>
        </p:spPr>
      </p:pic>
      <p:sp>
        <p:nvSpPr>
          <p:cNvPr id="609301" name="Text Box 33"/>
          <p:cNvSpPr txBox="1">
            <a:spLocks noChangeArrowheads="1"/>
          </p:cNvSpPr>
          <p:nvPr/>
        </p:nvSpPr>
        <p:spPr bwMode="auto">
          <a:xfrm>
            <a:off x="8485188" y="4763"/>
            <a:ext cx="7032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0275" name="WordArt 35"/>
          <p:cNvSpPr>
            <a:spLocks noChangeArrowheads="1" noChangeShapeType="1" noTextEdit="1"/>
          </p:cNvSpPr>
          <p:nvPr/>
        </p:nvSpPr>
        <p:spPr bwMode="auto">
          <a:xfrm>
            <a:off x="25908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01719042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Rectangle 40"/>
          <p:cNvSpPr>
            <a:spLocks noGrp="1" noChangeArrowheads="1"/>
          </p:cNvSpPr>
          <p:nvPr>
            <p:ph type="title"/>
          </p:nvPr>
        </p:nvSpPr>
        <p:spPr>
          <a:xfrm>
            <a:off x="685800" y="1066800"/>
            <a:ext cx="7772400" cy="1143000"/>
          </a:xfrm>
        </p:spPr>
        <p:txBody>
          <a:bodyPr/>
          <a:lstStyle/>
          <a:p>
            <a:r>
              <a:rPr lang="en-US" altLang="zh-CN">
                <a:ea typeface="SimSun" pitchFamily="2" charset="-122"/>
              </a:rPr>
              <a:t>11:8 Great City</a:t>
            </a:r>
          </a:p>
        </p:txBody>
      </p:sp>
      <p:graphicFrame>
        <p:nvGraphicFramePr>
          <p:cNvPr id="651325" name="Group 61"/>
          <p:cNvGraphicFramePr>
            <a:graphicFrameLocks noGrp="1"/>
          </p:cNvGraphicFramePr>
          <p:nvPr>
            <p:ph sz="half" idx="1"/>
          </p:nvPr>
        </p:nvGraphicFramePr>
        <p:xfrm>
          <a:off x="304800" y="1295400"/>
          <a:ext cx="7773988" cy="4200526"/>
        </p:xfrm>
        <a:graphic>
          <a:graphicData uri="http://schemas.openxmlformats.org/drawingml/2006/table">
            <a:tbl>
              <a:tblPr/>
              <a:tblGrid>
                <a:gridCol w="2209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9050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tblGrid>
              <a:tr h="15446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extLst>
                  <a:ext uri="{0D108BD9-81ED-4DB2-BD59-A6C34878D82A}">
                    <a16:rowId xmlns:a16="http://schemas.microsoft.com/office/drawing/2014/main" val="10000"/>
                  </a:ext>
                </a:extLst>
              </a:tr>
              <a:tr h="26558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大</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城 市</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br>
                        <a:rPr kumimoji="0" lang="en-US" altLang="zh-CN" sz="2800" b="1" i="0" u="none" strike="noStrike" cap="none" normalizeH="0" baseline="0">
                          <a:ln>
                            <a:noFill/>
                          </a:ln>
                          <a:solidFill>
                            <a:schemeClr val="bg1"/>
                          </a:solidFill>
                          <a:effectLst/>
                          <a:latin typeface="Times New Roman" pitchFamily="18" charset="0"/>
                          <a:ea typeface="SimSun" pitchFamily="2" charset="-122"/>
                        </a:rPr>
                      </a:br>
                      <a:r>
                        <a:rPr kumimoji="0" lang="en-US" altLang="zh-CN" sz="2800" b="1" i="0" u="none" strike="noStrike" cap="none" normalizeH="0" baseline="0">
                          <a:ln>
                            <a:noFill/>
                          </a:ln>
                          <a:solidFill>
                            <a:schemeClr val="bg1"/>
                          </a:solidFill>
                          <a:effectLst/>
                          <a:latin typeface="Times New Roman" pitchFamily="18" charset="0"/>
                          <a:ea typeface="SimSun" pitchFamily="2" charset="-122"/>
                        </a:rPr>
                        <a:t>(11:8)</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巴 比 伦</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罗 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不 虔  诚 的 世 界</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a:ln>
                            <a:noFill/>
                          </a:ln>
                          <a:solidFill>
                            <a:schemeClr val="bg1"/>
                          </a:solidFill>
                          <a:effectLst/>
                          <a:latin typeface="SimSun" pitchFamily="2" charset="-122"/>
                          <a:ea typeface="SimSun" pitchFamily="2" charset="-122"/>
                        </a:rPr>
                        <a:t>撒 冷 和 罗 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其 次</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所 有 反 对 神 的 城 市</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a:ln>
                            <a:noFill/>
                          </a:ln>
                          <a:solidFill>
                            <a:schemeClr val="bg1"/>
                          </a:solidFill>
                          <a:effectLst/>
                          <a:latin typeface="SimSun" pitchFamily="2" charset="-122"/>
                          <a:ea typeface="SimSun" pitchFamily="2" charset="-122"/>
                        </a:rPr>
                        <a:t>撒 冷 </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611348"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val="0"/>
              </a:ext>
            </a:extLst>
          </a:blip>
          <a:srcRect/>
          <a:stretch>
            <a:fillRect/>
          </a:stretch>
        </p:blipFill>
        <p:spPr>
          <a:xfrm>
            <a:off x="6300788" y="3860800"/>
            <a:ext cx="2614612" cy="2949575"/>
          </a:xfrm>
        </p:spPr>
      </p:pic>
      <p:sp>
        <p:nvSpPr>
          <p:cNvPr id="611349" name="Text Box 39"/>
          <p:cNvSpPr txBox="1">
            <a:spLocks noChangeArrowheads="1"/>
          </p:cNvSpPr>
          <p:nvPr/>
        </p:nvSpPr>
        <p:spPr bwMode="auto">
          <a:xfrm>
            <a:off x="8485188" y="44450"/>
            <a:ext cx="703262" cy="39687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1305" name="WordArt 41"/>
          <p:cNvSpPr>
            <a:spLocks noChangeArrowheads="1" noChangeShapeType="1" noTextEdit="1"/>
          </p:cNvSpPr>
          <p:nvPr/>
        </p:nvSpPr>
        <p:spPr bwMode="auto">
          <a:xfrm>
            <a:off x="2362200" y="1524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9649299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3378" name="Rectangle 43"/>
          <p:cNvSpPr>
            <a:spLocks noGrp="1" noChangeArrowheads="1"/>
          </p:cNvSpPr>
          <p:nvPr>
            <p:ph type="title"/>
          </p:nvPr>
        </p:nvSpPr>
        <p:spPr>
          <a:xfrm>
            <a:off x="685800" y="1447800"/>
            <a:ext cx="7772400" cy="1143000"/>
          </a:xfrm>
        </p:spPr>
        <p:txBody>
          <a:bodyPr/>
          <a:lstStyle/>
          <a:p>
            <a:r>
              <a:rPr lang="en-US" altLang="zh-CN">
                <a:ea typeface="SimSun" pitchFamily="2" charset="-122"/>
              </a:rPr>
              <a:t>11:11-12 Resurrect Two Witnesses</a:t>
            </a:r>
          </a:p>
        </p:txBody>
      </p:sp>
      <p:graphicFrame>
        <p:nvGraphicFramePr>
          <p:cNvPr id="652338" name="Group 50"/>
          <p:cNvGraphicFramePr>
            <a:graphicFrameLocks noGrp="1"/>
          </p:cNvGraphicFramePr>
          <p:nvPr>
            <p:ph sz="half" idx="1"/>
          </p:nvPr>
        </p:nvGraphicFramePr>
        <p:xfrm>
          <a:off x="0" y="1484313"/>
          <a:ext cx="9144000" cy="5268913"/>
        </p:xfrm>
        <a:graphic>
          <a:graphicData uri="http://schemas.openxmlformats.org/drawingml/2006/table">
            <a:tbl>
              <a:tblPr/>
              <a:tblGrid>
                <a:gridCol w="2033588">
                  <a:extLst>
                    <a:ext uri="{9D8B030D-6E8A-4147-A177-3AD203B41FA5}">
                      <a16:colId xmlns:a16="http://schemas.microsoft.com/office/drawing/2014/main" val="20000"/>
                    </a:ext>
                  </a:extLst>
                </a:gridCol>
                <a:gridCol w="2578100">
                  <a:extLst>
                    <a:ext uri="{9D8B030D-6E8A-4147-A177-3AD203B41FA5}">
                      <a16:colId xmlns:a16="http://schemas.microsoft.com/office/drawing/2014/main" val="20001"/>
                    </a:ext>
                  </a:extLst>
                </a:gridCol>
                <a:gridCol w="2306637">
                  <a:extLst>
                    <a:ext uri="{9D8B030D-6E8A-4147-A177-3AD203B41FA5}">
                      <a16:colId xmlns:a16="http://schemas.microsoft.com/office/drawing/2014/main" val="20002"/>
                    </a:ext>
                  </a:extLst>
                </a:gridCol>
                <a:gridCol w="2225675">
                  <a:extLst>
                    <a:ext uri="{9D8B030D-6E8A-4147-A177-3AD203B41FA5}">
                      <a16:colId xmlns:a16="http://schemas.microsoft.com/office/drawing/2014/main" val="20003"/>
                    </a:ext>
                  </a:extLst>
                </a:gridCol>
              </a:tblGrid>
              <a:tr h="15208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7480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两 个 见 证 人 的 复活 和 升 天</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先知呼召的神圣合法化</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先知对教会未来被提上天的预告</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两个见证人的复活</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13396" name="Picture 35" descr="elijah">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7019925" y="4724400"/>
            <a:ext cx="2160588" cy="2160588"/>
          </a:xfrm>
        </p:spPr>
      </p:pic>
      <p:sp>
        <p:nvSpPr>
          <p:cNvPr id="613397" name="Text Box 42"/>
          <p:cNvSpPr txBox="1">
            <a:spLocks noChangeArrowheads="1"/>
          </p:cNvSpPr>
          <p:nvPr/>
        </p:nvSpPr>
        <p:spPr bwMode="auto">
          <a:xfrm>
            <a:off x="8485188" y="79375"/>
            <a:ext cx="7032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2332" name="WordArt 44"/>
          <p:cNvSpPr>
            <a:spLocks noChangeArrowheads="1" noChangeShapeType="1" noTextEdit="1"/>
          </p:cNvSpPr>
          <p:nvPr/>
        </p:nvSpPr>
        <p:spPr bwMode="auto">
          <a:xfrm>
            <a:off x="2438400" y="3048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0392980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zh-CN" altLang="en-US" sz="6000" dirty="0">
                <a:ea typeface="ＭＳ Ｐゴシック" charset="-128"/>
                <a:cs typeface="ＭＳ Ｐゴシック" charset="-128"/>
              </a:rPr>
              <a:t>我们现在将每一个观点，像经文一样，用段落式表明</a:t>
            </a:r>
            <a:endParaRPr lang="en-US" sz="6000" dirty="0">
              <a:ea typeface="ＭＳ Ｐゴシック" charset="-128"/>
              <a:cs typeface="ＭＳ Ｐゴシック" charset="-128"/>
            </a:endParaRPr>
          </a:p>
        </p:txBody>
      </p:sp>
      <p:sp>
        <p:nvSpPr>
          <p:cNvPr id="3"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330</a:t>
            </a:r>
          </a:p>
        </p:txBody>
      </p:sp>
    </p:spTree>
    <p:extLst>
      <p:ext uri="{BB962C8B-B14F-4D97-AF65-F5344CB8AC3E}">
        <p14:creationId xmlns:p14="http://schemas.microsoft.com/office/powerpoint/2010/main" val="3253133045"/>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53331" name="WordArt 19"/>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scene3d>
              <a:camera prst="orthographicFront"/>
              <a:lightRig rig="soft" dir="t">
                <a:rot lat="0" lon="0" rev="10800000"/>
              </a:lightRig>
            </a:scene3d>
            <a:sp3d>
              <a:bevelT w="27940" h="12700"/>
              <a:contourClr>
                <a:srgbClr val="DDDDDD"/>
              </a:contourClr>
            </a:sp3d>
          </a:bodyPr>
          <a:lstStyle/>
          <a:p>
            <a:pPr algn="ctr">
              <a:defRPr/>
            </a:pP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启示录</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11</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章 </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 Beale (</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比喻式</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a:t>
            </a:r>
            <a:endParaRPr lang="en-SG"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endParaRPr>
          </a:p>
        </p:txBody>
      </p:sp>
      <p:sp>
        <p:nvSpPr>
          <p:cNvPr id="617475" name="Rectangle 20"/>
          <p:cNvSpPr>
            <a:spLocks noGrp="1" noChangeArrowheads="1"/>
          </p:cNvSpPr>
          <p:nvPr>
            <p:ph idx="1"/>
          </p:nvPr>
        </p:nvSpPr>
        <p:spPr>
          <a:xfrm>
            <a:off x="144463" y="836613"/>
            <a:ext cx="8964612" cy="5832475"/>
          </a:xfrm>
        </p:spPr>
        <p:txBody>
          <a:bodyPr/>
          <a:lstStyle/>
          <a:p>
            <a:pPr marL="0" indent="0">
              <a:buFontTx/>
              <a:buNone/>
            </a:pPr>
            <a:r>
              <a:rPr lang="en-US" altLang="zh-CN" sz="2400" baseline="54000">
                <a:solidFill>
                  <a:schemeClr val="bg1"/>
                </a:solidFill>
                <a:ea typeface="SimSun" pitchFamily="2" charset="-122"/>
              </a:rPr>
              <a:t>1</a:t>
            </a:r>
            <a:r>
              <a:rPr lang="zh-CN" altLang="en-US" sz="2400">
                <a:solidFill>
                  <a:schemeClr val="bg1"/>
                </a:solidFill>
                <a:ea typeface="SimSun" pitchFamily="2" charset="-122"/>
              </a:rPr>
              <a:t>有 一 根象征</a:t>
            </a:r>
            <a:r>
              <a:rPr lang="zh-CN" altLang="en-US" sz="2400" b="1">
                <a:solidFill>
                  <a:schemeClr val="bg1"/>
                </a:solidFill>
                <a:ea typeface="SimSun" pitchFamily="2" charset="-122"/>
              </a:rPr>
              <a:t>神将来临在之真实的应许的</a:t>
            </a:r>
            <a:r>
              <a:rPr lang="zh-CN" altLang="en-US" sz="2400">
                <a:solidFill>
                  <a:schemeClr val="bg1"/>
                </a:solidFill>
                <a:ea typeface="SimSun" pitchFamily="2" charset="-122"/>
              </a:rPr>
              <a:t>苇 子 赐 给 我 ， 当 作 量 度 的 杖 。 且 有 话 说 ， “起 来 ， 去保护神末世信徒团体（指教会的圣殿）直到耶稣再来的日子；并且保护受苦的圣约团体，数算在圣殿团体中敬拜的信徒人数。将 神 的 殿 ， 和 祭 坛 ， 并 在 殿 中 礼 拜 的 人 ， 都 量 一 量 。</a:t>
            </a:r>
            <a:r>
              <a:rPr lang="zh-CN" altLang="en-US">
                <a:ea typeface="SimSun" pitchFamily="2" charset="-122"/>
              </a:rPr>
              <a:t> </a:t>
            </a:r>
            <a:r>
              <a:rPr lang="en-US" altLang="zh-CN" sz="2400" baseline="54000">
                <a:solidFill>
                  <a:schemeClr val="bg1"/>
                </a:solidFill>
                <a:ea typeface="SimSun" pitchFamily="2" charset="-122"/>
              </a:rPr>
              <a:t>2</a:t>
            </a:r>
            <a:r>
              <a:rPr lang="en-US" altLang="zh-CN" sz="2400">
                <a:solidFill>
                  <a:schemeClr val="bg1"/>
                </a:solidFill>
                <a:ea typeface="SimSun" pitchFamily="2" charset="-122"/>
              </a:rPr>
              <a:t> </a:t>
            </a:r>
            <a:r>
              <a:rPr lang="zh-CN" altLang="en-US" sz="2400">
                <a:solidFill>
                  <a:schemeClr val="bg1"/>
                </a:solidFill>
                <a:ea typeface="SimSun" pitchFamily="2" charset="-122"/>
              </a:rPr>
              <a:t>但排除神的真子民，包挂外邦人</a:t>
            </a:r>
            <a:r>
              <a:rPr lang="en-US" altLang="zh-CN" sz="2400">
                <a:solidFill>
                  <a:schemeClr val="bg1"/>
                </a:solidFill>
                <a:ea typeface="SimSun" pitchFamily="2" charset="-122"/>
              </a:rPr>
              <a:t>; </a:t>
            </a:r>
            <a:r>
              <a:rPr lang="zh-CN" altLang="en-US" sz="2400">
                <a:solidFill>
                  <a:schemeClr val="bg1"/>
                </a:solidFill>
                <a:ea typeface="SimSun" pitchFamily="2" charset="-122"/>
              </a:rPr>
              <a:t>不要保护这群受苦的圣约团体外邦人和犹太人；因为他们不受对各种世上的伤害（肉体、经济、社群等）。他们将在整段教会时代中，攻击和逼迫整个信徒团体；这是属天城市的初型，一部分代表仍就活在世上经历大灾难的信徒。</a:t>
            </a:r>
            <a:r>
              <a:rPr lang="en-US" altLang="zh-CN" sz="2400">
                <a:solidFill>
                  <a:schemeClr val="bg1"/>
                </a:solidFill>
                <a:ea typeface="SimSun" pitchFamily="2" charset="-122"/>
              </a:rPr>
              <a:t>  </a:t>
            </a:r>
            <a:r>
              <a:rPr lang="en-US" altLang="zh-CN" sz="2400" baseline="54000">
                <a:solidFill>
                  <a:schemeClr val="bg1"/>
                </a:solidFill>
                <a:ea typeface="SimSun" pitchFamily="2" charset="-122"/>
              </a:rPr>
              <a:t>3 </a:t>
            </a:r>
            <a:r>
              <a:rPr lang="en-US" altLang="zh-CN" sz="2400">
                <a:solidFill>
                  <a:schemeClr val="bg1"/>
                </a:solidFill>
                <a:ea typeface="SimSun" pitchFamily="2" charset="-122"/>
              </a:rPr>
              <a:t> </a:t>
            </a:r>
            <a:r>
              <a:rPr lang="zh-CN" altLang="en-US" sz="2400">
                <a:solidFill>
                  <a:schemeClr val="bg1"/>
                </a:solidFill>
                <a:ea typeface="SimSun" pitchFamily="2" charset="-122"/>
              </a:rPr>
              <a:t>我会将能力给与教会，而这整个信徒团体将会于整个末世大灾难的时段里说预言</a:t>
            </a:r>
            <a:r>
              <a:rPr lang="en-US" altLang="zh-CN" sz="2400">
                <a:solidFill>
                  <a:schemeClr val="bg1"/>
                </a:solidFill>
                <a:ea typeface="SimSun" pitchFamily="2" charset="-122"/>
              </a:rPr>
              <a:t>… [</a:t>
            </a:r>
            <a:r>
              <a:rPr lang="zh-CN" altLang="en-US" sz="2400">
                <a:solidFill>
                  <a:schemeClr val="bg1"/>
                </a:solidFill>
                <a:ea typeface="SimSun" pitchFamily="2" charset="-122"/>
              </a:rPr>
              <a:t>但是在被杀后</a:t>
            </a:r>
            <a:r>
              <a:rPr lang="en-US" altLang="zh-CN" sz="2400">
                <a:solidFill>
                  <a:schemeClr val="bg1"/>
                </a:solidFill>
                <a:ea typeface="SimSun" pitchFamily="2" charset="-122"/>
              </a:rPr>
              <a:t>] </a:t>
            </a:r>
            <a:r>
              <a:rPr lang="en-US" altLang="zh-CN" sz="2400" baseline="54000">
                <a:solidFill>
                  <a:schemeClr val="bg1"/>
                </a:solidFill>
                <a:ea typeface="SimSun" pitchFamily="2" charset="-122"/>
              </a:rPr>
              <a:t>8  </a:t>
            </a:r>
            <a:r>
              <a:rPr lang="zh-CN" altLang="en-US" sz="2400">
                <a:solidFill>
                  <a:schemeClr val="bg1"/>
                </a:solidFill>
                <a:ea typeface="SimSun" pitchFamily="2" charset="-122"/>
              </a:rPr>
              <a:t>他们的尸体将躺卧于巴比伦或罗马的街道上，意表不虔诚的世界</a:t>
            </a:r>
            <a:r>
              <a:rPr lang="en-US" altLang="zh-CN" sz="2400">
                <a:solidFill>
                  <a:schemeClr val="bg1"/>
                </a:solidFill>
                <a:ea typeface="SimSun" pitchFamily="2" charset="-122"/>
              </a:rPr>
              <a:t> [</a:t>
            </a:r>
            <a:r>
              <a:rPr lang="zh-CN" altLang="en-US" sz="2400">
                <a:solidFill>
                  <a:schemeClr val="bg1"/>
                </a:solidFill>
                <a:ea typeface="SimSun" pitchFamily="2" charset="-122"/>
              </a:rPr>
              <a:t>他们过后将领受</a:t>
            </a:r>
            <a:r>
              <a:rPr lang="en-US" altLang="zh-CN" sz="2400">
                <a:solidFill>
                  <a:schemeClr val="bg1"/>
                </a:solidFill>
                <a:ea typeface="SimSun" pitchFamily="2" charset="-122"/>
              </a:rPr>
              <a:t>] </a:t>
            </a:r>
            <a:r>
              <a:rPr lang="en-US" altLang="zh-CN" sz="2400" baseline="54000">
                <a:solidFill>
                  <a:schemeClr val="bg1"/>
                </a:solidFill>
                <a:ea typeface="SimSun" pitchFamily="2" charset="-122"/>
              </a:rPr>
              <a:t>11-12</a:t>
            </a:r>
            <a:r>
              <a:rPr lang="zh-CN" altLang="en-US" sz="2400" b="1">
                <a:solidFill>
                  <a:schemeClr val="bg1"/>
                </a:solidFill>
                <a:ea typeface="SimSun" pitchFamily="2" charset="-122"/>
              </a:rPr>
              <a:t>先知呼召的神圣合法化</a:t>
            </a:r>
            <a:r>
              <a:rPr lang="en-US" altLang="zh-CN" b="1">
                <a:solidFill>
                  <a:schemeClr val="bg1"/>
                </a:solidFill>
                <a:ea typeface="SimSun" pitchFamily="2" charset="-122"/>
              </a:rPr>
              <a:t>”</a:t>
            </a:r>
            <a:endParaRPr lang="en-US" altLang="zh-CN" sz="2400">
              <a:solidFill>
                <a:schemeClr val="bg1"/>
              </a:solidFill>
              <a:ea typeface="SimSun" pitchFamily="2" charset="-122"/>
            </a:endParaRPr>
          </a:p>
        </p:txBody>
      </p:sp>
      <p:sp>
        <p:nvSpPr>
          <p:cNvPr id="617476" name="Text Box 21"/>
          <p:cNvSpPr txBox="1">
            <a:spLocks noChangeArrowheads="1"/>
          </p:cNvSpPr>
          <p:nvPr/>
        </p:nvSpPr>
        <p:spPr bwMode="auto">
          <a:xfrm>
            <a:off x="8388350" y="79375"/>
            <a:ext cx="7032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7477" name="Rectangle 23"/>
          <p:cNvSpPr>
            <a:spLocks noGrp="1" noChangeArrowheads="1"/>
          </p:cNvSpPr>
          <p:nvPr>
            <p:ph type="title"/>
          </p:nvPr>
        </p:nvSpPr>
        <p:spPr>
          <a:xfrm>
            <a:off x="0" y="0"/>
            <a:ext cx="1524000" cy="457200"/>
          </a:xfrm>
        </p:spPr>
        <p:txBody>
          <a:bodyPr/>
          <a:lstStyle/>
          <a:p>
            <a:r>
              <a:rPr lang="en-US" altLang="zh-CN" sz="800">
                <a:solidFill>
                  <a:srgbClr val="000066"/>
                </a:solidFill>
                <a:ea typeface="SimSun" pitchFamily="2" charset="-122"/>
              </a:rPr>
              <a:t>Symbolic Summary (Beale)</a:t>
            </a:r>
          </a:p>
        </p:txBody>
      </p:sp>
    </p:spTree>
    <p:extLst>
      <p:ext uri="{BB962C8B-B14F-4D97-AF65-F5344CB8AC3E}">
        <p14:creationId xmlns:p14="http://schemas.microsoft.com/office/powerpoint/2010/main" val="215619064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669698" name="WordArt 2"/>
          <p:cNvSpPr>
            <a:spLocks noChangeArrowheads="1" noChangeShapeType="1" noTextEdit="1"/>
          </p:cNvSpPr>
          <p:nvPr/>
        </p:nvSpPr>
        <p:spPr bwMode="auto">
          <a:xfrm>
            <a:off x="1403350" y="188913"/>
            <a:ext cx="5473700"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章 </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 </a:t>
            </a:r>
            <a:r>
              <a:rPr lang="en-SG" sz="3600" kern="10" dirty="0">
                <a:ln w="9525">
                  <a:solidFill>
                    <a:srgbClr val="000000"/>
                  </a:solidFill>
                  <a:round/>
                  <a:headEnd/>
                  <a:tailEnd type="none" w="lg" len="lg"/>
                </a:ln>
                <a:solidFill>
                  <a:srgbClr val="FFFFFF"/>
                </a:solidFill>
                <a:latin typeface="Arial Black"/>
                <a:ea typeface="MS PGothic" pitchFamily="34" charset="-128"/>
                <a:cs typeface="+mn-cs"/>
              </a:rPr>
              <a:t>Osborne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比喻</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19523" name="Rectangle 3"/>
          <p:cNvSpPr>
            <a:spLocks noGrp="1" noChangeArrowheads="1"/>
          </p:cNvSpPr>
          <p:nvPr>
            <p:ph idx="1"/>
          </p:nvPr>
        </p:nvSpPr>
        <p:spPr>
          <a:xfrm>
            <a:off x="144463" y="836613"/>
            <a:ext cx="8964612" cy="5832475"/>
          </a:xfrm>
        </p:spPr>
        <p:txBody>
          <a:bodyPr/>
          <a:lstStyle/>
          <a:p>
            <a:pPr marL="0" indent="0">
              <a:buFontTx/>
              <a:buNone/>
            </a:pPr>
            <a:r>
              <a:rPr lang="en-US" altLang="zh-CN" sz="2400" baseline="54000">
                <a:solidFill>
                  <a:schemeClr val="bg1"/>
                </a:solidFill>
                <a:ea typeface="SimSun" pitchFamily="2" charset="-122"/>
              </a:rPr>
              <a:t>1</a:t>
            </a:r>
            <a:r>
              <a:rPr lang="zh-CN" altLang="en-US" sz="2400">
                <a:solidFill>
                  <a:schemeClr val="bg1"/>
                </a:solidFill>
                <a:ea typeface="SimSun" pitchFamily="2" charset="-122"/>
              </a:rPr>
              <a:t>有 一 根苇 子 赐 给 我 ， 当 作 量 度 的 杖。且 有 话 说 ， “起 来 ， 在来临的大逼迫中，去保守圣徒的灵命</a:t>
            </a:r>
            <a:r>
              <a:rPr lang="en-US" altLang="zh-CN" sz="2400">
                <a:solidFill>
                  <a:schemeClr val="bg1"/>
                </a:solidFill>
                <a:ea typeface="SimSun" pitchFamily="2" charset="-122"/>
              </a:rPr>
              <a:t> (</a:t>
            </a:r>
            <a:r>
              <a:rPr lang="zh-CN" altLang="en-US" sz="2400">
                <a:solidFill>
                  <a:schemeClr val="bg1"/>
                </a:solidFill>
                <a:ea typeface="SimSun" pitchFamily="2" charset="-122"/>
              </a:rPr>
              <a:t>其次要保守历代的教会</a:t>
            </a:r>
            <a:r>
              <a:rPr lang="en-US" altLang="zh-CN" sz="2400">
                <a:solidFill>
                  <a:schemeClr val="bg1"/>
                </a:solidFill>
                <a:ea typeface="SimSun" pitchFamily="2" charset="-122"/>
              </a:rPr>
              <a:t>) </a:t>
            </a:r>
            <a:r>
              <a:rPr lang="zh-CN" altLang="en-US" sz="2400">
                <a:solidFill>
                  <a:schemeClr val="bg1"/>
                </a:solidFill>
                <a:ea typeface="SimSun" pitchFamily="2" charset="-122"/>
              </a:rPr>
              <a:t>，在此期待她最终的胜利和量 度 （保持？）</a:t>
            </a:r>
            <a:r>
              <a:rPr lang="en-US" altLang="zh-CN" sz="2400">
                <a:solidFill>
                  <a:schemeClr val="bg1"/>
                </a:solidFill>
                <a:ea typeface="SimSun" pitchFamily="2" charset="-122"/>
              </a:rPr>
              <a:t> [</a:t>
            </a:r>
            <a:r>
              <a:rPr lang="zh-CN" altLang="en-US" sz="2400">
                <a:solidFill>
                  <a:schemeClr val="bg1"/>
                </a:solidFill>
                <a:ea typeface="SimSun" pitchFamily="2" charset="-122"/>
              </a:rPr>
              <a:t>属天</a:t>
            </a:r>
            <a:r>
              <a:rPr lang="en-US" altLang="zh-CN" sz="2400">
                <a:solidFill>
                  <a:schemeClr val="bg1"/>
                </a:solidFill>
                <a:ea typeface="SimSun" pitchFamily="2" charset="-122"/>
              </a:rPr>
              <a:t>]</a:t>
            </a:r>
            <a:r>
              <a:rPr lang="zh-CN" altLang="en-US" sz="2400">
                <a:solidFill>
                  <a:schemeClr val="bg1"/>
                </a:solidFill>
                <a:ea typeface="SimSun" pitchFamily="2" charset="-122"/>
              </a:rPr>
              <a:t>的 香坛</a:t>
            </a:r>
            <a:r>
              <a:rPr lang="en-US" altLang="zh-CN" sz="2400">
                <a:solidFill>
                  <a:schemeClr val="bg1"/>
                </a:solidFill>
                <a:ea typeface="SimSun" pitchFamily="2" charset="-122"/>
              </a:rPr>
              <a:t>, </a:t>
            </a:r>
            <a:r>
              <a:rPr lang="zh-CN" altLang="en-US" sz="2400">
                <a:solidFill>
                  <a:schemeClr val="bg1"/>
                </a:solidFill>
                <a:ea typeface="SimSun" pitchFamily="2" charset="-122"/>
              </a:rPr>
              <a:t>并数算教会中或在祭坛那里的信徒。</a:t>
            </a:r>
            <a:r>
              <a:rPr lang="en-US" altLang="zh-CN" sz="2400" baseline="54000">
                <a:solidFill>
                  <a:schemeClr val="bg1"/>
                </a:solidFill>
                <a:ea typeface="SimSun" pitchFamily="2" charset="-122"/>
              </a:rPr>
              <a:t>2  </a:t>
            </a:r>
            <a:r>
              <a:rPr lang="zh-CN" altLang="en-US" sz="2400">
                <a:solidFill>
                  <a:schemeClr val="bg1"/>
                </a:solidFill>
                <a:ea typeface="SimSun" pitchFamily="2" charset="-122"/>
              </a:rPr>
              <a:t>但是排除那些被逼迫的圣徒</a:t>
            </a:r>
            <a:r>
              <a:rPr lang="en-US" altLang="zh-CN" sz="2400">
                <a:solidFill>
                  <a:schemeClr val="bg1"/>
                </a:solidFill>
                <a:ea typeface="SimSun" pitchFamily="2" charset="-122"/>
              </a:rPr>
              <a:t>… </a:t>
            </a:r>
            <a:r>
              <a:rPr lang="zh-CN" altLang="en-US" sz="2400">
                <a:solidFill>
                  <a:schemeClr val="bg1"/>
                </a:solidFill>
                <a:ea typeface="SimSun" pitchFamily="2" charset="-122"/>
              </a:rPr>
              <a:t>因为他们还未被神保护，免受外邦人</a:t>
            </a:r>
            <a:r>
              <a:rPr lang="en-US" altLang="zh-CN" sz="2400">
                <a:solidFill>
                  <a:schemeClr val="bg1"/>
                </a:solidFill>
                <a:ea typeface="SimSun" pitchFamily="2" charset="-122"/>
              </a:rPr>
              <a:t>/</a:t>
            </a:r>
            <a:r>
              <a:rPr lang="zh-CN" altLang="en-US" sz="2400">
                <a:solidFill>
                  <a:schemeClr val="bg1"/>
                </a:solidFill>
                <a:ea typeface="SimSun" pitchFamily="2" charset="-122"/>
              </a:rPr>
              <a:t>列国的逼迫。神会暂时将他的跟随者交在罪人手中。圣徒将于末世的大灾难中，在肉体上受出奇的苦。</a:t>
            </a:r>
            <a:r>
              <a:rPr lang="en-US" altLang="zh-CN" sz="2400" baseline="54000">
                <a:solidFill>
                  <a:schemeClr val="bg1"/>
                </a:solidFill>
                <a:ea typeface="SimSun" pitchFamily="2" charset="-122"/>
              </a:rPr>
              <a:t>3 </a:t>
            </a:r>
            <a:r>
              <a:rPr lang="zh-CN" altLang="en-US" sz="2400">
                <a:solidFill>
                  <a:schemeClr val="bg1"/>
                </a:solidFill>
                <a:ea typeface="SimSun" pitchFamily="2" charset="-122"/>
              </a:rPr>
              <a:t>我会将能力赐给为我作见证的教会，而他们将说预言</a:t>
            </a:r>
            <a:r>
              <a:rPr lang="en-US" altLang="zh-CN" sz="2400">
                <a:solidFill>
                  <a:schemeClr val="bg1"/>
                </a:solidFill>
                <a:ea typeface="SimSun" pitchFamily="2" charset="-122"/>
              </a:rPr>
              <a:t>1</a:t>
            </a:r>
            <a:r>
              <a:rPr lang="zh-CN" altLang="en-US" sz="2400">
                <a:solidFill>
                  <a:schemeClr val="bg1"/>
                </a:solidFill>
                <a:ea typeface="SimSun" pitchFamily="2" charset="-122"/>
              </a:rPr>
              <a:t>，</a:t>
            </a:r>
            <a:r>
              <a:rPr lang="en-US" altLang="zh-CN" sz="2400">
                <a:solidFill>
                  <a:schemeClr val="bg1"/>
                </a:solidFill>
                <a:ea typeface="SimSun" pitchFamily="2" charset="-122"/>
              </a:rPr>
              <a:t>260 </a:t>
            </a:r>
            <a:r>
              <a:rPr lang="zh-CN" altLang="en-US" sz="2400">
                <a:solidFill>
                  <a:schemeClr val="bg1"/>
                </a:solidFill>
                <a:ea typeface="SimSun" pitchFamily="2" charset="-122"/>
              </a:rPr>
              <a:t>天</a:t>
            </a:r>
            <a:r>
              <a:rPr lang="en-US" altLang="zh-CN" sz="2400">
                <a:solidFill>
                  <a:schemeClr val="bg1"/>
                </a:solidFill>
                <a:ea typeface="SimSun" pitchFamily="2" charset="-122"/>
              </a:rPr>
              <a:t>, </a:t>
            </a:r>
            <a:r>
              <a:rPr lang="zh-CN" altLang="en-US" sz="2400">
                <a:solidFill>
                  <a:schemeClr val="bg1"/>
                </a:solidFill>
                <a:ea typeface="SimSun" pitchFamily="2" charset="-122"/>
              </a:rPr>
              <a:t>身穿麻衣</a:t>
            </a:r>
            <a:r>
              <a:rPr lang="en-US" altLang="zh-CN" sz="2400">
                <a:solidFill>
                  <a:schemeClr val="bg1"/>
                </a:solidFill>
                <a:ea typeface="SimSun" pitchFamily="2" charset="-122"/>
              </a:rPr>
              <a:t>… [</a:t>
            </a:r>
            <a:r>
              <a:rPr lang="zh-CN" altLang="en-US" sz="2400">
                <a:solidFill>
                  <a:schemeClr val="bg1"/>
                </a:solidFill>
                <a:ea typeface="SimSun" pitchFamily="2" charset="-122"/>
              </a:rPr>
              <a:t>但被杀后</a:t>
            </a:r>
            <a:r>
              <a:rPr lang="en-US" altLang="zh-CN" sz="2400">
                <a:solidFill>
                  <a:schemeClr val="bg1"/>
                </a:solidFill>
                <a:ea typeface="SimSun" pitchFamily="2" charset="-122"/>
              </a:rPr>
              <a:t>] </a:t>
            </a:r>
            <a:r>
              <a:rPr lang="en-US" altLang="zh-CN" sz="2400" baseline="30000">
                <a:solidFill>
                  <a:schemeClr val="bg1"/>
                </a:solidFill>
                <a:ea typeface="SimSun" pitchFamily="2" charset="-122"/>
              </a:rPr>
              <a:t>8 </a:t>
            </a:r>
            <a:r>
              <a:rPr lang="zh-CN" altLang="en-US" sz="2400">
                <a:solidFill>
                  <a:schemeClr val="bg1"/>
                </a:solidFill>
                <a:ea typeface="SimSun" pitchFamily="2" charset="-122"/>
              </a:rPr>
              <a:t>他们的尸体将躺卧于耶路撒冷和罗马的街道上，这城市代表那些低档神的城市 </a:t>
            </a:r>
            <a:r>
              <a:rPr lang="en-US" altLang="zh-CN" sz="2400">
                <a:solidFill>
                  <a:schemeClr val="bg1"/>
                </a:solidFill>
                <a:ea typeface="SimSun" pitchFamily="2" charset="-122"/>
              </a:rPr>
              <a:t>[</a:t>
            </a:r>
            <a:r>
              <a:rPr lang="zh-CN" altLang="en-US" sz="2400">
                <a:solidFill>
                  <a:schemeClr val="bg1"/>
                </a:solidFill>
                <a:ea typeface="SimSun" pitchFamily="2" charset="-122"/>
              </a:rPr>
              <a:t>过后他们将领受</a:t>
            </a:r>
            <a:r>
              <a:rPr lang="en-US" altLang="zh-CN" sz="2400">
                <a:solidFill>
                  <a:schemeClr val="bg1"/>
                </a:solidFill>
                <a:ea typeface="SimSun" pitchFamily="2" charset="-122"/>
              </a:rPr>
              <a:t>] </a:t>
            </a:r>
            <a:r>
              <a:rPr lang="en-US" altLang="zh-CN" sz="2400" baseline="54000">
                <a:solidFill>
                  <a:schemeClr val="bg1"/>
                </a:solidFill>
                <a:ea typeface="SimSun" pitchFamily="2" charset="-122"/>
              </a:rPr>
              <a:t>11-12</a:t>
            </a:r>
            <a:r>
              <a:rPr lang="zh-CN" altLang="en-US" sz="2400" b="1">
                <a:solidFill>
                  <a:schemeClr val="bg1"/>
                </a:solidFill>
                <a:ea typeface="SimSun" pitchFamily="2" charset="-122"/>
              </a:rPr>
              <a:t>先知对教会未来被提上天的预告。</a:t>
            </a:r>
            <a:endParaRPr lang="en-US" altLang="zh-CN" sz="2400">
              <a:solidFill>
                <a:schemeClr val="bg1"/>
              </a:solidFill>
              <a:ea typeface="SimSun" pitchFamily="2" charset="-122"/>
            </a:endParaRPr>
          </a:p>
        </p:txBody>
      </p:sp>
      <p:sp>
        <p:nvSpPr>
          <p:cNvPr id="619524" name="Text Box 4"/>
          <p:cNvSpPr txBox="1">
            <a:spLocks noChangeArrowheads="1"/>
          </p:cNvSpPr>
          <p:nvPr/>
        </p:nvSpPr>
        <p:spPr bwMode="auto">
          <a:xfrm>
            <a:off x="8388350" y="79375"/>
            <a:ext cx="7032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9525" name="Rectangle 5"/>
          <p:cNvSpPr>
            <a:spLocks noGrp="1" noChangeArrowheads="1"/>
          </p:cNvSpPr>
          <p:nvPr>
            <p:ph type="title"/>
          </p:nvPr>
        </p:nvSpPr>
        <p:spPr>
          <a:xfrm>
            <a:off x="0" y="0"/>
            <a:ext cx="1295400" cy="381000"/>
          </a:xfrm>
        </p:spPr>
        <p:txBody>
          <a:bodyPr/>
          <a:lstStyle/>
          <a:p>
            <a:r>
              <a:rPr lang="en-US" altLang="zh-CN" sz="800">
                <a:solidFill>
                  <a:srgbClr val="800000"/>
                </a:solidFill>
                <a:ea typeface="SimSun" pitchFamily="2" charset="-122"/>
              </a:rPr>
              <a:t>Symbolic-Literal Summary (Osborne)</a:t>
            </a:r>
          </a:p>
        </p:txBody>
      </p:sp>
    </p:spTree>
    <p:extLst>
      <p:ext uri="{BB962C8B-B14F-4D97-AF65-F5344CB8AC3E}">
        <p14:creationId xmlns:p14="http://schemas.microsoft.com/office/powerpoint/2010/main" val="365069972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072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 </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11 - </a:t>
            </a:r>
            <a:r>
              <a:rPr lang="en-SG"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Thomas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21571" name="Rectangle 3"/>
          <p:cNvSpPr>
            <a:spLocks noGrp="1" noChangeArrowheads="1"/>
          </p:cNvSpPr>
          <p:nvPr>
            <p:ph idx="1"/>
          </p:nvPr>
        </p:nvSpPr>
        <p:spPr>
          <a:xfrm>
            <a:off x="144463" y="1052513"/>
            <a:ext cx="8964612" cy="5832475"/>
          </a:xfrm>
        </p:spPr>
        <p:txBody>
          <a:bodyPr/>
          <a:lstStyle/>
          <a:p>
            <a:pPr marL="0" indent="0">
              <a:buFontTx/>
              <a:buNone/>
            </a:pPr>
            <a:r>
              <a:rPr lang="en-US" altLang="zh-CN" sz="2800" baseline="54000">
                <a:solidFill>
                  <a:srgbClr val="FFCCFF"/>
                </a:solidFill>
                <a:ea typeface="SimSun" pitchFamily="2" charset="-122"/>
              </a:rPr>
              <a:t>1</a:t>
            </a:r>
            <a:r>
              <a:rPr lang="zh-CN" altLang="en-US" sz="2800">
                <a:solidFill>
                  <a:schemeClr val="bg1"/>
                </a:solidFill>
                <a:ea typeface="SimSun" pitchFamily="2" charset="-122"/>
              </a:rPr>
              <a:t>有 一 根苇 子 赐 给 我 ， 当 作 量 度 的 杖。且 有 话 说 ， “起 来 </a:t>
            </a:r>
            <a:r>
              <a:rPr lang="zh-CN" altLang="en-US" sz="2800">
                <a:solidFill>
                  <a:srgbClr val="FFCCFF"/>
                </a:solidFill>
                <a:ea typeface="SimSun" pitchFamily="2" charset="-122"/>
              </a:rPr>
              <a:t>，因神恩典的缘故，</a:t>
            </a:r>
            <a:r>
              <a:rPr lang="zh-CN" altLang="en-US" sz="2800">
                <a:solidFill>
                  <a:schemeClr val="bg1"/>
                </a:solidFill>
                <a:ea typeface="SimSun" pitchFamily="2" charset="-122"/>
              </a:rPr>
              <a:t>将 耶路撒冷 未来的 殿 ，于基督正要再来之前 和圣所外院子中污秽的祭坛 ， 都 量 一 量，并量 一 量在 重建后的殿 中 敬畏神的余民。</a:t>
            </a:r>
            <a:r>
              <a:rPr lang="en-US" altLang="zh-CN" sz="2800" baseline="54000">
                <a:solidFill>
                  <a:srgbClr val="FFCCFF"/>
                </a:solidFill>
                <a:ea typeface="SimSun" pitchFamily="2" charset="-122"/>
              </a:rPr>
              <a:t>2 </a:t>
            </a:r>
            <a:r>
              <a:rPr lang="zh-CN" altLang="en-US" sz="2800">
                <a:solidFill>
                  <a:srgbClr val="FFCCFF"/>
                </a:solidFill>
                <a:ea typeface="SimSun" pitchFamily="2" charset="-122"/>
              </a:rPr>
              <a:t>但因神恩典的缘故不要</a:t>
            </a:r>
            <a:r>
              <a:rPr lang="zh-CN" altLang="en-US" sz="2800">
                <a:solidFill>
                  <a:schemeClr val="bg1"/>
                </a:solidFill>
                <a:ea typeface="SimSun" pitchFamily="2" charset="-122"/>
              </a:rPr>
              <a:t>量 那些没有神的恶人</a:t>
            </a:r>
            <a:r>
              <a:rPr lang="en-US" altLang="zh-CN" sz="2800">
                <a:solidFill>
                  <a:srgbClr val="FFCCFF"/>
                </a:solidFill>
                <a:ea typeface="SimSun" pitchFamily="2" charset="-122"/>
              </a:rPr>
              <a:t>… </a:t>
            </a:r>
            <a:r>
              <a:rPr lang="zh-CN" altLang="en-US" sz="2800">
                <a:solidFill>
                  <a:srgbClr val="FFCCFF"/>
                </a:solidFill>
                <a:ea typeface="SimSun" pitchFamily="2" charset="-122"/>
              </a:rPr>
              <a:t>因为他们被排除在神恩典之外，</a:t>
            </a:r>
            <a:r>
              <a:rPr lang="en-US" altLang="zh-CN" sz="2800">
                <a:solidFill>
                  <a:srgbClr val="FFCCFF"/>
                </a:solidFill>
                <a:ea typeface="SimSun" pitchFamily="2" charset="-122"/>
              </a:rPr>
              <a:t>[</a:t>
            </a:r>
            <a:r>
              <a:rPr lang="zh-CN" altLang="en-US" sz="2800">
                <a:solidFill>
                  <a:srgbClr val="FFCCFF"/>
                </a:solidFill>
                <a:ea typeface="SimSun" pitchFamily="2" charset="-122"/>
              </a:rPr>
              <a:t>同时</a:t>
            </a:r>
            <a:r>
              <a:rPr lang="en-US" altLang="zh-CN" sz="2800">
                <a:solidFill>
                  <a:srgbClr val="FFCCFF"/>
                </a:solidFill>
                <a:ea typeface="SimSun" pitchFamily="2" charset="-122"/>
              </a:rPr>
              <a:t>] </a:t>
            </a:r>
            <a:r>
              <a:rPr lang="zh-CN" altLang="en-US" sz="2800">
                <a:solidFill>
                  <a:srgbClr val="FFCCFF"/>
                </a:solidFill>
                <a:ea typeface="SimSun" pitchFamily="2" charset="-122"/>
              </a:rPr>
              <a:t>一群抵挡神的 </a:t>
            </a:r>
            <a:r>
              <a:rPr lang="en-US" altLang="zh-CN" sz="2800">
                <a:solidFill>
                  <a:srgbClr val="FFCCFF"/>
                </a:solidFill>
                <a:ea typeface="SimSun" pitchFamily="2" charset="-122"/>
              </a:rPr>
              <a:t>[</a:t>
            </a:r>
            <a:r>
              <a:rPr lang="zh-CN" altLang="en-US" sz="2800">
                <a:solidFill>
                  <a:srgbClr val="FFCCFF"/>
                </a:solidFill>
                <a:ea typeface="SimSun" pitchFamily="2" charset="-122"/>
              </a:rPr>
              <a:t>非犹太人</a:t>
            </a:r>
            <a:r>
              <a:rPr lang="en-US" altLang="zh-CN" sz="2800">
                <a:solidFill>
                  <a:srgbClr val="FFCCFF"/>
                </a:solidFill>
                <a:ea typeface="SimSun" pitchFamily="2" charset="-122"/>
              </a:rPr>
              <a:t>] </a:t>
            </a:r>
            <a:r>
              <a:rPr lang="zh-CN" altLang="en-US" sz="2800">
                <a:solidFill>
                  <a:srgbClr val="FFCCFF"/>
                </a:solidFill>
                <a:ea typeface="SimSun" pitchFamily="2" charset="-122"/>
              </a:rPr>
              <a:t>将会压迫犹太余民。</a:t>
            </a:r>
            <a:r>
              <a:rPr lang="en-US" altLang="zh-CN" sz="2800">
                <a:solidFill>
                  <a:srgbClr val="FFCCFF"/>
                </a:solidFill>
                <a:ea typeface="SimSun" pitchFamily="2" charset="-122"/>
              </a:rPr>
              <a:t>  </a:t>
            </a:r>
            <a:r>
              <a:rPr lang="zh-CN" altLang="en-US" sz="2800">
                <a:solidFill>
                  <a:srgbClr val="FFCCFF"/>
                </a:solidFill>
                <a:ea typeface="SimSun" pitchFamily="2" charset="-122"/>
              </a:rPr>
              <a:t>他们将在但以理的第七十个星期的后半部践踏耶路撒冷。</a:t>
            </a:r>
            <a:r>
              <a:rPr lang="en-US" altLang="zh-CN" sz="2800">
                <a:solidFill>
                  <a:srgbClr val="FFCCFF"/>
                </a:solidFill>
                <a:ea typeface="SimSun" pitchFamily="2" charset="-122"/>
              </a:rPr>
              <a:t>  </a:t>
            </a:r>
            <a:r>
              <a:rPr lang="en-US" altLang="zh-CN" sz="2800" baseline="54000">
                <a:solidFill>
                  <a:srgbClr val="FFCCFF"/>
                </a:solidFill>
                <a:ea typeface="SimSun" pitchFamily="2" charset="-122"/>
              </a:rPr>
              <a:t>3</a:t>
            </a:r>
            <a:r>
              <a:rPr lang="en-US" altLang="zh-CN" sz="2800">
                <a:solidFill>
                  <a:srgbClr val="FFCCFF"/>
                </a:solidFill>
                <a:ea typeface="SimSun" pitchFamily="2" charset="-122"/>
              </a:rPr>
              <a:t>A</a:t>
            </a:r>
            <a:r>
              <a:rPr lang="zh-CN" altLang="en-US" sz="2800">
                <a:solidFill>
                  <a:srgbClr val="FFCCFF"/>
                </a:solidFill>
                <a:ea typeface="SimSun" pitchFamily="2" charset="-122"/>
              </a:rPr>
              <a:t>我将会把我的能力赐给我的两位未来的先知</a:t>
            </a:r>
            <a:r>
              <a:rPr lang="en-US" altLang="zh-CN" sz="2800">
                <a:solidFill>
                  <a:srgbClr val="FFCCFF"/>
                </a:solidFill>
                <a:ea typeface="SimSun" pitchFamily="2" charset="-122"/>
              </a:rPr>
              <a:t> (</a:t>
            </a:r>
            <a:r>
              <a:rPr lang="zh-CN" altLang="en-US" sz="2800">
                <a:solidFill>
                  <a:srgbClr val="FFCCFF"/>
                </a:solidFill>
                <a:ea typeface="SimSun" pitchFamily="2" charset="-122"/>
              </a:rPr>
              <a:t>很可能是摩西和以利亚</a:t>
            </a:r>
            <a:r>
              <a:rPr lang="en-US" altLang="zh-CN" sz="2800">
                <a:solidFill>
                  <a:srgbClr val="FFCCFF"/>
                </a:solidFill>
                <a:ea typeface="SimSun" pitchFamily="2" charset="-122"/>
              </a:rPr>
              <a:t>), </a:t>
            </a:r>
            <a:r>
              <a:rPr lang="zh-CN" altLang="en-US" sz="2800">
                <a:solidFill>
                  <a:srgbClr val="FFCCFF"/>
                </a:solidFill>
                <a:ea typeface="SimSun" pitchFamily="2" charset="-122"/>
              </a:rPr>
              <a:t>而他们将会说语言</a:t>
            </a:r>
            <a:r>
              <a:rPr lang="en-US" altLang="zh-CN" sz="2800">
                <a:solidFill>
                  <a:srgbClr val="FFCCFF"/>
                </a:solidFill>
                <a:ea typeface="SimSun" pitchFamily="2" charset="-122"/>
              </a:rPr>
              <a:t>1,260 </a:t>
            </a:r>
            <a:r>
              <a:rPr lang="zh-CN" altLang="en-US" sz="2800">
                <a:solidFill>
                  <a:srgbClr val="FFCCFF"/>
                </a:solidFill>
                <a:ea typeface="SimSun" pitchFamily="2" charset="-122"/>
              </a:rPr>
              <a:t>天</a:t>
            </a:r>
            <a:r>
              <a:rPr lang="en-US" altLang="zh-CN" sz="2800">
                <a:solidFill>
                  <a:srgbClr val="FFCCFF"/>
                </a:solidFill>
                <a:ea typeface="SimSun" pitchFamily="2" charset="-122"/>
              </a:rPr>
              <a:t>, </a:t>
            </a:r>
            <a:r>
              <a:rPr lang="zh-CN" altLang="en-US" sz="2800">
                <a:solidFill>
                  <a:srgbClr val="FFCCFF"/>
                </a:solidFill>
                <a:ea typeface="SimSun" pitchFamily="2" charset="-122"/>
              </a:rPr>
              <a:t>身穿麻衣</a:t>
            </a:r>
            <a:r>
              <a:rPr lang="en-US" altLang="zh-CN" sz="2800">
                <a:solidFill>
                  <a:srgbClr val="FFCCFF"/>
                </a:solidFill>
                <a:ea typeface="SimSun" pitchFamily="2" charset="-122"/>
              </a:rPr>
              <a:t>… [</a:t>
            </a:r>
            <a:r>
              <a:rPr lang="zh-CN" altLang="en-US" sz="2800">
                <a:solidFill>
                  <a:schemeClr val="bg1"/>
                </a:solidFill>
                <a:ea typeface="SimSun" pitchFamily="2" charset="-122"/>
              </a:rPr>
              <a:t>但被杀后</a:t>
            </a:r>
            <a:r>
              <a:rPr lang="en-US" altLang="zh-CN" sz="2800">
                <a:solidFill>
                  <a:srgbClr val="FFCCFF"/>
                </a:solidFill>
                <a:ea typeface="SimSun" pitchFamily="2" charset="-122"/>
              </a:rPr>
              <a:t>] </a:t>
            </a:r>
            <a:r>
              <a:rPr lang="en-US" altLang="zh-CN" sz="2800" baseline="30000">
                <a:solidFill>
                  <a:srgbClr val="FFCCFF"/>
                </a:solidFill>
                <a:ea typeface="SimSun" pitchFamily="2" charset="-122"/>
              </a:rPr>
              <a:t>8</a:t>
            </a:r>
            <a:r>
              <a:rPr lang="zh-CN" altLang="en-US" sz="2800">
                <a:solidFill>
                  <a:schemeClr val="bg1"/>
                </a:solidFill>
                <a:ea typeface="SimSun" pitchFamily="2" charset="-122"/>
              </a:rPr>
              <a:t>他们的尸体将躺卧于耶路撒冷的街道上，三天半过后他们将会</a:t>
            </a:r>
            <a:r>
              <a:rPr lang="en-US" altLang="zh-CN" sz="2800">
                <a:solidFill>
                  <a:srgbClr val="FFCCFF"/>
                </a:solidFill>
                <a:ea typeface="SimSun" pitchFamily="2" charset="-122"/>
              </a:rPr>
              <a:t>] </a:t>
            </a:r>
            <a:r>
              <a:rPr lang="en-US" altLang="zh-CN" sz="2800" baseline="54000">
                <a:solidFill>
                  <a:srgbClr val="FFCCFF"/>
                </a:solidFill>
                <a:ea typeface="SimSun" pitchFamily="2" charset="-122"/>
              </a:rPr>
              <a:t>11-12</a:t>
            </a:r>
            <a:r>
              <a:rPr lang="zh-CN" altLang="en-US" sz="2800">
                <a:solidFill>
                  <a:srgbClr val="FFCCFF"/>
                </a:solidFill>
                <a:ea typeface="SimSun" pitchFamily="2" charset="-122"/>
              </a:rPr>
              <a:t>复活。</a:t>
            </a:r>
            <a:endParaRPr lang="en-US" altLang="zh-CN" sz="2800">
              <a:solidFill>
                <a:srgbClr val="FFCCFF"/>
              </a:solidFill>
              <a:ea typeface="SimSun" pitchFamily="2" charset="-122"/>
            </a:endParaRPr>
          </a:p>
        </p:txBody>
      </p:sp>
      <p:sp>
        <p:nvSpPr>
          <p:cNvPr id="621572" name="Text Box 4"/>
          <p:cNvSpPr txBox="1">
            <a:spLocks noChangeArrowheads="1"/>
          </p:cNvSpPr>
          <p:nvPr/>
        </p:nvSpPr>
        <p:spPr bwMode="auto">
          <a:xfrm>
            <a:off x="8459788" y="79375"/>
            <a:ext cx="7032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21573" name="Rectangle 5"/>
          <p:cNvSpPr>
            <a:spLocks noGrp="1" noChangeArrowheads="1"/>
          </p:cNvSpPr>
          <p:nvPr>
            <p:ph type="title"/>
          </p:nvPr>
        </p:nvSpPr>
        <p:spPr>
          <a:xfrm>
            <a:off x="0" y="0"/>
            <a:ext cx="1524000" cy="457200"/>
          </a:xfrm>
        </p:spPr>
        <p:txBody>
          <a:bodyPr/>
          <a:lstStyle/>
          <a:p>
            <a:r>
              <a:rPr lang="en-US" altLang="zh-CN" sz="800">
                <a:ea typeface="SimSun" pitchFamily="2" charset="-122"/>
              </a:rPr>
              <a:t>Literal Summary (Thomas)</a:t>
            </a:r>
          </a:p>
        </p:txBody>
      </p:sp>
    </p:spTree>
    <p:extLst>
      <p:ext uri="{BB962C8B-B14F-4D97-AF65-F5344CB8AC3E}">
        <p14:creationId xmlns:p14="http://schemas.microsoft.com/office/powerpoint/2010/main" val="241171891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8" y="260350"/>
            <a:ext cx="8569325" cy="9064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5200" dirty="0">
                <a:solidFill>
                  <a:schemeClr val="bg1"/>
                </a:solidFill>
                <a:latin typeface="Times New Roman" charset="0"/>
              </a:rPr>
              <a:t>四个说明的原则</a:t>
            </a:r>
            <a:endParaRPr lang="en-US" dirty="0"/>
          </a:p>
        </p:txBody>
      </p:sp>
      <p:sp>
        <p:nvSpPr>
          <p:cNvPr id="679940" name="Text Box 4"/>
          <p:cNvSpPr txBox="1">
            <a:spLocks noChangeArrowheads="1"/>
          </p:cNvSpPr>
          <p:nvPr/>
        </p:nvSpPr>
        <p:spPr bwMode="auto">
          <a:xfrm>
            <a:off x="395288" y="2036763"/>
            <a:ext cx="453230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a:defRPr/>
            </a:pPr>
            <a:r>
              <a:rPr lang="zh-SG" altLang="en-US" sz="3200" dirty="0">
                <a:solidFill>
                  <a:srgbClr val="DAE9FC"/>
                </a:solidFill>
                <a:ea typeface="ＭＳ Ｐゴシック" charset="-128"/>
                <a:cs typeface="ＭＳ Ｐゴシック" charset="-128"/>
              </a:rPr>
              <a:t>但 以 理一致的</a:t>
            </a:r>
            <a:r>
              <a:rPr lang="zh-CN" altLang="en-US" sz="3200" dirty="0">
                <a:solidFill>
                  <a:srgbClr val="DAE9FC"/>
                </a:solidFill>
                <a:ea typeface="ＭＳ Ｐゴシック" charset="-128"/>
                <a:cs typeface="ＭＳ Ｐゴシック" charset="-128"/>
              </a:rPr>
              <a:t>并行</a:t>
            </a:r>
            <a:r>
              <a:rPr lang="zh-SG" altLang="en-US" sz="3200" dirty="0">
                <a:solidFill>
                  <a:srgbClr val="DAE9FC"/>
                </a:solidFill>
                <a:ea typeface="ＭＳ Ｐゴシック" charset="-128"/>
                <a:cs typeface="ＭＳ Ｐゴシック" charset="-128"/>
              </a:rPr>
              <a:t>预言</a:t>
            </a:r>
            <a:endParaRPr lang="en-US" sz="3200" dirty="0">
              <a:solidFill>
                <a:srgbClr val="DAE9FC"/>
              </a:solidFill>
              <a:ea typeface="ＭＳ Ｐゴシック" charset="-128"/>
              <a:cs typeface="ＭＳ Ｐゴシック" charset="-128"/>
            </a:endParaRPr>
          </a:p>
        </p:txBody>
      </p:sp>
      <p:sp>
        <p:nvSpPr>
          <p:cNvPr id="734212" name="Rectangle 11"/>
          <p:cNvSpPr>
            <a:spLocks noGrp="1" noChangeArrowheads="1"/>
          </p:cNvSpPr>
          <p:nvPr>
            <p:ph type="title" idx="4294967295"/>
          </p:nvPr>
        </p:nvSpPr>
        <p:spPr>
          <a:xfrm>
            <a:off x="457200" y="1322388"/>
            <a:ext cx="2819400" cy="586957"/>
          </a:xfrm>
          <a:noFill/>
        </p:spPr>
        <p:txBody>
          <a:bodyPr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en-US" sz="3200" b="1" i="1" dirty="0">
                <a:latin typeface="Comic Sans MS" charset="0"/>
                <a:ea typeface="ＭＳ Ｐゴシック" charset="0"/>
                <a:cs typeface="ＭＳ Ｐゴシック" charset="0"/>
              </a:rPr>
              <a:t> #2</a:t>
            </a: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288" y="3071813"/>
            <a:ext cx="3816350"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437103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632834"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8000">
                <a:solidFill>
                  <a:srgbClr val="FFFFFF"/>
                </a:solidFill>
                <a:latin typeface="Comic Sans MS" pitchFamily="66" charset="0"/>
                <a:ea typeface="SimSun" pitchFamily="2" charset="-122"/>
                <a:cs typeface="+mn-cs"/>
              </a:rPr>
              <a:t>启示录</a:t>
            </a:r>
            <a:endParaRPr lang="en-US" sz="8000" b="1">
              <a:solidFill>
                <a:srgbClr val="FFFFFF"/>
              </a:solidFill>
              <a:latin typeface="Times New Roman" pitchFamily="18" charset="0"/>
              <a:ea typeface="MS PGothic" pitchFamily="34" charset="-128"/>
              <a:cs typeface="+mn-cs"/>
            </a:endParaRPr>
          </a:p>
        </p:txBody>
      </p:sp>
      <p:pic>
        <p:nvPicPr>
          <p:cNvPr id="552976" name="Picture 16" descr="int_rvv_c17">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859338" y="4591050"/>
            <a:ext cx="3008312" cy="2266950"/>
          </a:xfrm>
        </p:spPr>
      </p:pic>
      <p:sp>
        <p:nvSpPr>
          <p:cNvPr id="552979" name="Rectangle 19"/>
          <p:cNvSpPr>
            <a:spLocks noGrp="1" noChangeArrowheads="1"/>
          </p:cNvSpPr>
          <p:nvPr>
            <p:ph type="title"/>
          </p:nvPr>
        </p:nvSpPr>
        <p:spPr>
          <a:xfrm rot="5400000">
            <a:off x="-2794794" y="2769394"/>
            <a:ext cx="6913563" cy="1323975"/>
          </a:xfrm>
          <a:solidFill>
            <a:srgbClr val="FFCC00"/>
          </a:solidFill>
          <a:effectLst>
            <a:outerShdw blurRad="63500" dist="46662" dir="3284183" algn="ctr" rotWithShape="0">
              <a:schemeClr val="bg2">
                <a:alpha val="74997"/>
              </a:schemeClr>
            </a:outerShdw>
          </a:effectLst>
        </p:spPr>
        <p:txBody>
          <a:bodyPr>
            <a:spAutoFit/>
          </a:bodyPr>
          <a:lstStyle/>
          <a:p>
            <a:r>
              <a:rPr lang="zh-CN" altLang="en-US" sz="8000" b="1">
                <a:ea typeface="SimSun" pitchFamily="2" charset="-122"/>
              </a:rPr>
              <a:t>但以理</a:t>
            </a:r>
            <a:endParaRPr lang="en-US" sz="8000" b="1"/>
          </a:p>
        </p:txBody>
      </p:sp>
      <p:sp>
        <p:nvSpPr>
          <p:cNvPr id="8" name="Rectangle 4"/>
          <p:cNvSpPr txBox="1">
            <a:spLocks noChangeArrowheads="1"/>
          </p:cNvSpPr>
          <p:nvPr/>
        </p:nvSpPr>
        <p:spPr bwMode="auto">
          <a:xfrm>
            <a:off x="2133600" y="234950"/>
            <a:ext cx="540067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buFontTx/>
              <a:buChar char="•"/>
            </a:pPr>
            <a:r>
              <a:rPr lang="zh-CN" altLang="en-US" sz="4800">
                <a:solidFill>
                  <a:srgbClr val="FFFF00"/>
                </a:solidFill>
                <a:latin typeface="Times New Roman" pitchFamily="18" charset="0"/>
                <a:ea typeface="SimSun" pitchFamily="2" charset="-122"/>
                <a:cs typeface="+mn-cs"/>
              </a:rPr>
              <a:t>七年之约</a:t>
            </a:r>
          </a:p>
          <a:p>
            <a:pPr>
              <a:spcBef>
                <a:spcPct val="20000"/>
              </a:spcBef>
              <a:buFontTx/>
              <a:buChar char="•"/>
            </a:pPr>
            <a:r>
              <a:rPr lang="en-US" sz="4400">
                <a:solidFill>
                  <a:srgbClr val="FFFF00"/>
                </a:solidFill>
                <a:latin typeface="Times New Roman" pitchFamily="18" charset="0"/>
                <a:cs typeface="+mn-cs"/>
              </a:rPr>
              <a:t>1290/1260</a:t>
            </a:r>
            <a:r>
              <a:rPr lang="zh-CN" altLang="en-US" sz="4400">
                <a:solidFill>
                  <a:srgbClr val="FFFF00"/>
                </a:solidFill>
                <a:latin typeface="Times New Roman" pitchFamily="18" charset="0"/>
                <a:ea typeface="SimSun" pitchFamily="2" charset="-122"/>
                <a:cs typeface="+mn-cs"/>
              </a:rPr>
              <a:t>日之试炼</a:t>
            </a:r>
            <a:endParaRPr lang="en-US" altLang="ja-JP" sz="4400">
              <a:solidFill>
                <a:srgbClr val="FFFF00"/>
              </a:solidFill>
              <a:latin typeface="Times New Roman" pitchFamily="18" charset="0"/>
              <a:cs typeface="+mn-cs"/>
            </a:endParaRPr>
          </a:p>
          <a:p>
            <a:pPr>
              <a:spcBef>
                <a:spcPct val="20000"/>
              </a:spcBef>
              <a:buFontTx/>
              <a:buChar char="•"/>
            </a:pPr>
            <a:r>
              <a:rPr lang="zh-CN" altLang="en-US" sz="4800">
                <a:solidFill>
                  <a:srgbClr val="FFFF00"/>
                </a:solidFill>
                <a:latin typeface="Times New Roman" pitchFamily="18" charset="0"/>
                <a:ea typeface="SimSun" pitchFamily="2" charset="-122"/>
                <a:cs typeface="+mn-cs"/>
              </a:rPr>
              <a:t>十角兽</a:t>
            </a:r>
          </a:p>
          <a:p>
            <a:pPr>
              <a:spcBef>
                <a:spcPct val="20000"/>
              </a:spcBef>
              <a:buFontTx/>
              <a:buChar char="•"/>
            </a:pPr>
            <a:endParaRPr lang="en-US" sz="4800">
              <a:solidFill>
                <a:srgbClr val="FFFF00"/>
              </a:solidFill>
              <a:latin typeface="Times New Roman" pitchFamily="18" charset="0"/>
              <a:cs typeface="+mn-cs"/>
            </a:endParaRPr>
          </a:p>
        </p:txBody>
      </p:sp>
    </p:spTree>
    <p:extLst>
      <p:ext uri="{BB962C8B-B14F-4D97-AF65-F5344CB8AC3E}">
        <p14:creationId xmlns:p14="http://schemas.microsoft.com/office/powerpoint/2010/main" val="23197360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5"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605062924"/>
              </p:ext>
            </p:extLst>
          </p:nvPr>
        </p:nvGraphicFramePr>
        <p:xfrm>
          <a:off x="0" y="639763"/>
          <a:ext cx="9144000" cy="6086475"/>
        </p:xfrm>
        <a:graphic>
          <a:graphicData uri="http://schemas.openxmlformats.org/drawingml/2006/table">
            <a:tbl>
              <a:tblPr/>
              <a:tblGrid>
                <a:gridCol w="6096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神</a:t>
                      </a:r>
                      <a:r>
                        <a:rPr kumimoji="0" lang="zh-CN" altLang="en-US" sz="3600" b="1" i="0" u="none" strike="noStrike" cap="none" normalizeH="0" baseline="0" dirty="0">
                          <a:ln>
                            <a:noFill/>
                          </a:ln>
                          <a:solidFill>
                            <a:schemeClr val="bg1"/>
                          </a:solidFill>
                          <a:effectLst/>
                          <a:latin typeface="Times New Roman" pitchFamily="18" charset="0"/>
                          <a:ea typeface="SimSun" pitchFamily="2" charset="-122"/>
                        </a:rPr>
                        <a:t>万能主权在外邦人统治的时代</a:t>
                      </a:r>
                      <a:endParaRPr kumimoji="0" lang="en-US" sz="2800" b="1" i="0" u="none" strike="noStrike" cap="none" normalizeH="0" baseline="0" dirty="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盖过但以理的主权</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盖过外邦人的主权</a:t>
                      </a:r>
                      <a:endParaRPr kumimoji="0" lang="en-US" sz="36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盖过犹太人的主权</a:t>
                      </a:r>
                      <a:endParaRPr kumimoji="0" lang="en-US" sz="36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第一节</a:t>
                      </a:r>
                      <a:endPar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第二至七节</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第八至十二节</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叙述</a:t>
                      </a: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叙述异象</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异象</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阿拉米文</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犹太人名词称呼神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第一人称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我</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371475">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但以理的榜样</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但以理讲解</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国王的梦</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天使讲解但以理的梦</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大像</a:t>
                      </a: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众国王</a:t>
                      </a:r>
                      <a:endParaRPr kumimoji="0" lang="en-US" sz="20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8"/>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放逐</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1:1-7</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食物</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1:8-16</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尊崇</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1:17-21</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bg1"/>
                          </a:solidFill>
                          <a:effectLst/>
                          <a:latin typeface="Arial" pitchFamily="34" charset="0"/>
                          <a:ea typeface="SimSun" pitchFamily="2" charset="-122"/>
                        </a:rPr>
                        <a:t>各</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2</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升职</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金</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3</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火窑</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尼王</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4</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放逐</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伯王</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5</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筵席</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大王</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6</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狮子</a:t>
                      </a: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全</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7</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大 兽</a:t>
                      </a:r>
                      <a:endParaRPr kumimoji="0" lang="en-US" altLang="ja-JP" sz="32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玛代</a:t>
                      </a:r>
                      <a:r>
                        <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rPr>
                        <a:t>-</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bg1"/>
                          </a:solidFill>
                          <a:effectLst/>
                          <a:latin typeface="Arial" pitchFamily="34" charset="0"/>
                          <a:ea typeface="SimSun" pitchFamily="2" charset="-122"/>
                        </a:rPr>
                        <a:t>波斯</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至希腊</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8</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回到</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a:t>
                      </a:r>
                      <a:r>
                        <a:rPr kumimoji="0" lang="zh-CN" altLang="en-US" sz="1400" b="1" i="0" u="none" strike="noStrike" cap="none" normalizeH="0" baseline="0">
                          <a:ln>
                            <a:noFill/>
                          </a:ln>
                          <a:solidFill>
                            <a:schemeClr val="bg1"/>
                          </a:solidFill>
                          <a:effectLst/>
                          <a:latin typeface="Arial" pitchFamily="34" charset="0"/>
                          <a:ea typeface="SimSun" pitchFamily="2" charset="-122"/>
                        </a:rPr>
                        <a:t>七十个七</a:t>
                      </a:r>
                      <a:r>
                        <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9</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新旧约期间至大患难</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10–12</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Times New Roman" pitchFamily="18" charset="0"/>
                          <a:ea typeface="SimSun" pitchFamily="2" charset="-122"/>
                        </a:rPr>
                        <a:t>巴比伦</a:t>
                      </a:r>
                      <a:endParaRPr kumimoji="0" lang="en-US" sz="44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公元前</a:t>
                      </a:r>
                      <a:r>
                        <a:rPr kumimoji="0" 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605-536</a:t>
                      </a:r>
                      <a:r>
                        <a:rPr kumimoji="0" lang="zh-CN" alt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年</a:t>
                      </a:r>
                      <a:r>
                        <a:rPr kumimoji="0" 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 </a:t>
                      </a:r>
                      <a:endParaRPr kumimoji="0" lang="en-US" sz="2400" b="1" i="0" u="none" strike="noStrike" cap="none" normalizeH="0" baseline="0" dirty="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685800"/>
            <a:ext cx="8991600" cy="609600"/>
          </a:xfrm>
          <a:prstGeom prst="ellipse">
            <a:avLst/>
          </a:prstGeom>
          <a:noFill/>
          <a:ln w="381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30854" name="Title 7"/>
          <p:cNvSpPr>
            <a:spLocks noGrp="1"/>
          </p:cNvSpPr>
          <p:nvPr>
            <p:ph type="title"/>
          </p:nvPr>
        </p:nvSpPr>
        <p:spPr>
          <a:xfrm>
            <a:off x="685800" y="0"/>
            <a:ext cx="7772400" cy="533400"/>
          </a:xfrm>
        </p:spPr>
        <p:txBody>
          <a:bodyPr/>
          <a:lstStyle/>
          <a:p>
            <a:r>
              <a:rPr lang="zh-CN" altLang="en-US" sz="3600">
                <a:solidFill>
                  <a:schemeClr val="bg1"/>
                </a:solidFill>
                <a:ea typeface="SimSun" pitchFamily="2" charset="-122"/>
              </a:rPr>
              <a:t>但以理书图表</a:t>
            </a:r>
            <a:endParaRPr lang="en-US" sz="3600">
              <a:solidFill>
                <a:srgbClr val="FFFFFF"/>
              </a:solidFill>
              <a:latin typeface="Arial" pitchFamily="34" charset="0"/>
              <a:cs typeface="Arial" pitchFamily="34" charset="0"/>
            </a:endParaRPr>
          </a:p>
        </p:txBody>
      </p:sp>
      <p:sp>
        <p:nvSpPr>
          <p:cNvPr id="630855" name="TextBox 9"/>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latin typeface="Arial" pitchFamily="34" charset="0"/>
                <a:cs typeface="Arial" pitchFamily="34" charset="0"/>
              </a:rPr>
              <a:t>532</a:t>
            </a:r>
          </a:p>
        </p:txBody>
      </p:sp>
    </p:spTree>
    <p:extLst>
      <p:ext uri="{BB962C8B-B14F-4D97-AF65-F5344CB8AC3E}">
        <p14:creationId xmlns:p14="http://schemas.microsoft.com/office/powerpoint/2010/main" val="10166816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zh-CN" altLang="en-US" sz="6000" b="1" dirty="0">
                <a:effectLst>
                  <a:glow rad="101600">
                    <a:schemeClr val="bg1">
                      <a:alpha val="75000"/>
                    </a:schemeClr>
                  </a:glow>
                </a:effectLst>
                <a:latin typeface="Arial" charset="0"/>
                <a:ea typeface="ＭＳ Ｐゴシック" charset="0"/>
                <a:cs typeface="Arial" charset="0"/>
              </a:rPr>
              <a:t>但以理书</a:t>
            </a:r>
            <a:r>
              <a:rPr lang="en-US" altLang="zh-CN" sz="6000" b="1" dirty="0">
                <a:effectLst>
                  <a:glow rad="101600">
                    <a:schemeClr val="bg1">
                      <a:alpha val="75000"/>
                    </a:schemeClr>
                  </a:glow>
                </a:effectLst>
                <a:latin typeface="Arial" charset="0"/>
                <a:ea typeface="ＭＳ Ｐゴシック" charset="0"/>
                <a:cs typeface="Arial" charset="0"/>
              </a:rPr>
              <a:t>7</a:t>
            </a:r>
            <a:r>
              <a:rPr lang="zh-CN" altLang="en-US" sz="6000" b="1" dirty="0">
                <a:effectLst>
                  <a:glow rad="101600">
                    <a:schemeClr val="bg1">
                      <a:alpha val="75000"/>
                    </a:schemeClr>
                  </a:glow>
                </a:effectLst>
                <a:latin typeface="Arial" charset="0"/>
                <a:ea typeface="ＭＳ Ｐゴシック" charset="0"/>
                <a:cs typeface="Arial" charset="0"/>
              </a:rPr>
              <a:t>章里的四国</a:t>
            </a:r>
            <a:endParaRPr lang="en-US" sz="6000" b="1" dirty="0">
              <a:effectLst>
                <a:glow rad="101600">
                  <a:schemeClr val="bg1">
                    <a:alpha val="75000"/>
                  </a:schemeClr>
                </a:glow>
              </a:effectLst>
              <a:latin typeface="Arial" charset="0"/>
              <a:ea typeface="ＭＳ Ｐゴシック" charset="0"/>
              <a:cs typeface="Arial" charset="0"/>
            </a:endParaRPr>
          </a:p>
        </p:txBody>
      </p:sp>
      <p:sp>
        <p:nvSpPr>
          <p:cNvPr id="7" name="Title 1"/>
          <p:cNvSpPr txBox="1">
            <a:spLocks/>
          </p:cNvSpPr>
          <p:nvPr/>
        </p:nvSpPr>
        <p:spPr bwMode="auto">
          <a:xfrm>
            <a:off x="228600" y="25193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巴比伦</a:t>
            </a:r>
            <a:endParaRPr lang="en-US" sz="4400" b="1" dirty="0">
              <a:solidFill>
                <a:srgbClr val="FFFFFF"/>
              </a:solidFill>
              <a:effectLst>
                <a:glow rad="177800">
                  <a:schemeClr val="tx1">
                    <a:alpha val="75000"/>
                  </a:schemeClr>
                </a:glow>
              </a:effectLst>
              <a:latin typeface="Arial" charset="0"/>
              <a:cs typeface="Arial" charset="0"/>
            </a:endParaRPr>
          </a:p>
        </p:txBody>
      </p:sp>
      <p:sp>
        <p:nvSpPr>
          <p:cNvPr id="8" name="Title 1"/>
          <p:cNvSpPr txBox="1">
            <a:spLocks/>
          </p:cNvSpPr>
          <p:nvPr/>
        </p:nvSpPr>
        <p:spPr bwMode="auto">
          <a:xfrm>
            <a:off x="1219200" y="47988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玛代</a:t>
            </a:r>
            <a:r>
              <a:rPr lang="en-US" altLang="zh-CN" sz="4400" b="1" dirty="0">
                <a:solidFill>
                  <a:srgbClr val="FFFFFF"/>
                </a:solidFill>
                <a:effectLst>
                  <a:glow rad="177800">
                    <a:schemeClr val="tx1">
                      <a:alpha val="75000"/>
                    </a:schemeClr>
                  </a:glow>
                </a:effectLst>
                <a:latin typeface="Arial" charset="0"/>
                <a:cs typeface="Arial" charset="0"/>
              </a:rPr>
              <a:t>-</a:t>
            </a:r>
            <a:r>
              <a:rPr lang="zh-CN" altLang="en-US" sz="4400" b="1" dirty="0">
                <a:solidFill>
                  <a:srgbClr val="FFFFFF"/>
                </a:solidFill>
                <a:effectLst>
                  <a:glow rad="177800">
                    <a:schemeClr val="tx1">
                      <a:alpha val="75000"/>
                    </a:schemeClr>
                  </a:glow>
                </a:effectLst>
                <a:latin typeface="Arial" charset="0"/>
                <a:cs typeface="Arial" charset="0"/>
              </a:rPr>
              <a:t>波斯 </a:t>
            </a:r>
            <a:endParaRPr lang="en-US" sz="4400" b="1" dirty="0">
              <a:solidFill>
                <a:srgbClr val="FFFFFF"/>
              </a:solidFill>
              <a:effectLst>
                <a:glow rad="177800">
                  <a:schemeClr val="tx1">
                    <a:alpha val="75000"/>
                  </a:schemeClr>
                </a:glow>
              </a:effectLst>
              <a:latin typeface="Arial" charset="0"/>
              <a:cs typeface="Arial" charset="0"/>
            </a:endParaRPr>
          </a:p>
        </p:txBody>
      </p:sp>
      <p:sp>
        <p:nvSpPr>
          <p:cNvPr id="9" name="Title 1"/>
          <p:cNvSpPr txBox="1">
            <a:spLocks/>
          </p:cNvSpPr>
          <p:nvPr/>
        </p:nvSpPr>
        <p:spPr bwMode="auto">
          <a:xfrm>
            <a:off x="3886200" y="24366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希腊</a:t>
            </a:r>
            <a:endParaRPr lang="en-US" sz="4400" b="1" dirty="0">
              <a:solidFill>
                <a:srgbClr val="FFFFFF"/>
              </a:solidFill>
              <a:effectLst>
                <a:glow rad="177800">
                  <a:schemeClr val="tx1">
                    <a:alpha val="75000"/>
                  </a:schemeClr>
                </a:glow>
              </a:effectLst>
              <a:latin typeface="Arial" charset="0"/>
              <a:cs typeface="Arial" charset="0"/>
            </a:endParaRPr>
          </a:p>
        </p:txBody>
      </p:sp>
      <p:sp>
        <p:nvSpPr>
          <p:cNvPr id="10" name="Title 1"/>
          <p:cNvSpPr txBox="1">
            <a:spLocks/>
          </p:cNvSpPr>
          <p:nvPr/>
        </p:nvSpPr>
        <p:spPr bwMode="auto">
          <a:xfrm>
            <a:off x="4267200" y="4300352"/>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罗马</a:t>
            </a:r>
            <a:endParaRPr lang="en-US" sz="4400" b="1" dirty="0">
              <a:solidFill>
                <a:srgbClr val="FFFFFF"/>
              </a:solidFill>
              <a:effectLst>
                <a:glow rad="177800">
                  <a:schemeClr val="tx1">
                    <a:alpha val="75000"/>
                  </a:schemeClr>
                </a:glow>
              </a:effectLst>
              <a:latin typeface="Arial" charset="0"/>
              <a:cs typeface="Arial" charset="0"/>
            </a:endParaRPr>
          </a:p>
        </p:txBody>
      </p:sp>
      <p:sp>
        <p:nvSpPr>
          <p:cNvPr id="11"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077129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zh-CN" altLang="en-US" sz="4000" dirty="0"/>
              <a:t>第一大兽：有翅膀的狮子 （巴比伦）</a:t>
            </a:r>
            <a:endParaRPr lang="en-US" sz="4000" dirty="0"/>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944563"/>
            <a:ext cx="9180513" cy="5913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21773481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574" y="6425740"/>
            <a:ext cx="9156573" cy="44483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115888"/>
            <a:ext cx="9144000" cy="792162"/>
          </a:xfrm>
        </p:spPr>
        <p:txBody>
          <a:bodyPr/>
          <a:lstStyle/>
          <a:p>
            <a:pPr>
              <a:defRPr/>
            </a:pPr>
            <a:r>
              <a:rPr lang="zh-CN" altLang="en-US" sz="4000" dirty="0"/>
              <a:t>第二大兽：</a:t>
            </a:r>
            <a:r>
              <a:rPr lang="en-US" sz="4000" dirty="0"/>
              <a:t> </a:t>
            </a:r>
            <a:r>
              <a:rPr lang="zh-CN" altLang="en-US" sz="4000" dirty="0"/>
              <a:t>熊 （玛代</a:t>
            </a:r>
            <a:r>
              <a:rPr lang="en-US" altLang="zh-CN" sz="4000" dirty="0"/>
              <a:t>-</a:t>
            </a:r>
            <a:r>
              <a:rPr lang="zh-CN" altLang="en-US" sz="4000" dirty="0"/>
              <a:t>波斯）</a:t>
            </a:r>
            <a:endParaRPr lang="en-US" sz="4000" dirty="0"/>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052513"/>
            <a:ext cx="9144000" cy="554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34619135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4925" y="314325"/>
            <a:ext cx="9144000" cy="654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zh-CN" altLang="en-US" sz="4000" dirty="0"/>
              <a:t>第三大兽：豹 （希腊）</a:t>
            </a:r>
            <a:endParaRPr lang="en-US" sz="4000" dirty="0"/>
          </a:p>
        </p:txBody>
      </p:sp>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220447140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zh-CN" altLang="en-US" sz="4000" dirty="0"/>
              <a:t>第四大兽：</a:t>
            </a:r>
            <a:r>
              <a:rPr lang="en-US" sz="4000" dirty="0"/>
              <a:t> </a:t>
            </a:r>
            <a:r>
              <a:rPr lang="zh-CN" altLang="en-US" sz="4000" dirty="0"/>
              <a:t>可怕</a:t>
            </a:r>
            <a:r>
              <a:rPr lang="en-US" sz="4000" dirty="0"/>
              <a:t> (</a:t>
            </a:r>
            <a:r>
              <a:rPr lang="zh-CN" altLang="en-US" sz="4000" dirty="0"/>
              <a:t>罗马</a:t>
            </a:r>
            <a:r>
              <a:rPr lang="en-US" sz="4000" dirty="0"/>
              <a:t>)</a:t>
            </a:r>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800100"/>
            <a:ext cx="9180513" cy="644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a:solidFill>
                  <a:srgbClr val="FFFFFF"/>
                </a:solidFill>
                <a:effectLst>
                  <a:glow rad="317500">
                    <a:srgbClr val="000000">
                      <a:alpha val="75000"/>
                    </a:srgbClr>
                  </a:glow>
                  <a:outerShdw blurRad="38100" dist="38100" dir="2700000" algn="tl">
                    <a:srgbClr val="000000">
                      <a:alpha val="43137"/>
                    </a:srgbClr>
                  </a:outerShdw>
                </a:effectLst>
              </a:rPr>
              <a:t> 7:7</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66825390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zh-CN" altLang="en-US" dirty="0">
                <a:effectLst>
                  <a:glow rad="317500">
                    <a:schemeClr val="tx2">
                      <a:alpha val="75000"/>
                    </a:schemeClr>
                  </a:glow>
                  <a:outerShdw blurRad="38100" dist="38100" dir="2700000" algn="tl">
                    <a:srgbClr val="000000">
                      <a:alpha val="43137"/>
                    </a:srgbClr>
                  </a:outerShdw>
                </a:effectLst>
              </a:rPr>
              <a:t>第四大兽头上的小角 （敌基督者）</a:t>
            </a:r>
            <a:endParaRPr lang="en-US" dirty="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a:solidFill>
                  <a:srgbClr val="FFFFFF"/>
                </a:solidFill>
                <a:effectLst>
                  <a:glow rad="317500">
                    <a:srgbClr val="000000">
                      <a:alpha val="75000"/>
                    </a:srgbClr>
                  </a:glow>
                  <a:outerShdw blurRad="38100" dist="38100" dir="2700000" algn="tl">
                    <a:srgbClr val="000000">
                      <a:alpha val="43137"/>
                    </a:srgbClr>
                  </a:outerShdw>
                </a:effectLst>
              </a:rPr>
              <a:t> 7:8</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42282336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636930"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46038" y="1371600"/>
            <a:ext cx="9226551" cy="5486400"/>
          </a:xfrm>
          <a:solidFill>
            <a:srgbClr val="800000"/>
          </a:solidFill>
        </p:spPr>
      </p:pic>
      <p:sp>
        <p:nvSpPr>
          <p:cNvPr id="636931" name="Rectangle 5"/>
          <p:cNvSpPr>
            <a:spLocks noGrp="1" noChangeArrowheads="1"/>
          </p:cNvSpPr>
          <p:nvPr>
            <p:ph type="title"/>
          </p:nvPr>
        </p:nvSpPr>
        <p:spPr>
          <a:xfrm>
            <a:off x="755650" y="288925"/>
            <a:ext cx="7702550" cy="1484313"/>
          </a:xfrm>
          <a:solidFill>
            <a:schemeClr val="hlink"/>
          </a:solidFill>
          <a:ln w="57150">
            <a:solidFill>
              <a:schemeClr val="tx1"/>
            </a:solidFill>
            <a:miter lim="800000"/>
            <a:headEnd/>
            <a:tailEnd/>
          </a:ln>
        </p:spPr>
        <p:txBody>
          <a:bodyPr/>
          <a:lstStyle/>
          <a:p>
            <a:r>
              <a:rPr lang="zh-CN" altLang="en-US" sz="6000" b="1">
                <a:solidFill>
                  <a:srgbClr val="800000"/>
                </a:solidFill>
                <a:latin typeface="SimSun" pitchFamily="2" charset="-122"/>
                <a:ea typeface="SimSun" pitchFamily="2" charset="-122"/>
              </a:rPr>
              <a:t>但以理</a:t>
            </a:r>
            <a:r>
              <a:rPr lang="en-US" altLang="zh-CN" sz="6000" b="1">
                <a:solidFill>
                  <a:srgbClr val="800000"/>
                </a:solidFill>
                <a:latin typeface="SimSun" pitchFamily="2" charset="-122"/>
                <a:ea typeface="SimSun" pitchFamily="2" charset="-122"/>
              </a:rPr>
              <a:t>70</a:t>
            </a:r>
            <a:r>
              <a:rPr lang="zh-CN" altLang="en-US" sz="6000" b="1">
                <a:solidFill>
                  <a:srgbClr val="800000"/>
                </a:solidFill>
                <a:latin typeface="SimSun" pitchFamily="2" charset="-122"/>
                <a:ea typeface="SimSun" pitchFamily="2" charset="-122"/>
              </a:rPr>
              <a:t>个星期</a:t>
            </a:r>
            <a:br>
              <a:rPr lang="zh-CN" altLang="en-US" sz="5400" b="1">
                <a:solidFill>
                  <a:srgbClr val="800000"/>
                </a:solidFill>
              </a:rPr>
            </a:br>
            <a:r>
              <a:rPr lang="en-US" altLang="zh-CN" sz="3600" b="1">
                <a:solidFill>
                  <a:srgbClr val="800000"/>
                </a:solidFill>
                <a:latin typeface="SimSun" pitchFamily="2" charset="-122"/>
                <a:ea typeface="SimSun" pitchFamily="2" charset="-122"/>
              </a:rPr>
              <a:t>(</a:t>
            </a:r>
            <a:r>
              <a:rPr lang="zh-CN" altLang="en-US" sz="3600" b="1">
                <a:solidFill>
                  <a:srgbClr val="800000"/>
                </a:solidFill>
                <a:latin typeface="SimSun" pitchFamily="2" charset="-122"/>
                <a:ea typeface="SimSun" pitchFamily="2" charset="-122"/>
              </a:rPr>
              <a:t>但以理书 </a:t>
            </a:r>
            <a:r>
              <a:rPr lang="en-US" altLang="zh-CN" sz="3600" b="1">
                <a:solidFill>
                  <a:srgbClr val="800000"/>
                </a:solidFill>
                <a:latin typeface="SimSun" pitchFamily="2" charset="-122"/>
                <a:ea typeface="SimSun" pitchFamily="2" charset="-122"/>
              </a:rPr>
              <a:t>9:24-27)</a:t>
            </a:r>
            <a:endParaRPr lang="en-US" sz="3600" b="1">
              <a:solidFill>
                <a:srgbClr val="800000"/>
              </a:solidFill>
              <a:latin typeface="SimSun" pitchFamily="2" charset="-122"/>
              <a:ea typeface="SimSun" pitchFamily="2" charset="-122"/>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8" name="Oval 8"/>
          <p:cNvSpPr>
            <a:spLocks noChangeArrowheads="1"/>
          </p:cNvSpPr>
          <p:nvPr/>
        </p:nvSpPr>
        <p:spPr bwMode="auto">
          <a:xfrm>
            <a:off x="1955800" y="4479243"/>
            <a:ext cx="257175" cy="685800"/>
          </a:xfrm>
          <a:prstGeom prst="ellipse">
            <a:avLst/>
          </a:prstGeom>
          <a:noFill/>
          <a:ln w="762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9" name="Text Box 9"/>
          <p:cNvSpPr txBox="1">
            <a:spLocks noChangeArrowheads="1"/>
          </p:cNvSpPr>
          <p:nvPr/>
        </p:nvSpPr>
        <p:spPr bwMode="auto">
          <a:xfrm>
            <a:off x="377825" y="6381750"/>
            <a:ext cx="167322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a:solidFill>
                  <a:srgbClr val="FF0000"/>
                </a:solidFill>
                <a:latin typeface="宋体" pitchFamily="2" charset="-122"/>
                <a:ea typeface="宋体" pitchFamily="2" charset="-122"/>
                <a:cs typeface="+mn-cs"/>
              </a:rPr>
              <a:t>公元前</a:t>
            </a:r>
            <a:r>
              <a:rPr lang="en-US" sz="2000" b="1" dirty="0">
                <a:solidFill>
                  <a:srgbClr val="FF0000"/>
                </a:solidFill>
                <a:latin typeface="宋体" pitchFamily="2" charset="-122"/>
                <a:ea typeface="宋体" pitchFamily="2" charset="-122"/>
                <a:cs typeface="+mn-cs"/>
              </a:rPr>
              <a:t>444</a:t>
            </a:r>
            <a:r>
              <a:rPr lang="zh-CN" altLang="en-US" sz="2000" b="1" dirty="0">
                <a:solidFill>
                  <a:srgbClr val="FF0000"/>
                </a:solidFill>
                <a:latin typeface="宋体" pitchFamily="2" charset="-122"/>
                <a:ea typeface="宋体" pitchFamily="2" charset="-122"/>
                <a:cs typeface="+mn-cs"/>
              </a:rPr>
              <a:t>年</a:t>
            </a:r>
            <a:endParaRPr lang="en-US" sz="2000" b="1" dirty="0">
              <a:solidFill>
                <a:srgbClr val="FF0000"/>
              </a:solidFill>
              <a:latin typeface="宋体" pitchFamily="2" charset="-122"/>
              <a:ea typeface="宋体" pitchFamily="2" charset="-122"/>
              <a:cs typeface="+mn-cs"/>
            </a:endParaRPr>
          </a:p>
        </p:txBody>
      </p:sp>
      <p:sp>
        <p:nvSpPr>
          <p:cNvPr id="563210" name="Text Box 10"/>
          <p:cNvSpPr txBox="1">
            <a:spLocks noChangeArrowheads="1"/>
          </p:cNvSpPr>
          <p:nvPr/>
        </p:nvSpPr>
        <p:spPr bwMode="auto">
          <a:xfrm>
            <a:off x="2987675" y="6381750"/>
            <a:ext cx="1295400"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a:solidFill>
                  <a:srgbClr val="FF0000"/>
                </a:solidFill>
                <a:latin typeface="宋体" pitchFamily="2" charset="-122"/>
                <a:ea typeface="宋体" pitchFamily="2" charset="-122"/>
                <a:cs typeface="+mn-cs"/>
              </a:rPr>
              <a:t>公元</a:t>
            </a:r>
            <a:r>
              <a:rPr lang="en-US" sz="2000" b="1" dirty="0">
                <a:solidFill>
                  <a:srgbClr val="FF0000"/>
                </a:solidFill>
                <a:latin typeface="宋体" pitchFamily="2" charset="-122"/>
                <a:ea typeface="宋体" pitchFamily="2" charset="-122"/>
                <a:cs typeface="+mn-cs"/>
              </a:rPr>
              <a:t>33</a:t>
            </a:r>
            <a:r>
              <a:rPr lang="zh-CN" altLang="en-US" sz="2000" b="1" dirty="0">
                <a:solidFill>
                  <a:srgbClr val="FF0000"/>
                </a:solidFill>
                <a:latin typeface="宋体" pitchFamily="2" charset="-122"/>
                <a:ea typeface="宋体" pitchFamily="2" charset="-122"/>
                <a:cs typeface="+mn-cs"/>
              </a:rPr>
              <a:t>年</a:t>
            </a:r>
            <a:r>
              <a:rPr lang="en-US" sz="2000" dirty="0">
                <a:solidFill>
                  <a:srgbClr val="000000"/>
                </a:solidFill>
                <a:latin typeface="宋体" pitchFamily="2" charset="-122"/>
                <a:ea typeface="宋体" pitchFamily="2" charset="-122"/>
                <a:cs typeface="+mn-cs"/>
              </a:rPr>
              <a:t> </a:t>
            </a: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12" name="Text Box 12"/>
          <p:cNvSpPr txBox="1">
            <a:spLocks noChangeArrowheads="1"/>
          </p:cNvSpPr>
          <p:nvPr/>
        </p:nvSpPr>
        <p:spPr bwMode="auto">
          <a:xfrm>
            <a:off x="1558925" y="6021388"/>
            <a:ext cx="1654175"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b="1" dirty="0">
                <a:solidFill>
                  <a:srgbClr val="FF0000"/>
                </a:solidFill>
                <a:latin typeface="宋体" pitchFamily="2" charset="-122"/>
                <a:ea typeface="宋体" pitchFamily="2" charset="-122"/>
                <a:cs typeface="+mn-cs"/>
              </a:rPr>
              <a:t>69 </a:t>
            </a:r>
            <a:r>
              <a:rPr lang="zh-CN" altLang="en-US" b="1" dirty="0">
                <a:solidFill>
                  <a:srgbClr val="FF0000"/>
                </a:solidFill>
                <a:latin typeface="宋体" pitchFamily="2" charset="-122"/>
                <a:ea typeface="宋体" pitchFamily="2" charset="-122"/>
                <a:cs typeface="+mn-cs"/>
              </a:rPr>
              <a:t>周</a:t>
            </a:r>
            <a:endParaRPr lang="en-US" sz="1800" b="1" dirty="0">
              <a:solidFill>
                <a:srgbClr val="FF0000"/>
              </a:solidFill>
              <a:latin typeface="宋体" pitchFamily="2" charset="-122"/>
              <a:ea typeface="宋体" pitchFamily="2" charset="-122"/>
              <a:cs typeface="+mn-cs"/>
            </a:endParaRPr>
          </a:p>
        </p:txBody>
      </p:sp>
      <p:sp>
        <p:nvSpPr>
          <p:cNvPr id="2" name="TextBox 1"/>
          <p:cNvSpPr txBox="1"/>
          <p:nvPr/>
        </p:nvSpPr>
        <p:spPr>
          <a:xfrm>
            <a:off x="2717442" y="1906073"/>
            <a:ext cx="3773510" cy="707886"/>
          </a:xfrm>
          <a:prstGeom prst="rect">
            <a:avLst/>
          </a:prstGeom>
          <a:solidFill>
            <a:schemeClr val="bg1"/>
          </a:solidFill>
        </p:spPr>
        <p:txBody>
          <a:bodyPr wrap="square" rtlCol="0">
            <a:spAutoFit/>
          </a:bodyPr>
          <a:lstStyle/>
          <a:p>
            <a:pPr algn="ctr"/>
            <a:r>
              <a:rPr lang="en-US" sz="2000" dirty="0">
                <a:latin typeface="宋体" pitchFamily="2" charset="-122"/>
                <a:ea typeface="宋体" pitchFamily="2" charset="-122"/>
              </a:rPr>
              <a:t>“</a:t>
            </a:r>
            <a:r>
              <a:rPr lang="zh-CN" altLang="en-US" sz="2000" dirty="0">
                <a:latin typeface="宋体" pitchFamily="2" charset="-122"/>
                <a:ea typeface="宋体" pitchFamily="2" charset="-122"/>
              </a:rPr>
              <a:t>为你本国之民和你圣城，已经定了七十个七。”</a:t>
            </a:r>
            <a:endParaRPr lang="en-US" sz="2000" dirty="0">
              <a:latin typeface="宋体" pitchFamily="2" charset="-122"/>
              <a:ea typeface="宋体" pitchFamily="2" charset="-122"/>
            </a:endParaRPr>
          </a:p>
        </p:txBody>
      </p:sp>
      <p:sp>
        <p:nvSpPr>
          <p:cNvPr id="3" name="TextBox 2"/>
          <p:cNvSpPr txBox="1"/>
          <p:nvPr/>
        </p:nvSpPr>
        <p:spPr>
          <a:xfrm>
            <a:off x="7662930" y="3245476"/>
            <a:ext cx="1481070" cy="92333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“要</a:t>
            </a:r>
            <a:r>
              <a:rPr lang="en-US" altLang="zh-CN" sz="2000" dirty="0">
                <a:latin typeface="宋体" pitchFamily="2" charset="-122"/>
                <a:ea typeface="宋体" pitchFamily="2" charset="-122"/>
              </a:rPr>
              <a:t>...</a:t>
            </a:r>
            <a:r>
              <a:rPr lang="zh-CN" altLang="en-US" sz="2000" dirty="0">
                <a:latin typeface="宋体" pitchFamily="2" charset="-122"/>
                <a:ea typeface="宋体" pitchFamily="2" charset="-122"/>
              </a:rPr>
              <a:t>引进永义，”</a:t>
            </a:r>
            <a:endParaRPr lang="en-US" altLang="zh-CN" sz="2000" dirty="0">
              <a:latin typeface="宋体" pitchFamily="2" charset="-122"/>
              <a:ea typeface="宋体" pitchFamily="2" charset="-122"/>
            </a:endParaRPr>
          </a:p>
          <a:p>
            <a:pPr algn="ctr"/>
            <a:r>
              <a:rPr lang="zh-CN" altLang="en-US" sz="1400" dirty="0">
                <a:latin typeface="宋体" pitchFamily="2" charset="-122"/>
                <a:ea typeface="宋体" pitchFamily="2" charset="-122"/>
              </a:rPr>
              <a:t>千禧年</a:t>
            </a:r>
            <a:endParaRPr lang="en-US" sz="1400" dirty="0">
              <a:latin typeface="宋体" pitchFamily="2" charset="-122"/>
              <a:ea typeface="宋体" pitchFamily="2" charset="-122"/>
            </a:endParaRPr>
          </a:p>
        </p:txBody>
      </p:sp>
      <p:sp>
        <p:nvSpPr>
          <p:cNvPr id="4" name="TextBox 3"/>
          <p:cNvSpPr txBox="1"/>
          <p:nvPr/>
        </p:nvSpPr>
        <p:spPr>
          <a:xfrm>
            <a:off x="4689042" y="3425100"/>
            <a:ext cx="2187245" cy="461665"/>
          </a:xfrm>
          <a:prstGeom prst="rect">
            <a:avLst/>
          </a:prstGeom>
          <a:solidFill>
            <a:schemeClr val="bg1"/>
          </a:solidFill>
        </p:spPr>
        <p:txBody>
          <a:bodyPr wrap="square" rtlCol="0">
            <a:spAutoFit/>
          </a:bodyPr>
          <a:lstStyle/>
          <a:p>
            <a:pPr algn="ctr"/>
            <a:r>
              <a:rPr lang="zh-CN" altLang="en-US" b="1" dirty="0">
                <a:latin typeface="宋体" pitchFamily="2" charset="-122"/>
                <a:ea typeface="宋体" pitchFamily="2" charset="-122"/>
              </a:rPr>
              <a:t>教会时代</a:t>
            </a:r>
            <a:endParaRPr lang="en-US" b="1" dirty="0">
              <a:latin typeface="宋体" pitchFamily="2" charset="-122"/>
              <a:ea typeface="宋体" pitchFamily="2" charset="-122"/>
            </a:endParaRPr>
          </a:p>
        </p:txBody>
      </p:sp>
      <p:sp>
        <p:nvSpPr>
          <p:cNvPr id="5" name="TextBox 4"/>
          <p:cNvSpPr txBox="1"/>
          <p:nvPr/>
        </p:nvSpPr>
        <p:spPr>
          <a:xfrm>
            <a:off x="3927541" y="3784352"/>
            <a:ext cx="1222360" cy="646331"/>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公元</a:t>
            </a:r>
            <a:r>
              <a:rPr lang="en-US" altLang="zh-CN" sz="1200" b="1" dirty="0">
                <a:latin typeface="宋体" pitchFamily="2" charset="-122"/>
                <a:ea typeface="宋体" pitchFamily="2" charset="-122"/>
              </a:rPr>
              <a:t>70</a:t>
            </a:r>
            <a:r>
              <a:rPr lang="zh-CN" altLang="en-US" sz="1200" b="1" dirty="0">
                <a:latin typeface="宋体" pitchFamily="2" charset="-122"/>
                <a:ea typeface="宋体" pitchFamily="2" charset="-122"/>
              </a:rPr>
              <a:t>年</a:t>
            </a:r>
            <a:endParaRPr lang="en-US" altLang="zh-CN" sz="1200" b="1" dirty="0">
              <a:latin typeface="宋体" pitchFamily="2" charset="-122"/>
              <a:ea typeface="宋体" pitchFamily="2" charset="-122"/>
            </a:endParaRPr>
          </a:p>
          <a:p>
            <a:pPr algn="ctr"/>
            <a:r>
              <a:rPr lang="zh-CN" altLang="en-US" sz="1200" b="1" dirty="0">
                <a:latin typeface="宋体" pitchFamily="2" charset="-122"/>
                <a:ea typeface="宋体" pitchFamily="2" charset="-122"/>
              </a:rPr>
              <a:t>耶路撒冷城被毁灭</a:t>
            </a:r>
            <a:endParaRPr lang="en-US" sz="1200" b="1" dirty="0">
              <a:latin typeface="宋体" pitchFamily="2" charset="-122"/>
              <a:ea typeface="宋体" pitchFamily="2" charset="-122"/>
            </a:endParaRPr>
          </a:p>
        </p:txBody>
      </p:sp>
      <p:sp>
        <p:nvSpPr>
          <p:cNvPr id="6" name="TextBox 5"/>
          <p:cNvSpPr txBox="1"/>
          <p:nvPr/>
        </p:nvSpPr>
        <p:spPr>
          <a:xfrm>
            <a:off x="2290763" y="3786746"/>
            <a:ext cx="1169327" cy="646331"/>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旧新约之间的</a:t>
            </a:r>
            <a:r>
              <a:rPr lang="en-US" altLang="zh-CN" sz="1200" b="1" dirty="0">
                <a:latin typeface="宋体" pitchFamily="2" charset="-122"/>
                <a:ea typeface="宋体" pitchFamily="2" charset="-122"/>
              </a:rPr>
              <a:t>400</a:t>
            </a:r>
            <a:r>
              <a:rPr lang="zh-CN" altLang="en-US" sz="1200" b="1" dirty="0">
                <a:latin typeface="宋体" pitchFamily="2" charset="-122"/>
                <a:ea typeface="宋体" pitchFamily="2" charset="-122"/>
              </a:rPr>
              <a:t>年</a:t>
            </a:r>
            <a:endParaRPr lang="en-US" altLang="zh-CN" sz="1200" b="1" dirty="0">
              <a:latin typeface="宋体" pitchFamily="2" charset="-122"/>
              <a:ea typeface="宋体" pitchFamily="2" charset="-122"/>
            </a:endParaRPr>
          </a:p>
          <a:p>
            <a:pPr algn="ctr"/>
            <a:endParaRPr lang="en-US" sz="1200" b="1" dirty="0">
              <a:latin typeface="宋体" pitchFamily="2" charset="-122"/>
              <a:ea typeface="宋体" pitchFamily="2" charset="-122"/>
            </a:endParaRPr>
          </a:p>
        </p:txBody>
      </p:sp>
      <p:sp>
        <p:nvSpPr>
          <p:cNvPr id="7" name="TextBox 6"/>
          <p:cNvSpPr txBox="1"/>
          <p:nvPr/>
        </p:nvSpPr>
        <p:spPr>
          <a:xfrm>
            <a:off x="0" y="3756497"/>
            <a:ext cx="755650" cy="461665"/>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巴比伦囚虏</a:t>
            </a:r>
            <a:endParaRPr lang="en-US" sz="1200" b="1" dirty="0">
              <a:latin typeface="宋体" pitchFamily="2" charset="-122"/>
              <a:ea typeface="宋体" pitchFamily="2" charset="-122"/>
            </a:endParaRPr>
          </a:p>
        </p:txBody>
      </p:sp>
      <p:sp>
        <p:nvSpPr>
          <p:cNvPr id="9" name="TextBox 8"/>
          <p:cNvSpPr txBox="1"/>
          <p:nvPr/>
        </p:nvSpPr>
        <p:spPr>
          <a:xfrm>
            <a:off x="755649" y="3584297"/>
            <a:ext cx="1457325" cy="461665"/>
          </a:xfrm>
          <a:prstGeom prst="rect">
            <a:avLst/>
          </a:prstGeom>
          <a:solidFill>
            <a:schemeClr val="bg1"/>
          </a:solidFill>
        </p:spPr>
        <p:txBody>
          <a:bodyPr wrap="square" rtlCol="0">
            <a:spAutoFit/>
          </a:bodyPr>
          <a:lstStyle/>
          <a:p>
            <a:r>
              <a:rPr lang="zh-CN" altLang="en-US" b="1" dirty="0">
                <a:latin typeface="宋体" pitchFamily="2" charset="-122"/>
                <a:ea typeface="宋体" pitchFamily="2" charset="-122"/>
              </a:rPr>
              <a:t>重建时期</a:t>
            </a:r>
            <a:endParaRPr lang="en-US" b="1" dirty="0">
              <a:latin typeface="宋体" pitchFamily="2" charset="-122"/>
              <a:ea typeface="宋体" pitchFamily="2" charset="-122"/>
            </a:endParaRPr>
          </a:p>
        </p:txBody>
      </p:sp>
      <p:sp>
        <p:nvSpPr>
          <p:cNvPr id="10" name="TextBox 9"/>
          <p:cNvSpPr txBox="1"/>
          <p:nvPr/>
        </p:nvSpPr>
        <p:spPr>
          <a:xfrm>
            <a:off x="453129" y="4202244"/>
            <a:ext cx="1042194" cy="276999"/>
          </a:xfrm>
          <a:prstGeom prst="rect">
            <a:avLst/>
          </a:prstGeom>
          <a:solidFill>
            <a:schemeClr val="bg1"/>
          </a:solidFill>
        </p:spPr>
        <p:txBody>
          <a:bodyPr wrap="square" rtlCol="0">
            <a:spAutoFit/>
          </a:bodyPr>
          <a:lstStyle/>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538</a:t>
            </a:r>
            <a:r>
              <a:rPr lang="zh-CN" altLang="en-US" sz="1200" dirty="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9" name="TextBox 18"/>
          <p:cNvSpPr txBox="1"/>
          <p:nvPr/>
        </p:nvSpPr>
        <p:spPr>
          <a:xfrm>
            <a:off x="1643062" y="4168806"/>
            <a:ext cx="1074380" cy="276999"/>
          </a:xfrm>
          <a:prstGeom prst="rect">
            <a:avLst/>
          </a:prstGeom>
          <a:solidFill>
            <a:schemeClr val="bg1"/>
          </a:solidFill>
        </p:spPr>
        <p:txBody>
          <a:bodyPr wrap="square" rtlCol="0">
            <a:spAutoFit/>
          </a:bodyPr>
          <a:lstStyle/>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424</a:t>
            </a:r>
            <a:r>
              <a:rPr lang="zh-CN" altLang="en-US" sz="1200" dirty="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1" name="TextBox 10"/>
          <p:cNvSpPr txBox="1"/>
          <p:nvPr/>
        </p:nvSpPr>
        <p:spPr>
          <a:xfrm>
            <a:off x="3927540" y="4854989"/>
            <a:ext cx="3381309"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“必有争战，一直到底”</a:t>
            </a:r>
            <a:endParaRPr lang="en-US" sz="2000" dirty="0">
              <a:latin typeface="宋体" pitchFamily="2" charset="-122"/>
              <a:ea typeface="宋体" pitchFamily="2" charset="-122"/>
            </a:endParaRPr>
          </a:p>
        </p:txBody>
      </p:sp>
      <p:sp>
        <p:nvSpPr>
          <p:cNvPr id="12" name="TextBox 11"/>
          <p:cNvSpPr txBox="1"/>
          <p:nvPr/>
        </p:nvSpPr>
        <p:spPr>
          <a:xfrm>
            <a:off x="6876287" y="5104720"/>
            <a:ext cx="1299525" cy="400110"/>
          </a:xfrm>
          <a:prstGeom prst="rect">
            <a:avLst/>
          </a:prstGeom>
          <a:solidFill>
            <a:schemeClr val="bg1"/>
          </a:solidFill>
        </p:spPr>
        <p:txBody>
          <a:bodyPr wrap="square" rtlCol="0">
            <a:spAutoFit/>
          </a:bodyPr>
          <a:lstStyle/>
          <a:p>
            <a:pPr algn="ctr"/>
            <a:r>
              <a:rPr lang="zh-CN" altLang="en-US" sz="2000" dirty="0">
                <a:latin typeface="宋体" pitchFamily="2" charset="-122"/>
                <a:ea typeface="宋体" pitchFamily="2" charset="-122"/>
              </a:rPr>
              <a:t>完结</a:t>
            </a:r>
            <a:endParaRPr lang="en-US" sz="2000" dirty="0">
              <a:latin typeface="宋体" pitchFamily="2" charset="-122"/>
              <a:ea typeface="宋体" pitchFamily="2" charset="-122"/>
            </a:endParaRPr>
          </a:p>
        </p:txBody>
      </p:sp>
      <p:sp>
        <p:nvSpPr>
          <p:cNvPr id="13" name="TextBox 12"/>
          <p:cNvSpPr txBox="1"/>
          <p:nvPr/>
        </p:nvSpPr>
        <p:spPr>
          <a:xfrm>
            <a:off x="6490952" y="3925245"/>
            <a:ext cx="817897" cy="276999"/>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大灾难</a:t>
            </a:r>
            <a:endParaRPr lang="en-US" sz="1200" b="1" dirty="0">
              <a:latin typeface="宋体" pitchFamily="2" charset="-122"/>
              <a:ea typeface="宋体" pitchFamily="2" charset="-122"/>
            </a:endParaRPr>
          </a:p>
        </p:txBody>
      </p:sp>
      <p:sp>
        <p:nvSpPr>
          <p:cNvPr id="14" name="TextBox 13"/>
          <p:cNvSpPr txBox="1"/>
          <p:nvPr/>
        </p:nvSpPr>
        <p:spPr>
          <a:xfrm>
            <a:off x="5336645" y="4218162"/>
            <a:ext cx="1914161" cy="707886"/>
          </a:xfrm>
          <a:prstGeom prst="rect">
            <a:avLst/>
          </a:prstGeom>
          <a:solidFill>
            <a:schemeClr val="bg1"/>
          </a:solidFill>
        </p:spPr>
        <p:txBody>
          <a:bodyPr wrap="square" rtlCol="0">
            <a:spAutoFit/>
          </a:bodyPr>
          <a:lstStyle/>
          <a:p>
            <a:pPr algn="ctr"/>
            <a:r>
              <a:rPr lang="zh-CN" altLang="en-US" sz="1100" dirty="0">
                <a:latin typeface="宋体" pitchFamily="2" charset="-122"/>
                <a:ea typeface="宋体" pitchFamily="2" charset="-122"/>
              </a:rPr>
              <a:t>祭祀与供献止息。</a:t>
            </a:r>
            <a:r>
              <a:rPr lang="en-US" altLang="zh-CN" sz="1100" dirty="0">
                <a:latin typeface="宋体" pitchFamily="2" charset="-122"/>
                <a:ea typeface="宋体" pitchFamily="2" charset="-122"/>
              </a:rPr>
              <a:t>...</a:t>
            </a:r>
            <a:r>
              <a:rPr lang="zh-CN" altLang="en-US" sz="1100" dirty="0">
                <a:latin typeface="宋体" pitchFamily="2" charset="-122"/>
                <a:ea typeface="宋体" pitchFamily="2" charset="-122"/>
              </a:rPr>
              <a:t>并且有忿怒倾在那行毁坏的身上</a:t>
            </a:r>
            <a:endParaRPr lang="en-US" altLang="zh-CN" sz="1100" dirty="0">
              <a:latin typeface="宋体" pitchFamily="2" charset="-122"/>
              <a:ea typeface="宋体" pitchFamily="2" charset="-122"/>
            </a:endParaRPr>
          </a:p>
          <a:p>
            <a:pPr algn="ctr"/>
            <a:r>
              <a:rPr lang="zh-CN" altLang="en-US" sz="900" dirty="0">
                <a:latin typeface="宋体" pitchFamily="2" charset="-122"/>
                <a:ea typeface="宋体" pitchFamily="2" charset="-122"/>
              </a:rPr>
              <a:t>但</a:t>
            </a:r>
            <a:r>
              <a:rPr lang="en-US" altLang="zh-CN" sz="900" dirty="0">
                <a:latin typeface="宋体" pitchFamily="2" charset="-122"/>
                <a:ea typeface="宋体" pitchFamily="2" charset="-122"/>
              </a:rPr>
              <a:t>9:27</a:t>
            </a:r>
          </a:p>
          <a:p>
            <a:pPr algn="ctr"/>
            <a:r>
              <a:rPr lang="zh-CN" altLang="en-US" sz="900" dirty="0">
                <a:latin typeface="宋体" pitchFamily="2" charset="-122"/>
                <a:ea typeface="宋体" pitchFamily="2" charset="-122"/>
              </a:rPr>
              <a:t>但</a:t>
            </a:r>
            <a:r>
              <a:rPr lang="en-US" altLang="zh-CN" sz="900" dirty="0">
                <a:latin typeface="宋体" pitchFamily="2" charset="-122"/>
                <a:ea typeface="宋体" pitchFamily="2" charset="-122"/>
              </a:rPr>
              <a:t>12:1</a:t>
            </a:r>
            <a:endParaRPr lang="en-US" sz="900" dirty="0">
              <a:latin typeface="宋体" pitchFamily="2" charset="-122"/>
              <a:ea typeface="宋体" pitchFamily="2" charset="-122"/>
            </a:endParaRPr>
          </a:p>
        </p:txBody>
      </p:sp>
      <p:sp>
        <p:nvSpPr>
          <p:cNvPr id="15" name="TextBox 14"/>
          <p:cNvSpPr txBox="1"/>
          <p:nvPr/>
        </p:nvSpPr>
        <p:spPr>
          <a:xfrm>
            <a:off x="636494" y="5175250"/>
            <a:ext cx="1654269" cy="954107"/>
          </a:xfrm>
          <a:prstGeom prst="rect">
            <a:avLst/>
          </a:prstGeom>
          <a:solidFill>
            <a:schemeClr val="bg1"/>
          </a:solidFill>
        </p:spPr>
        <p:txBody>
          <a:bodyPr wrap="square" rtlCol="0">
            <a:spAutoFit/>
          </a:bodyPr>
          <a:lstStyle/>
          <a:p>
            <a:pPr algn="ctr"/>
            <a:r>
              <a:rPr lang="zh-CN" altLang="en-US" sz="1400" dirty="0">
                <a:latin typeface="宋体" pitchFamily="2" charset="-122"/>
                <a:ea typeface="宋体" pitchFamily="2" charset="-122"/>
              </a:rPr>
              <a:t>“从出令重新建造耶路撒冷”</a:t>
            </a:r>
            <a:endParaRPr lang="en-US" altLang="zh-CN" sz="1400" dirty="0">
              <a:latin typeface="宋体" pitchFamily="2" charset="-122"/>
              <a:ea typeface="宋体" pitchFamily="2" charset="-122"/>
            </a:endParaRPr>
          </a:p>
          <a:p>
            <a:pPr algn="ctr"/>
            <a:r>
              <a:rPr lang="zh-CN" altLang="en-US" sz="1400" dirty="0">
                <a:latin typeface="宋体" pitchFamily="2" charset="-122"/>
                <a:ea typeface="宋体" pitchFamily="2" charset="-122"/>
              </a:rPr>
              <a:t>尼希米书</a:t>
            </a:r>
            <a:r>
              <a:rPr lang="en-US" altLang="zh-CN" sz="1400" dirty="0">
                <a:latin typeface="宋体" pitchFamily="2" charset="-122"/>
                <a:ea typeface="宋体" pitchFamily="2" charset="-122"/>
              </a:rPr>
              <a:t>2:1-8</a:t>
            </a:r>
          </a:p>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444</a:t>
            </a:r>
            <a:r>
              <a:rPr lang="zh-CN" altLang="en-US" sz="1200" dirty="0">
                <a:latin typeface="宋体" pitchFamily="2" charset="-122"/>
                <a:ea typeface="宋体" pitchFamily="2" charset="-122"/>
              </a:rPr>
              <a:t>年 </a:t>
            </a:r>
            <a:endParaRPr lang="en-US" sz="1200" dirty="0">
              <a:latin typeface="宋体" pitchFamily="2" charset="-122"/>
              <a:ea typeface="宋体" pitchFamily="2" charset="-122"/>
            </a:endParaRPr>
          </a:p>
        </p:txBody>
      </p:sp>
      <p:sp>
        <p:nvSpPr>
          <p:cNvPr id="16" name="TextBox 15"/>
          <p:cNvSpPr txBox="1"/>
          <p:nvPr/>
        </p:nvSpPr>
        <p:spPr>
          <a:xfrm>
            <a:off x="2987675" y="5175250"/>
            <a:ext cx="2128801" cy="1292662"/>
          </a:xfrm>
          <a:prstGeom prst="rect">
            <a:avLst/>
          </a:prstGeom>
          <a:solidFill>
            <a:schemeClr val="bg1"/>
          </a:solidFill>
        </p:spPr>
        <p:txBody>
          <a:bodyPr wrap="square" rtlCol="0">
            <a:spAutoFit/>
          </a:bodyPr>
          <a:lstStyle/>
          <a:p>
            <a:pPr algn="ctr"/>
            <a:r>
              <a:rPr lang="zh-CN" altLang="en-US" sz="1300" dirty="0">
                <a:latin typeface="宋体" pitchFamily="2" charset="-122"/>
                <a:ea typeface="宋体" pitchFamily="2" charset="-122"/>
              </a:rPr>
              <a:t>“</a:t>
            </a:r>
            <a:r>
              <a:rPr lang="zh-CN" altLang="en-US" sz="1400" dirty="0">
                <a:latin typeface="宋体" pitchFamily="2" charset="-122"/>
                <a:ea typeface="宋体" pitchFamily="2" charset="-122"/>
              </a:rPr>
              <a:t>直到有受膏君的时候”</a:t>
            </a:r>
            <a:endParaRPr lang="en-US" altLang="zh-CN" sz="1400" dirty="0">
              <a:latin typeface="宋体" pitchFamily="2" charset="-122"/>
              <a:ea typeface="宋体" pitchFamily="2" charset="-122"/>
            </a:endParaRPr>
          </a:p>
          <a:p>
            <a:pPr algn="ctr"/>
            <a:r>
              <a:rPr lang="zh-CN" altLang="en-US" sz="1400" dirty="0">
                <a:latin typeface="宋体" pitchFamily="2" charset="-122"/>
                <a:ea typeface="宋体" pitchFamily="2" charset="-122"/>
              </a:rPr>
              <a:t>撒迦利亚</a:t>
            </a:r>
            <a:r>
              <a:rPr lang="en-US" altLang="zh-CN" sz="1400" dirty="0">
                <a:latin typeface="宋体" pitchFamily="2" charset="-122"/>
                <a:ea typeface="宋体" pitchFamily="2" charset="-122"/>
              </a:rPr>
              <a:t>9:9</a:t>
            </a:r>
          </a:p>
          <a:p>
            <a:pPr algn="ctr"/>
            <a:r>
              <a:rPr lang="zh-CN" altLang="en-US" sz="1400" dirty="0">
                <a:latin typeface="宋体" pitchFamily="2" charset="-122"/>
                <a:ea typeface="宋体" pitchFamily="2" charset="-122"/>
              </a:rPr>
              <a:t>路加</a:t>
            </a:r>
            <a:r>
              <a:rPr lang="en-US" altLang="zh-CN" sz="1400" dirty="0">
                <a:latin typeface="宋体" pitchFamily="2" charset="-122"/>
                <a:ea typeface="宋体" pitchFamily="2" charset="-122"/>
              </a:rPr>
              <a:t>19:28-29</a:t>
            </a:r>
          </a:p>
          <a:p>
            <a:pPr algn="ctr"/>
            <a:r>
              <a:rPr lang="zh-CN" altLang="en-US" sz="1200" dirty="0">
                <a:latin typeface="宋体" pitchFamily="2" charset="-122"/>
                <a:ea typeface="宋体" pitchFamily="2" charset="-122"/>
              </a:rPr>
              <a:t>公元</a:t>
            </a:r>
            <a:r>
              <a:rPr lang="en-US" altLang="zh-CN" sz="1200" dirty="0">
                <a:latin typeface="宋体" pitchFamily="2" charset="-122"/>
                <a:ea typeface="宋体" pitchFamily="2" charset="-122"/>
              </a:rPr>
              <a:t>33</a:t>
            </a:r>
            <a:r>
              <a:rPr lang="zh-CN" altLang="en-US" sz="1200" dirty="0">
                <a:latin typeface="宋体" pitchFamily="2" charset="-122"/>
                <a:ea typeface="宋体" pitchFamily="2" charset="-122"/>
              </a:rPr>
              <a:t>年</a:t>
            </a:r>
            <a:endParaRPr lang="en-US" altLang="zh-CN" sz="1200" dirty="0">
              <a:latin typeface="宋体" pitchFamily="2" charset="-122"/>
              <a:ea typeface="宋体" pitchFamily="2" charset="-122"/>
            </a:endParaRPr>
          </a:p>
          <a:p>
            <a:pPr algn="ctr"/>
            <a:r>
              <a:rPr lang="zh-CN" altLang="en-US" sz="1200" dirty="0">
                <a:latin typeface="宋体" pitchFamily="2" charset="-122"/>
                <a:ea typeface="宋体" pitchFamily="2" charset="-122"/>
              </a:rPr>
              <a:t>受膏者</a:t>
            </a:r>
            <a:r>
              <a:rPr lang="en-US" altLang="zh-CN" sz="1200" dirty="0">
                <a:latin typeface="宋体" pitchFamily="2" charset="-122"/>
                <a:ea typeface="宋体" pitchFamily="2" charset="-122"/>
              </a:rPr>
              <a:t>69</a:t>
            </a:r>
            <a:r>
              <a:rPr lang="zh-CN" altLang="en-US" sz="1200" dirty="0">
                <a:latin typeface="宋体" pitchFamily="2" charset="-122"/>
                <a:ea typeface="宋体" pitchFamily="2" charset="-122"/>
              </a:rPr>
              <a:t>周后被剪除</a:t>
            </a:r>
            <a:endParaRPr lang="en-US" altLang="zh-CN" sz="1200" dirty="0">
              <a:latin typeface="宋体" pitchFamily="2" charset="-122"/>
              <a:ea typeface="宋体" pitchFamily="2" charset="-122"/>
            </a:endParaRPr>
          </a:p>
          <a:p>
            <a:pPr algn="ctr"/>
            <a:endParaRPr lang="en-US" sz="1200" dirty="0">
              <a:latin typeface="宋体" pitchFamily="2" charset="-122"/>
              <a:ea typeface="宋体" pitchFamily="2" charset="-122"/>
            </a:endParaRPr>
          </a:p>
        </p:txBody>
      </p:sp>
      <p:sp>
        <p:nvSpPr>
          <p:cNvPr id="17" name="TextBox 16"/>
          <p:cNvSpPr txBox="1"/>
          <p:nvPr/>
        </p:nvSpPr>
        <p:spPr>
          <a:xfrm>
            <a:off x="4805082" y="5952565"/>
            <a:ext cx="3818965" cy="830997"/>
          </a:xfrm>
          <a:prstGeom prst="rect">
            <a:avLst/>
          </a:prstGeom>
          <a:solidFill>
            <a:schemeClr val="bg1"/>
          </a:solidFill>
        </p:spPr>
        <p:txBody>
          <a:bodyPr wrap="square" rtlCol="0">
            <a:spAutoFit/>
          </a:bodyPr>
          <a:lstStyle/>
          <a:p>
            <a:endParaRPr lang="en-US" dirty="0"/>
          </a:p>
          <a:p>
            <a:endParaRPr lang="en-US" dirty="0"/>
          </a:p>
        </p:txBody>
      </p:sp>
    </p:spTree>
    <p:extLst>
      <p:ext uri="{BB962C8B-B14F-4D97-AF65-F5344CB8AC3E}">
        <p14:creationId xmlns:p14="http://schemas.microsoft.com/office/powerpoint/2010/main" val="17192075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4294967295"/>
          </p:nvPr>
        </p:nvPicPr>
        <p:blipFill>
          <a:blip r:embed="rId3"/>
          <a:srcRect l="5357" r="3215" b="20650"/>
          <a:stretch>
            <a:fillRect/>
          </a:stretch>
        </p:blipFill>
        <p:spPr>
          <a:xfrm>
            <a:off x="187325" y="427038"/>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634882" name="Rectangle 9"/>
          <p:cNvSpPr>
            <a:spLocks noGrp="1" noChangeArrowheads="1"/>
          </p:cNvSpPr>
          <p:nvPr>
            <p:ph type="title" idx="4294967295"/>
          </p:nvPr>
        </p:nvSpPr>
        <p:spPr>
          <a:xfrm>
            <a:off x="685800" y="304800"/>
            <a:ext cx="7604125" cy="833438"/>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zh-CN" altLang="en-US" sz="4800" b="1">
                <a:solidFill>
                  <a:schemeClr val="bg1"/>
                </a:solidFill>
                <a:ea typeface="SimSun" pitchFamily="2" charset="-122"/>
              </a:rPr>
              <a:t>但以理</a:t>
            </a:r>
            <a:r>
              <a:rPr lang="en-US" altLang="zh-CN" sz="4800" b="1">
                <a:solidFill>
                  <a:schemeClr val="bg1"/>
                </a:solidFill>
                <a:ea typeface="SimSun" pitchFamily="2" charset="-122"/>
              </a:rPr>
              <a:t>70</a:t>
            </a:r>
            <a:r>
              <a:rPr lang="zh-CN" altLang="en-US" sz="4800" b="1">
                <a:solidFill>
                  <a:schemeClr val="bg1"/>
                </a:solidFill>
                <a:ea typeface="SimSun" pitchFamily="2" charset="-122"/>
              </a:rPr>
              <a:t>个星期的时段编排</a:t>
            </a:r>
          </a:p>
        </p:txBody>
      </p:sp>
      <p:sp>
        <p:nvSpPr>
          <p:cNvPr id="2" name="TextBox 1"/>
          <p:cNvSpPr txBox="1"/>
          <p:nvPr/>
        </p:nvSpPr>
        <p:spPr>
          <a:xfrm>
            <a:off x="425001" y="1306896"/>
            <a:ext cx="3259588" cy="692497"/>
          </a:xfrm>
          <a:prstGeom prst="rect">
            <a:avLst/>
          </a:prstGeom>
          <a:solidFill>
            <a:schemeClr val="bg1"/>
          </a:solidFill>
        </p:spPr>
        <p:txBody>
          <a:bodyPr wrap="square" rtlCol="0">
            <a:spAutoFit/>
          </a:bodyPr>
          <a:lstStyle/>
          <a:p>
            <a:r>
              <a:rPr lang="en-US" altLang="zh-CN" sz="1300" dirty="0">
                <a:latin typeface="宋体" pitchFamily="2" charset="-122"/>
                <a:ea typeface="宋体" pitchFamily="2" charset="-122"/>
              </a:rPr>
              <a:t>3</a:t>
            </a:r>
            <a:r>
              <a:rPr lang="zh-CN" altLang="en-US" sz="1300" dirty="0">
                <a:latin typeface="宋体" pitchFamily="2" charset="-122"/>
                <a:ea typeface="宋体" pitchFamily="2" charset="-122"/>
              </a:rPr>
              <a:t>月</a:t>
            </a:r>
            <a:r>
              <a:rPr lang="en-US" altLang="zh-CN" sz="1300" dirty="0">
                <a:latin typeface="宋体" pitchFamily="2" charset="-122"/>
                <a:ea typeface="宋体" pitchFamily="2" charset="-122"/>
              </a:rPr>
              <a:t>5</a:t>
            </a:r>
            <a:r>
              <a:rPr lang="zh-CN" altLang="en-US" sz="1300" dirty="0">
                <a:latin typeface="宋体" pitchFamily="2" charset="-122"/>
                <a:ea typeface="宋体" pitchFamily="2" charset="-122"/>
              </a:rPr>
              <a:t>日</a:t>
            </a:r>
            <a:r>
              <a:rPr lang="en-US" altLang="zh-CN" sz="1300" dirty="0">
                <a:latin typeface="宋体" pitchFamily="2" charset="-122"/>
                <a:ea typeface="宋体" pitchFamily="2" charset="-122"/>
              </a:rPr>
              <a:t>, </a:t>
            </a:r>
            <a:r>
              <a:rPr lang="zh-CN" altLang="en-US" sz="1300" dirty="0">
                <a:latin typeface="宋体" pitchFamily="2" charset="-122"/>
                <a:ea typeface="宋体" pitchFamily="2" charset="-122"/>
              </a:rPr>
              <a:t>公元前</a:t>
            </a:r>
            <a:r>
              <a:rPr lang="en-US" altLang="zh-CN" sz="1300" dirty="0">
                <a:latin typeface="宋体" pitchFamily="2" charset="-122"/>
                <a:ea typeface="宋体" pitchFamily="2" charset="-122"/>
              </a:rPr>
              <a:t>444</a:t>
            </a:r>
            <a:r>
              <a:rPr lang="zh-CN" altLang="en-US" sz="1300" dirty="0">
                <a:latin typeface="宋体" pitchFamily="2" charset="-122"/>
                <a:ea typeface="宋体" pitchFamily="2" charset="-122"/>
              </a:rPr>
              <a:t>年</a:t>
            </a:r>
            <a:endParaRPr lang="en-US" altLang="zh-CN" sz="1300" dirty="0">
              <a:latin typeface="宋体" pitchFamily="2" charset="-122"/>
              <a:ea typeface="宋体" pitchFamily="2" charset="-122"/>
            </a:endParaRPr>
          </a:p>
          <a:p>
            <a:r>
              <a:rPr lang="zh-CN" altLang="en-US" sz="1300" dirty="0">
                <a:latin typeface="宋体" pitchFamily="2" charset="-122"/>
                <a:ea typeface="宋体" pitchFamily="2" charset="-122"/>
              </a:rPr>
              <a:t>亚达薛西王二十年尼散月</a:t>
            </a:r>
            <a:r>
              <a:rPr lang="en-US" altLang="zh-CN" sz="1300" dirty="0">
                <a:latin typeface="宋体" pitchFamily="2" charset="-122"/>
                <a:ea typeface="宋体" pitchFamily="2" charset="-122"/>
              </a:rPr>
              <a:t>1</a:t>
            </a:r>
            <a:r>
              <a:rPr lang="zh-CN" altLang="en-US" sz="1300" dirty="0">
                <a:latin typeface="宋体" pitchFamily="2" charset="-122"/>
                <a:ea typeface="宋体" pitchFamily="2" charset="-122"/>
              </a:rPr>
              <a:t>日</a:t>
            </a:r>
            <a:endParaRPr lang="en-US" altLang="zh-CN" sz="1300" dirty="0">
              <a:latin typeface="宋体" pitchFamily="2" charset="-122"/>
              <a:ea typeface="宋体" pitchFamily="2" charset="-122"/>
            </a:endParaRPr>
          </a:p>
          <a:p>
            <a:r>
              <a:rPr lang="zh-CN" altLang="en-US" sz="1300" b="1" dirty="0">
                <a:latin typeface="宋体" pitchFamily="2" charset="-122"/>
                <a:ea typeface="宋体" pitchFamily="2" charset="-122"/>
              </a:rPr>
              <a:t>（尼希米记 </a:t>
            </a:r>
            <a:r>
              <a:rPr lang="en-US" altLang="zh-CN" sz="1300" b="1" dirty="0">
                <a:latin typeface="宋体" pitchFamily="2" charset="-122"/>
                <a:ea typeface="宋体" pitchFamily="2" charset="-122"/>
              </a:rPr>
              <a:t>2:1-8</a:t>
            </a:r>
            <a:r>
              <a:rPr lang="zh-CN" altLang="en-US" sz="1300" b="1" dirty="0">
                <a:latin typeface="宋体" pitchFamily="2" charset="-122"/>
                <a:ea typeface="宋体" pitchFamily="2" charset="-122"/>
              </a:rPr>
              <a:t>）</a:t>
            </a:r>
            <a:endParaRPr lang="en-US" altLang="zh-CN" sz="1300" b="1" dirty="0">
              <a:latin typeface="宋体" pitchFamily="2" charset="-122"/>
              <a:ea typeface="宋体" pitchFamily="2" charset="-122"/>
            </a:endParaRPr>
          </a:p>
        </p:txBody>
      </p:sp>
      <p:sp>
        <p:nvSpPr>
          <p:cNvPr id="3" name="TextBox 2"/>
          <p:cNvSpPr txBox="1"/>
          <p:nvPr/>
        </p:nvSpPr>
        <p:spPr>
          <a:xfrm>
            <a:off x="3799266" y="1306896"/>
            <a:ext cx="2756079" cy="692497"/>
          </a:xfrm>
          <a:prstGeom prst="rect">
            <a:avLst/>
          </a:prstGeom>
          <a:solidFill>
            <a:schemeClr val="bg1"/>
          </a:solidFill>
        </p:spPr>
        <p:txBody>
          <a:bodyPr wrap="square" rtlCol="0">
            <a:spAutoFit/>
          </a:bodyPr>
          <a:lstStyle/>
          <a:p>
            <a:r>
              <a:rPr lang="en-US" altLang="zh-CN" sz="1300" dirty="0">
                <a:latin typeface="宋体" pitchFamily="2" charset="-122"/>
                <a:ea typeface="宋体" pitchFamily="2" charset="-122"/>
              </a:rPr>
              <a:t>3</a:t>
            </a:r>
            <a:r>
              <a:rPr lang="zh-CN" altLang="en-US" sz="1300" dirty="0">
                <a:latin typeface="宋体" pitchFamily="2" charset="-122"/>
                <a:ea typeface="宋体" pitchFamily="2" charset="-122"/>
              </a:rPr>
              <a:t>月</a:t>
            </a:r>
            <a:r>
              <a:rPr lang="en-US" altLang="zh-CN" sz="1300" dirty="0">
                <a:latin typeface="宋体" pitchFamily="2" charset="-122"/>
                <a:ea typeface="宋体" pitchFamily="2" charset="-122"/>
              </a:rPr>
              <a:t>30</a:t>
            </a:r>
            <a:r>
              <a:rPr lang="zh-CN" altLang="en-US" sz="1300" dirty="0">
                <a:latin typeface="宋体" pitchFamily="2" charset="-122"/>
                <a:ea typeface="宋体" pitchFamily="2" charset="-122"/>
              </a:rPr>
              <a:t>日，公元</a:t>
            </a:r>
            <a:r>
              <a:rPr lang="en-US" altLang="zh-CN" sz="1300" dirty="0">
                <a:latin typeface="宋体" pitchFamily="2" charset="-122"/>
                <a:ea typeface="宋体" pitchFamily="2" charset="-122"/>
              </a:rPr>
              <a:t>33</a:t>
            </a:r>
            <a:r>
              <a:rPr lang="zh-CN" altLang="en-US" sz="1300" dirty="0">
                <a:latin typeface="宋体" pitchFamily="2" charset="-122"/>
                <a:ea typeface="宋体" pitchFamily="2" charset="-122"/>
              </a:rPr>
              <a:t>年</a:t>
            </a:r>
            <a:endParaRPr lang="en-US" altLang="zh-CN" sz="1300" dirty="0">
              <a:latin typeface="宋体" pitchFamily="2" charset="-122"/>
              <a:ea typeface="宋体" pitchFamily="2" charset="-122"/>
            </a:endParaRPr>
          </a:p>
          <a:p>
            <a:r>
              <a:rPr lang="zh-CN" altLang="en-US" sz="1300" dirty="0">
                <a:latin typeface="宋体" pitchFamily="2" charset="-122"/>
                <a:ea typeface="宋体" pitchFamily="2" charset="-122"/>
              </a:rPr>
              <a:t>尼散月</a:t>
            </a:r>
            <a:r>
              <a:rPr lang="en-US" altLang="zh-CN" sz="1300" dirty="0">
                <a:latin typeface="宋体" pitchFamily="2" charset="-122"/>
                <a:ea typeface="宋体" pitchFamily="2" charset="-122"/>
              </a:rPr>
              <a:t>10</a:t>
            </a:r>
            <a:r>
              <a:rPr lang="zh-CN" altLang="en-US" sz="1300" dirty="0">
                <a:latin typeface="宋体" pitchFamily="2" charset="-122"/>
                <a:ea typeface="宋体" pitchFamily="2" charset="-122"/>
              </a:rPr>
              <a:t>日 耶稣胜利进入耶路撒冷</a:t>
            </a:r>
            <a:endParaRPr lang="en-US" altLang="zh-CN" sz="1300" dirty="0">
              <a:latin typeface="宋体" pitchFamily="2" charset="-122"/>
              <a:ea typeface="宋体" pitchFamily="2" charset="-122"/>
            </a:endParaRPr>
          </a:p>
          <a:p>
            <a:r>
              <a:rPr lang="zh-CN" altLang="en-US" sz="1300" b="1" dirty="0">
                <a:latin typeface="宋体" pitchFamily="2" charset="-122"/>
                <a:ea typeface="宋体" pitchFamily="2" charset="-122"/>
              </a:rPr>
              <a:t>（路加福音</a:t>
            </a:r>
            <a:r>
              <a:rPr lang="en-US" altLang="zh-CN" sz="1300" b="1" dirty="0">
                <a:latin typeface="宋体" pitchFamily="2" charset="-122"/>
                <a:ea typeface="宋体" pitchFamily="2" charset="-122"/>
              </a:rPr>
              <a:t>19:28-40</a:t>
            </a:r>
            <a:r>
              <a:rPr lang="zh-CN" altLang="en-US" sz="1300" b="1" dirty="0">
                <a:latin typeface="宋体" pitchFamily="2" charset="-122"/>
                <a:ea typeface="宋体" pitchFamily="2" charset="-122"/>
              </a:rPr>
              <a:t>）</a:t>
            </a:r>
            <a:endParaRPr lang="en-US" sz="1300" b="1" dirty="0">
              <a:latin typeface="宋体" pitchFamily="2" charset="-122"/>
              <a:ea typeface="宋体" pitchFamily="2" charset="-122"/>
            </a:endParaRPr>
          </a:p>
        </p:txBody>
      </p:sp>
      <p:sp>
        <p:nvSpPr>
          <p:cNvPr id="4" name="TextBox 3"/>
          <p:cNvSpPr txBox="1"/>
          <p:nvPr/>
        </p:nvSpPr>
        <p:spPr>
          <a:xfrm>
            <a:off x="2060620" y="2343626"/>
            <a:ext cx="1635617" cy="523220"/>
          </a:xfrm>
          <a:prstGeom prst="rect">
            <a:avLst/>
          </a:prstGeom>
          <a:solidFill>
            <a:schemeClr val="bg1"/>
          </a:solidFill>
        </p:spPr>
        <p:txBody>
          <a:bodyPr wrap="square" rtlCol="0">
            <a:spAutoFit/>
          </a:bodyPr>
          <a:lstStyle/>
          <a:p>
            <a:pPr algn="ctr"/>
            <a:r>
              <a:rPr lang="en-US" altLang="zh-CN" sz="2800" b="1" dirty="0">
                <a:latin typeface="宋体" pitchFamily="2" charset="-122"/>
                <a:ea typeface="宋体" pitchFamily="2" charset="-122"/>
              </a:rPr>
              <a:t>69</a:t>
            </a:r>
            <a:r>
              <a:rPr lang="zh-CN" altLang="en-US" sz="2800" b="1" dirty="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5" name="TextBox 4"/>
          <p:cNvSpPr txBox="1"/>
          <p:nvPr/>
        </p:nvSpPr>
        <p:spPr>
          <a:xfrm>
            <a:off x="3799265" y="3186976"/>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6" name="Rectangle 5"/>
          <p:cNvSpPr/>
          <p:nvPr/>
        </p:nvSpPr>
        <p:spPr>
          <a:xfrm>
            <a:off x="425001" y="3486082"/>
            <a:ext cx="1751529" cy="292388"/>
          </a:xfrm>
          <a:prstGeom prst="rect">
            <a:avLst/>
          </a:prstGeom>
          <a:solidFill>
            <a:schemeClr val="bg1"/>
          </a:solidFill>
        </p:spPr>
        <p:txBody>
          <a:bodyPr wrap="squar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5</a:t>
            </a:r>
            <a:r>
              <a:rPr lang="zh-CN" altLang="en-US" sz="1300" b="1" dirty="0">
                <a:latin typeface="宋体" pitchFamily="2" charset="-122"/>
                <a:ea typeface="宋体" pitchFamily="2" charset="-122"/>
              </a:rPr>
              <a:t>日</a:t>
            </a:r>
            <a:r>
              <a:rPr lang="en-US" altLang="zh-CN" sz="1300" b="1" dirty="0">
                <a:latin typeface="宋体" pitchFamily="2" charset="-122"/>
                <a:ea typeface="宋体" pitchFamily="2" charset="-122"/>
              </a:rPr>
              <a:t>,</a:t>
            </a:r>
            <a:r>
              <a:rPr lang="zh-CN" altLang="en-US" sz="1300" b="1" dirty="0">
                <a:latin typeface="宋体" pitchFamily="2" charset="-122"/>
                <a:ea typeface="宋体" pitchFamily="2" charset="-122"/>
              </a:rPr>
              <a:t>公元前</a:t>
            </a:r>
            <a:r>
              <a:rPr lang="en-US" altLang="zh-CN" sz="1300" b="1" dirty="0">
                <a:latin typeface="宋体" pitchFamily="2" charset="-122"/>
                <a:ea typeface="宋体" pitchFamily="2" charset="-122"/>
              </a:rPr>
              <a:t>444 </a:t>
            </a:r>
            <a:r>
              <a:rPr lang="zh-CN" altLang="en-US" sz="1300" b="1" dirty="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9" name="TextBox 8"/>
          <p:cNvSpPr txBox="1"/>
          <p:nvPr/>
        </p:nvSpPr>
        <p:spPr>
          <a:xfrm>
            <a:off x="3088781" y="3455304"/>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7" name="Rectangle 6"/>
          <p:cNvSpPr/>
          <p:nvPr/>
        </p:nvSpPr>
        <p:spPr>
          <a:xfrm>
            <a:off x="3684589" y="3455304"/>
            <a:ext cx="1768433" cy="292388"/>
          </a:xfrm>
          <a:prstGeom prst="rect">
            <a:avLst/>
          </a:prstGeom>
          <a:solidFill>
            <a:schemeClr val="bg1"/>
          </a:solidFill>
        </p:spPr>
        <p:txBody>
          <a:bodyPr wrap="non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30</a:t>
            </a:r>
            <a:r>
              <a:rPr lang="zh-CN" altLang="en-US" sz="1300" b="1" dirty="0">
                <a:latin typeface="宋体" pitchFamily="2" charset="-122"/>
                <a:ea typeface="宋体" pitchFamily="2" charset="-122"/>
              </a:rPr>
              <a:t>日，公元 </a:t>
            </a:r>
            <a:r>
              <a:rPr lang="en-US" altLang="zh-CN" sz="1300" b="1" dirty="0">
                <a:latin typeface="宋体" pitchFamily="2" charset="-122"/>
                <a:ea typeface="宋体" pitchFamily="2" charset="-122"/>
              </a:rPr>
              <a:t>33 </a:t>
            </a:r>
            <a:r>
              <a:rPr lang="zh-CN" altLang="en-US" sz="1300" b="1" dirty="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8" name="TextBox 7"/>
          <p:cNvSpPr txBox="1"/>
          <p:nvPr/>
        </p:nvSpPr>
        <p:spPr>
          <a:xfrm>
            <a:off x="5306095" y="2543680"/>
            <a:ext cx="1249250" cy="646331"/>
          </a:xfrm>
          <a:prstGeom prst="rect">
            <a:avLst/>
          </a:prstGeom>
          <a:solidFill>
            <a:schemeClr val="bg1"/>
          </a:solidFill>
        </p:spPr>
        <p:txBody>
          <a:bodyPr wrap="square" rtlCol="0">
            <a:spAutoFit/>
          </a:bodyPr>
          <a:lstStyle/>
          <a:p>
            <a:r>
              <a:rPr lang="zh-CN" altLang="en-US" sz="1800" b="1" dirty="0">
                <a:latin typeface="宋体" pitchFamily="2" charset="-122"/>
                <a:ea typeface="宋体" pitchFamily="2" charset="-122"/>
              </a:rPr>
              <a:t>*教会时代</a:t>
            </a:r>
            <a:endParaRPr lang="en-US" altLang="zh-CN" sz="1800" b="1" dirty="0">
              <a:latin typeface="宋体" pitchFamily="2" charset="-122"/>
              <a:ea typeface="宋体" pitchFamily="2" charset="-122"/>
            </a:endParaRPr>
          </a:p>
          <a:p>
            <a:r>
              <a:rPr lang="zh-CN" altLang="en-US" sz="1800" b="1" dirty="0">
                <a:latin typeface="宋体" pitchFamily="2" charset="-122"/>
                <a:ea typeface="宋体" pitchFamily="2" charset="-122"/>
              </a:rPr>
              <a:t>  </a:t>
            </a:r>
            <a:endParaRPr lang="en-US" sz="1800" b="1" dirty="0">
              <a:latin typeface="宋体" pitchFamily="2" charset="-122"/>
              <a:ea typeface="宋体" pitchFamily="2" charset="-122"/>
            </a:endParaRPr>
          </a:p>
        </p:txBody>
      </p:sp>
      <p:sp>
        <p:nvSpPr>
          <p:cNvPr id="10" name="TextBox 9"/>
          <p:cNvSpPr txBox="1"/>
          <p:nvPr/>
        </p:nvSpPr>
        <p:spPr>
          <a:xfrm>
            <a:off x="7160653" y="2282070"/>
            <a:ext cx="1442434" cy="523220"/>
          </a:xfrm>
          <a:prstGeom prst="rect">
            <a:avLst/>
          </a:prstGeom>
          <a:solidFill>
            <a:schemeClr val="bg1"/>
          </a:solidFill>
        </p:spPr>
        <p:txBody>
          <a:bodyPr wrap="square" rtlCol="0">
            <a:spAutoFit/>
          </a:bodyPr>
          <a:lstStyle/>
          <a:p>
            <a:r>
              <a:rPr lang="zh-CN" altLang="en-US" sz="2800" b="1" dirty="0">
                <a:latin typeface="宋体" pitchFamily="2" charset="-122"/>
                <a:ea typeface="宋体" pitchFamily="2" charset="-122"/>
              </a:rPr>
              <a:t>第</a:t>
            </a:r>
            <a:r>
              <a:rPr lang="en-US" altLang="zh-CN" sz="2800" b="1" dirty="0">
                <a:latin typeface="宋体" pitchFamily="2" charset="-122"/>
                <a:ea typeface="宋体" pitchFamily="2" charset="-122"/>
              </a:rPr>
              <a:t>70</a:t>
            </a:r>
            <a:r>
              <a:rPr lang="zh-CN" altLang="en-US" sz="2800" b="1" dirty="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11" name="TextBox 10"/>
          <p:cNvSpPr txBox="1"/>
          <p:nvPr/>
        </p:nvSpPr>
        <p:spPr>
          <a:xfrm>
            <a:off x="6941712" y="3140809"/>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4" name="TextBox 13"/>
          <p:cNvSpPr txBox="1"/>
          <p:nvPr/>
        </p:nvSpPr>
        <p:spPr>
          <a:xfrm>
            <a:off x="6941711" y="3231057"/>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5" name="TextBox 14"/>
          <p:cNvSpPr txBox="1"/>
          <p:nvPr/>
        </p:nvSpPr>
        <p:spPr>
          <a:xfrm>
            <a:off x="6941710" y="3201388"/>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6" name="TextBox 15"/>
          <p:cNvSpPr txBox="1"/>
          <p:nvPr/>
        </p:nvSpPr>
        <p:spPr>
          <a:xfrm>
            <a:off x="6941708" y="3183026"/>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2" name="TextBox 11"/>
          <p:cNvSpPr txBox="1"/>
          <p:nvPr/>
        </p:nvSpPr>
        <p:spPr>
          <a:xfrm>
            <a:off x="7881870" y="3186976"/>
            <a:ext cx="824248"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3" name="TextBox 12"/>
          <p:cNvSpPr txBox="1"/>
          <p:nvPr/>
        </p:nvSpPr>
        <p:spPr>
          <a:xfrm>
            <a:off x="425000" y="4114368"/>
            <a:ext cx="1171979" cy="400110"/>
          </a:xfrm>
          <a:prstGeom prst="rect">
            <a:avLst/>
          </a:prstGeom>
          <a:solidFill>
            <a:schemeClr val="bg1"/>
          </a:solidFill>
        </p:spPr>
        <p:txBody>
          <a:bodyPr wrap="square" rtlCol="0">
            <a:spAutoFit/>
          </a:bodyPr>
          <a:lstStyle/>
          <a:p>
            <a:r>
              <a:rPr lang="zh-CN" altLang="en-US" sz="2000" b="1" dirty="0">
                <a:latin typeface="宋体" pitchFamily="2" charset="-122"/>
                <a:ea typeface="宋体" pitchFamily="2" charset="-122"/>
              </a:rPr>
              <a:t>验证</a:t>
            </a:r>
            <a:endParaRPr lang="en-US" sz="2000" b="1" dirty="0">
              <a:latin typeface="宋体" pitchFamily="2" charset="-122"/>
              <a:ea typeface="宋体" pitchFamily="2" charset="-122"/>
            </a:endParaRPr>
          </a:p>
        </p:txBody>
      </p:sp>
      <p:sp>
        <p:nvSpPr>
          <p:cNvPr id="17" name="TextBox 16"/>
          <p:cNvSpPr txBox="1"/>
          <p:nvPr/>
        </p:nvSpPr>
        <p:spPr>
          <a:xfrm>
            <a:off x="1081823" y="4514477"/>
            <a:ext cx="2975022" cy="307777"/>
          </a:xfrm>
          <a:prstGeom prst="rect">
            <a:avLst/>
          </a:prstGeom>
          <a:solidFill>
            <a:schemeClr val="bg1"/>
          </a:solidFill>
        </p:spPr>
        <p:txBody>
          <a:bodyPr wrap="square" rtlCol="0">
            <a:spAutoFit/>
          </a:bodyPr>
          <a:lstStyle/>
          <a:p>
            <a:r>
              <a:rPr lang="zh-CN" altLang="en-US" sz="1400" dirty="0">
                <a:latin typeface="宋体" pitchFamily="2" charset="-122"/>
                <a:ea typeface="宋体" pitchFamily="2" charset="-122"/>
              </a:rPr>
              <a:t>公元前</a:t>
            </a:r>
            <a:r>
              <a:rPr lang="en-US" altLang="zh-CN" sz="1400" dirty="0">
                <a:latin typeface="宋体" pitchFamily="2" charset="-122"/>
                <a:ea typeface="宋体" pitchFamily="2" charset="-122"/>
              </a:rPr>
              <a:t>444</a:t>
            </a:r>
            <a:r>
              <a:rPr lang="zh-CN" altLang="en-US" sz="1400" dirty="0">
                <a:latin typeface="宋体" pitchFamily="2" charset="-122"/>
                <a:ea typeface="宋体" pitchFamily="2" charset="-122"/>
              </a:rPr>
              <a:t>年至公元</a:t>
            </a:r>
            <a:r>
              <a:rPr lang="en-US" altLang="zh-CN" sz="1400" dirty="0">
                <a:latin typeface="宋体" pitchFamily="2" charset="-122"/>
                <a:ea typeface="宋体" pitchFamily="2" charset="-122"/>
              </a:rPr>
              <a:t>33 </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 476 </a:t>
            </a:r>
            <a:r>
              <a:rPr lang="zh-CN" altLang="en-US" sz="1400" dirty="0">
                <a:latin typeface="宋体" pitchFamily="2" charset="-122"/>
                <a:ea typeface="宋体" pitchFamily="2" charset="-122"/>
              </a:rPr>
              <a:t>年</a:t>
            </a:r>
            <a:endParaRPr lang="en-US" sz="1400" dirty="0">
              <a:latin typeface="宋体" pitchFamily="2" charset="-122"/>
              <a:ea typeface="宋体" pitchFamily="2" charset="-122"/>
            </a:endParaRPr>
          </a:p>
        </p:txBody>
      </p:sp>
      <p:sp>
        <p:nvSpPr>
          <p:cNvPr id="18" name="TextBox 17"/>
          <p:cNvSpPr txBox="1"/>
          <p:nvPr/>
        </p:nvSpPr>
        <p:spPr>
          <a:xfrm>
            <a:off x="682579" y="4822254"/>
            <a:ext cx="3683359" cy="307777"/>
          </a:xfrm>
          <a:prstGeom prst="rect">
            <a:avLst/>
          </a:prstGeom>
          <a:solidFill>
            <a:schemeClr val="bg1"/>
          </a:solidFill>
        </p:spPr>
        <p:txBody>
          <a:bodyPr wrap="square" rtlCol="0">
            <a:spAutoFit/>
          </a:bodyPr>
          <a:lstStyle/>
          <a:p>
            <a:r>
              <a:rPr lang="en-US" altLang="zh-CN" sz="1400" dirty="0">
                <a:latin typeface="宋体" pitchFamily="2" charset="-122"/>
                <a:ea typeface="宋体" pitchFamily="2" charset="-122"/>
              </a:rPr>
              <a:t>476 </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x 365.24219879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 173,855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
        <p:nvSpPr>
          <p:cNvPr id="19" name="TextBox 18"/>
          <p:cNvSpPr txBox="1"/>
          <p:nvPr/>
        </p:nvSpPr>
        <p:spPr>
          <a:xfrm>
            <a:off x="515154" y="5135095"/>
            <a:ext cx="3850783" cy="738664"/>
          </a:xfrm>
          <a:prstGeom prst="rect">
            <a:avLst/>
          </a:prstGeom>
          <a:solidFill>
            <a:schemeClr val="bg1"/>
          </a:solidFill>
        </p:spPr>
        <p:txBody>
          <a:bodyPr wrap="square" rtlCol="0">
            <a:spAutoFit/>
          </a:bodyPr>
          <a:lstStyle/>
          <a:p>
            <a:r>
              <a:rPr lang="en-US" altLang="zh-CN" sz="1400" dirty="0">
                <a:latin typeface="宋体" pitchFamily="2" charset="-122"/>
                <a:ea typeface="宋体" pitchFamily="2" charset="-122"/>
              </a:rPr>
              <a:t>+ 3 </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5 </a:t>
            </a:r>
            <a:r>
              <a:rPr lang="zh-CN" altLang="en-US" sz="1400" dirty="0">
                <a:latin typeface="宋体" pitchFamily="2" charset="-122"/>
                <a:ea typeface="宋体" pitchFamily="2" charset="-122"/>
              </a:rPr>
              <a:t>日 至 </a:t>
            </a:r>
            <a:r>
              <a:rPr lang="en-US" altLang="zh-CN" sz="1400" dirty="0">
                <a:latin typeface="宋体" pitchFamily="2" charset="-122"/>
                <a:ea typeface="宋体" pitchFamily="2" charset="-122"/>
              </a:rPr>
              <a:t>3 </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30 </a:t>
            </a:r>
            <a:r>
              <a:rPr lang="zh-CN" altLang="en-US" sz="1400" dirty="0">
                <a:latin typeface="宋体" pitchFamily="2" charset="-122"/>
                <a:ea typeface="宋体" pitchFamily="2" charset="-122"/>
              </a:rPr>
              <a:t>日  </a:t>
            </a:r>
            <a:r>
              <a:rPr lang="en-US" altLang="zh-CN" sz="1400" dirty="0">
                <a:latin typeface="宋体" pitchFamily="2" charset="-122"/>
                <a:ea typeface="宋体" pitchFamily="2" charset="-122"/>
              </a:rPr>
              <a:t>=      25 </a:t>
            </a:r>
            <a:r>
              <a:rPr lang="zh-CN" altLang="en-US" sz="1400" dirty="0">
                <a:latin typeface="宋体" pitchFamily="2" charset="-122"/>
                <a:ea typeface="宋体" pitchFamily="2" charset="-122"/>
              </a:rPr>
              <a:t>天</a:t>
            </a:r>
            <a:endParaRPr lang="en-US" altLang="zh-CN" sz="1400" dirty="0">
              <a:latin typeface="宋体" pitchFamily="2" charset="-122"/>
              <a:ea typeface="宋体" pitchFamily="2" charset="-122"/>
            </a:endParaRPr>
          </a:p>
          <a:p>
            <a:r>
              <a:rPr lang="en-US" sz="1400" dirty="0">
                <a:latin typeface="宋体" pitchFamily="2" charset="-122"/>
                <a:ea typeface="宋体" pitchFamily="2" charset="-122"/>
              </a:rPr>
              <a:t>                           --------------</a:t>
            </a:r>
          </a:p>
          <a:p>
            <a:r>
              <a:rPr lang="en-US" sz="1400" dirty="0">
                <a:latin typeface="宋体" pitchFamily="2" charset="-122"/>
                <a:ea typeface="宋体" pitchFamily="2" charset="-122"/>
              </a:rPr>
              <a:t>                             173,880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
        <p:nvSpPr>
          <p:cNvPr id="20" name="TextBox 19"/>
          <p:cNvSpPr txBox="1"/>
          <p:nvPr/>
        </p:nvSpPr>
        <p:spPr>
          <a:xfrm>
            <a:off x="368642" y="5863522"/>
            <a:ext cx="3997295" cy="307777"/>
          </a:xfrm>
          <a:prstGeom prst="rect">
            <a:avLst/>
          </a:prstGeom>
          <a:solidFill>
            <a:schemeClr val="bg1"/>
          </a:solidFill>
        </p:spPr>
        <p:txBody>
          <a:bodyPr wrap="square" rtlCol="0">
            <a:spAutoFit/>
          </a:bodyPr>
          <a:lstStyle/>
          <a:p>
            <a:r>
              <a:rPr lang="zh-CN" altLang="en-US" sz="1400" dirty="0">
                <a:latin typeface="宋体" pitchFamily="2" charset="-122"/>
                <a:ea typeface="宋体" pitchFamily="2" charset="-122"/>
              </a:rPr>
              <a:t>* 受膏者</a:t>
            </a:r>
            <a:r>
              <a:rPr lang="en-US" altLang="zh-CN" sz="1400" dirty="0">
                <a:latin typeface="宋体" pitchFamily="2" charset="-122"/>
                <a:ea typeface="宋体" pitchFamily="2" charset="-122"/>
              </a:rPr>
              <a:t>69 </a:t>
            </a:r>
            <a:r>
              <a:rPr lang="zh-CN" altLang="en-US" sz="1400" dirty="0">
                <a:latin typeface="宋体" pitchFamily="2" charset="-122"/>
                <a:ea typeface="宋体" pitchFamily="2" charset="-122"/>
              </a:rPr>
              <a:t>周后被剪除 </a:t>
            </a:r>
            <a:r>
              <a:rPr lang="en-US" altLang="zh-CN" sz="1400" dirty="0">
                <a:latin typeface="宋体" pitchFamily="2" charset="-122"/>
                <a:ea typeface="宋体" pitchFamily="2" charset="-122"/>
              </a:rPr>
              <a:t>- 4</a:t>
            </a:r>
            <a:r>
              <a:rPr lang="zh-CN" altLang="en-US" sz="1400" dirty="0">
                <a:latin typeface="宋体" pitchFamily="2" charset="-122"/>
                <a:ea typeface="宋体" pitchFamily="2" charset="-122"/>
              </a:rPr>
              <a:t>月</a:t>
            </a:r>
            <a:r>
              <a:rPr lang="en-US" altLang="zh-CN" sz="1400" dirty="0">
                <a:latin typeface="宋体" pitchFamily="2" charset="-122"/>
                <a:ea typeface="宋体" pitchFamily="2" charset="-122"/>
              </a:rPr>
              <a:t>3</a:t>
            </a:r>
            <a:r>
              <a:rPr lang="zh-CN" altLang="en-US" sz="1400" dirty="0">
                <a:latin typeface="宋体" pitchFamily="2" charset="-122"/>
                <a:ea typeface="宋体" pitchFamily="2" charset="-122"/>
              </a:rPr>
              <a:t>日，公元</a:t>
            </a:r>
            <a:r>
              <a:rPr lang="en-US" altLang="zh-CN" sz="1400" dirty="0">
                <a:latin typeface="宋体" pitchFamily="2" charset="-122"/>
                <a:ea typeface="宋体" pitchFamily="2" charset="-122"/>
              </a:rPr>
              <a:t>33 </a:t>
            </a:r>
            <a:r>
              <a:rPr lang="zh-CN" altLang="en-US" sz="1400" dirty="0">
                <a:latin typeface="宋体" pitchFamily="2" charset="-122"/>
                <a:ea typeface="宋体" pitchFamily="2" charset="-122"/>
              </a:rPr>
              <a:t>年</a:t>
            </a:r>
            <a:endParaRPr lang="en-US" sz="1400" dirty="0">
              <a:latin typeface="宋体" pitchFamily="2" charset="-122"/>
              <a:ea typeface="宋体" pitchFamily="2" charset="-122"/>
            </a:endParaRPr>
          </a:p>
        </p:txBody>
      </p:sp>
      <p:sp>
        <p:nvSpPr>
          <p:cNvPr id="21" name="TextBox 20"/>
          <p:cNvSpPr txBox="1"/>
          <p:nvPr/>
        </p:nvSpPr>
        <p:spPr>
          <a:xfrm>
            <a:off x="5544354" y="4068202"/>
            <a:ext cx="3232597" cy="2123658"/>
          </a:xfrm>
          <a:prstGeom prst="rect">
            <a:avLst/>
          </a:prstGeom>
          <a:solidFill>
            <a:schemeClr val="bg1"/>
          </a:solidFill>
        </p:spPr>
        <p:txBody>
          <a:bodyPr wrap="square" rtlCol="0">
            <a:spAutoFit/>
          </a:bodyPr>
          <a:lstStyle/>
          <a:p>
            <a:r>
              <a:rPr lang="zh-CN" altLang="en-US" sz="2000" b="1" dirty="0">
                <a:latin typeface="宋体" pitchFamily="2" charset="-122"/>
                <a:ea typeface="宋体" pitchFamily="2" charset="-122"/>
              </a:rPr>
              <a:t>一年</a:t>
            </a:r>
            <a:r>
              <a:rPr lang="en-US" altLang="zh-CN" sz="2000" b="1" dirty="0">
                <a:latin typeface="宋体" pitchFamily="2" charset="-122"/>
                <a:ea typeface="宋体" pitchFamily="2" charset="-122"/>
              </a:rPr>
              <a:t>360</a:t>
            </a:r>
            <a:r>
              <a:rPr lang="zh-CN" altLang="en-US" sz="2000" b="1" dirty="0">
                <a:latin typeface="宋体" pitchFamily="2" charset="-122"/>
                <a:ea typeface="宋体" pitchFamily="2" charset="-122"/>
              </a:rPr>
              <a:t>天的根据</a:t>
            </a:r>
            <a:endParaRPr lang="en-US" altLang="zh-CN" sz="2000" b="1" dirty="0">
              <a:latin typeface="宋体" pitchFamily="2" charset="-122"/>
              <a:ea typeface="宋体" pitchFamily="2" charset="-122"/>
            </a:endParaRPr>
          </a:p>
          <a:p>
            <a:r>
              <a:rPr lang="zh-CN" altLang="en-US" sz="1400" dirty="0">
                <a:latin typeface="宋体" pitchFamily="2" charset="-122"/>
                <a:ea typeface="宋体" pitchFamily="2" charset="-122"/>
              </a:rPr>
              <a:t>半周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但以理书 </a:t>
            </a:r>
            <a:r>
              <a:rPr lang="en-US" altLang="zh-CN" sz="1400" dirty="0">
                <a:latin typeface="宋体" pitchFamily="2" charset="-122"/>
                <a:ea typeface="宋体" pitchFamily="2" charset="-122"/>
              </a:rPr>
              <a:t>9:27</a:t>
            </a:r>
          </a:p>
          <a:p>
            <a:r>
              <a:rPr lang="zh-CN" altLang="en-US" sz="1400" dirty="0">
                <a:latin typeface="宋体" pitchFamily="2" charset="-122"/>
                <a:ea typeface="宋体" pitchFamily="2" charset="-122"/>
              </a:rPr>
              <a:t>一载、二载、半载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但</a:t>
            </a:r>
            <a:r>
              <a:rPr lang="en-US" altLang="zh-CN" sz="1400" dirty="0">
                <a:latin typeface="宋体" pitchFamily="2" charset="-122"/>
                <a:ea typeface="宋体" pitchFamily="2" charset="-122"/>
              </a:rPr>
              <a:t>7:25</a:t>
            </a:r>
            <a:r>
              <a:rPr lang="zh-CN" altLang="en-US" sz="1400" dirty="0">
                <a:latin typeface="宋体" pitchFamily="2" charset="-122"/>
                <a:ea typeface="宋体" pitchFamily="2" charset="-122"/>
              </a:rPr>
              <a:t>，</a:t>
            </a:r>
            <a:r>
              <a:rPr lang="en-US" altLang="zh-CN" sz="1400" dirty="0">
                <a:latin typeface="宋体" pitchFamily="2" charset="-122"/>
                <a:ea typeface="宋体" pitchFamily="2" charset="-122"/>
              </a:rPr>
              <a:t>12:7</a:t>
            </a:r>
            <a:r>
              <a:rPr lang="zh-CN" altLang="en-US" sz="1400" dirty="0">
                <a:latin typeface="宋体" pitchFamily="2" charset="-122"/>
                <a:ea typeface="宋体" pitchFamily="2" charset="-122"/>
              </a:rPr>
              <a:t>；      </a:t>
            </a:r>
            <a:endParaRPr lang="en-US" altLang="zh-CN" sz="1400" dirty="0">
              <a:latin typeface="宋体" pitchFamily="2" charset="-122"/>
              <a:ea typeface="宋体" pitchFamily="2" charset="-122"/>
            </a:endParaRPr>
          </a:p>
          <a:p>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12:14</a:t>
            </a:r>
          </a:p>
          <a:p>
            <a:r>
              <a:rPr lang="en-US" altLang="zh-CN" sz="1400" dirty="0">
                <a:latin typeface="宋体" pitchFamily="2" charset="-122"/>
                <a:ea typeface="宋体" pitchFamily="2" charset="-122"/>
              </a:rPr>
              <a:t>1,260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12:6, 11:3</a:t>
            </a:r>
          </a:p>
          <a:p>
            <a:r>
              <a:rPr lang="en-US" altLang="zh-CN" sz="1400" dirty="0">
                <a:latin typeface="宋体" pitchFamily="2" charset="-122"/>
                <a:ea typeface="宋体" pitchFamily="2" charset="-122"/>
              </a:rPr>
              <a:t>42</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11:2, 13:5</a:t>
            </a:r>
          </a:p>
          <a:p>
            <a:r>
              <a:rPr lang="zh-CN" altLang="en-US" sz="1400" dirty="0">
                <a:latin typeface="宋体" pitchFamily="2" charset="-122"/>
                <a:ea typeface="宋体" pitchFamily="2" charset="-122"/>
              </a:rPr>
              <a:t>所以</a:t>
            </a:r>
            <a:r>
              <a:rPr lang="en-US" altLang="zh-CN" sz="1400" dirty="0">
                <a:latin typeface="宋体" pitchFamily="2" charset="-122"/>
                <a:ea typeface="宋体" pitchFamily="2" charset="-122"/>
              </a:rPr>
              <a:t>:42</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 1,260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a:t>
            </a:r>
            <a:r>
              <a:rPr lang="zh-CN" altLang="en-US" sz="1400" dirty="0">
                <a:latin typeface="宋体" pitchFamily="2" charset="-122"/>
                <a:ea typeface="宋体" pitchFamily="2" charset="-122"/>
              </a:rPr>
              <a:t>一载、二载、  </a:t>
            </a:r>
            <a:endParaRPr lang="en-US" altLang="zh-CN" sz="1400" dirty="0">
              <a:latin typeface="宋体" pitchFamily="2" charset="-122"/>
              <a:ea typeface="宋体" pitchFamily="2" charset="-122"/>
            </a:endParaRPr>
          </a:p>
          <a:p>
            <a:r>
              <a:rPr lang="zh-CN" altLang="en-US" sz="1400" dirty="0">
                <a:latin typeface="宋体" pitchFamily="2" charset="-122"/>
                <a:ea typeface="宋体" pitchFamily="2" charset="-122"/>
              </a:rPr>
              <a:t>                      半载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半周</a:t>
            </a:r>
            <a:endParaRPr lang="en-US" altLang="zh-CN" sz="1400" dirty="0">
              <a:latin typeface="宋体" pitchFamily="2" charset="-122"/>
              <a:ea typeface="宋体" pitchFamily="2" charset="-122"/>
            </a:endParaRPr>
          </a:p>
          <a:p>
            <a:r>
              <a:rPr lang="zh-CN" altLang="en-US" sz="1400" dirty="0">
                <a:latin typeface="宋体" pitchFamily="2" charset="-122"/>
                <a:ea typeface="宋体" pitchFamily="2" charset="-122"/>
              </a:rPr>
              <a:t>因此：</a:t>
            </a:r>
            <a:r>
              <a:rPr lang="en-US" altLang="zh-CN" sz="1400" dirty="0">
                <a:latin typeface="宋体" pitchFamily="2" charset="-122"/>
                <a:ea typeface="宋体" pitchFamily="2" charset="-122"/>
              </a:rPr>
              <a:t>1</a:t>
            </a:r>
            <a:r>
              <a:rPr lang="zh-CN" altLang="en-US" sz="1400" dirty="0">
                <a:latin typeface="宋体" pitchFamily="2" charset="-122"/>
                <a:ea typeface="宋体" pitchFamily="2" charset="-122"/>
              </a:rPr>
              <a:t>个月 </a:t>
            </a:r>
            <a:r>
              <a:rPr lang="en-US" altLang="zh-CN" sz="1400" dirty="0">
                <a:latin typeface="宋体" pitchFamily="2" charset="-122"/>
                <a:ea typeface="宋体" pitchFamily="2" charset="-122"/>
              </a:rPr>
              <a:t>= 30 </a:t>
            </a:r>
            <a:r>
              <a:rPr lang="zh-CN" altLang="en-US" sz="1400" dirty="0">
                <a:latin typeface="宋体" pitchFamily="2" charset="-122"/>
                <a:ea typeface="宋体" pitchFamily="2" charset="-122"/>
              </a:rPr>
              <a:t>天；</a:t>
            </a:r>
            <a:r>
              <a:rPr lang="en-US" altLang="zh-CN" sz="1400" dirty="0">
                <a:latin typeface="宋体" pitchFamily="2" charset="-122"/>
                <a:ea typeface="宋体" pitchFamily="2" charset="-122"/>
              </a:rPr>
              <a:t>1</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 360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Tree>
    <p:extLst>
      <p:ext uri="{BB962C8B-B14F-4D97-AF65-F5344CB8AC3E}">
        <p14:creationId xmlns:p14="http://schemas.microsoft.com/office/powerpoint/2010/main" val="40376464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44623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22626"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val="0"/>
              </a:ext>
            </a:extLst>
          </a:blip>
          <a:srcRect/>
          <a:stretch>
            <a:fillRect/>
          </a:stretch>
        </p:blipFill>
        <p:spPr>
          <a:xfrm>
            <a:off x="9396413" y="509588"/>
            <a:ext cx="8640762" cy="5407025"/>
          </a:xfrm>
          <a:noFill/>
        </p:spPr>
      </p:pic>
      <p:sp>
        <p:nvSpPr>
          <p:cNvPr id="922627" name="Rectangle 7"/>
          <p:cNvSpPr>
            <a:spLocks noGrp="1" noChangeArrowheads="1"/>
          </p:cNvSpPr>
          <p:nvPr>
            <p:ph type="title"/>
          </p:nvPr>
        </p:nvSpPr>
        <p:spPr>
          <a:xfrm>
            <a:off x="179388" y="115888"/>
            <a:ext cx="8348662" cy="792162"/>
          </a:xfrm>
          <a:solidFill>
            <a:schemeClr val="tx1"/>
          </a:solidFill>
        </p:spPr>
        <p:txBody>
          <a:bodyPr/>
          <a:lstStyle/>
          <a:p>
            <a:r>
              <a:rPr lang="zh-CN" altLang="en-US" b="1" dirty="0">
                <a:ea typeface="SimSun" pitchFamily="2" charset="-122"/>
              </a:rPr>
              <a:t>但以理第</a:t>
            </a:r>
            <a:r>
              <a:rPr lang="en-US" altLang="zh-CN" b="1" dirty="0">
                <a:ea typeface="SimSun" pitchFamily="2" charset="-122"/>
              </a:rPr>
              <a:t>70</a:t>
            </a:r>
            <a:r>
              <a:rPr lang="zh-CN" altLang="en-US" b="1" dirty="0">
                <a:ea typeface="SimSun" pitchFamily="2" charset="-122"/>
              </a:rPr>
              <a:t>个星期的时段编排</a:t>
            </a:r>
            <a:endParaRPr lang="en-US"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sp>
        <p:nvSpPr>
          <p:cNvPr id="922629"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000000"/>
                </a:solidFill>
                <a:latin typeface="Arial" charset="0"/>
                <a:cs typeface="Arial"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3357563"/>
            <a:ext cx="2335213" cy="658849"/>
            <a:chOff x="4324836" y="4941168"/>
            <a:chExt cx="2335396" cy="65958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1260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86"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459608" y="5228824"/>
              <a:ext cx="1884687" cy="3719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启示录</a:t>
              </a:r>
              <a:r>
                <a:rPr lang="en-US" sz="1800" b="1" i="1" spc="-110" dirty="0">
                  <a:solidFill>
                    <a:srgbClr val="000000"/>
                  </a:solidFill>
                  <a:latin typeface="Arial"/>
                  <a:cs typeface="Arial"/>
                </a:rPr>
                <a:t> 11:3; 12:6</a:t>
              </a:r>
              <a:endParaRPr lang="en-US" b="1" spc="-110" dirty="0">
                <a:solidFill>
                  <a:srgbClr val="000000"/>
                </a:solidFill>
                <a:latin typeface="Arial"/>
                <a:cs typeface="Arial"/>
              </a:endParaRPr>
            </a:p>
          </p:txBody>
        </p:sp>
        <p:cxnSp>
          <p:nvCxnSpPr>
            <p:cNvPr id="922688"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1412875"/>
            <a:ext cx="1655763" cy="843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a:solidFill>
                  <a:srgbClr val="000000"/>
                </a:solidFill>
                <a:latin typeface="Arial"/>
                <a:cs typeface="Arial"/>
              </a:rPr>
              <a:t>人子的迹象</a:t>
            </a:r>
            <a:br>
              <a:rPr lang="en-US" altLang="zh-CN" sz="2000" b="1" i="1" spc="-100" dirty="0">
                <a:solidFill>
                  <a:srgbClr val="000000"/>
                </a:solidFill>
                <a:latin typeface="Arial"/>
                <a:cs typeface="Arial"/>
              </a:rPr>
            </a:br>
            <a:r>
              <a:rPr lang="zh-CN" altLang="en-US" sz="2000" b="1" i="1" spc="-100" dirty="0">
                <a:solidFill>
                  <a:srgbClr val="000000"/>
                </a:solidFill>
                <a:latin typeface="Arial"/>
                <a:cs typeface="Arial"/>
              </a:rPr>
              <a:t>马太福音</a:t>
            </a:r>
            <a:r>
              <a:rPr lang="en-US" sz="2000" b="1" i="1" spc="-100" dirty="0">
                <a:solidFill>
                  <a:srgbClr val="000000"/>
                </a:solidFill>
                <a:latin typeface="Arial"/>
                <a:cs typeface="Arial"/>
              </a:rPr>
              <a:t> 24:30</a:t>
            </a: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3306761"/>
            <a:ext cx="1008063" cy="697756"/>
            <a:chOff x="6804245" y="3717037"/>
            <a:chExt cx="1080120" cy="697014"/>
          </a:xfrm>
        </p:grpSpPr>
        <p:sp>
          <p:nvSpPr>
            <p:cNvPr id="103" name="Text Box 10"/>
            <p:cNvSpPr txBox="1">
              <a:spLocks noChangeArrowheads="1"/>
            </p:cNvSpPr>
            <p:nvPr/>
          </p:nvSpPr>
          <p:spPr bwMode="auto">
            <a:xfrm>
              <a:off x="6804245" y="3717037"/>
              <a:ext cx="1080120" cy="6970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b="1" spc="-110" dirty="0">
                  <a:solidFill>
                    <a:srgbClr val="000000"/>
                  </a:solidFill>
                  <a:latin typeface="Arial"/>
                  <a:cs typeface="Arial"/>
                </a:rPr>
                <a:t> 30 </a:t>
              </a:r>
              <a:br>
                <a:rPr lang="en-US" b="1" spc="-110" dirty="0">
                  <a:solidFill>
                    <a:srgbClr val="000000"/>
                  </a:solidFill>
                  <a:latin typeface="Arial"/>
                  <a:cs typeface="Arial"/>
                </a:rPr>
              </a:b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83"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84"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3357563"/>
            <a:ext cx="7129462" cy="2303462"/>
            <a:chOff x="1259632" y="3356992"/>
            <a:chExt cx="7128792" cy="2304256"/>
          </a:xfrm>
        </p:grpSpPr>
        <p:sp>
          <p:nvSpPr>
            <p:cNvPr id="922670"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cxnSp>
          <p:nvCxnSpPr>
            <p:cNvPr id="922671"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922672"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922673"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80"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81"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922674"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 </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77"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78"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22675" name="Text Box 10"/>
            <p:cNvSpPr txBox="1">
              <a:spLocks noChangeArrowheads="1"/>
            </p:cNvSpPr>
            <p:nvPr/>
          </p:nvSpPr>
          <p:spPr bwMode="auto">
            <a:xfrm>
              <a:off x="1259632" y="4519713"/>
              <a:ext cx="1368152" cy="9258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盟约</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但以理</a:t>
              </a:r>
              <a:r>
                <a:rPr lang="en-US" sz="1800" b="1" i="1" dirty="0">
                  <a:solidFill>
                    <a:srgbClr val="000000"/>
                  </a:solidFill>
                  <a:latin typeface="Arial" charset="0"/>
                  <a:cs typeface="Arial" charset="0"/>
                </a:rPr>
                <a:t> 9:27a</a:t>
              </a:r>
            </a:p>
          </p:txBody>
        </p:sp>
      </p:grpSp>
      <p:grpSp>
        <p:nvGrpSpPr>
          <p:cNvPr id="49" name="Group 48"/>
          <p:cNvGrpSpPr>
            <a:grpSpLocks/>
          </p:cNvGrpSpPr>
          <p:nvPr/>
        </p:nvGrpSpPr>
        <p:grpSpPr bwMode="auto">
          <a:xfrm>
            <a:off x="-36513" y="2349500"/>
            <a:ext cx="3343276" cy="3095840"/>
            <a:chOff x="-36512" y="2348880"/>
            <a:chExt cx="3343508" cy="3096559"/>
          </a:xfrm>
        </p:grpSpPr>
        <p:cxnSp>
          <p:nvCxnSpPr>
            <p:cNvPr id="922661"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922662" name="Group 96"/>
            <p:cNvGrpSpPr>
              <a:grpSpLocks/>
            </p:cNvGrpSpPr>
            <p:nvPr/>
          </p:nvGrpSpPr>
          <p:grpSpPr bwMode="auto">
            <a:xfrm>
              <a:off x="927698" y="3378524"/>
              <a:ext cx="1009720" cy="351077"/>
              <a:chOff x="6835426" y="3788248"/>
              <a:chExt cx="1080743" cy="351077"/>
            </a:xfrm>
          </p:grpSpPr>
          <p:sp>
            <p:nvSpPr>
              <p:cNvPr id="98" name="Text Box 10"/>
              <p:cNvSpPr txBox="1">
                <a:spLocks noChangeArrowheads="1"/>
              </p:cNvSpPr>
              <p:nvPr/>
            </p:nvSpPr>
            <p:spPr bwMode="auto">
              <a:xfrm>
                <a:off x="6835426" y="3788248"/>
                <a:ext cx="1080743" cy="3510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sz="2000" b="1" spc="-110" dirty="0">
                    <a:solidFill>
                      <a:srgbClr val="000000"/>
                    </a:solidFill>
                    <a:latin typeface="Arial"/>
                    <a:cs typeface="Arial"/>
                  </a:rPr>
                  <a:t> 30</a:t>
                </a:r>
                <a:r>
                  <a:rPr lang="zh-CN" altLang="en-US" sz="2000" b="1" spc="-110" dirty="0">
                    <a:solidFill>
                      <a:srgbClr val="000000"/>
                    </a:solidFill>
                    <a:latin typeface="Arial"/>
                    <a:cs typeface="Arial"/>
                  </a:rPr>
                  <a:t>天</a:t>
                </a:r>
                <a:endParaRPr lang="en-US" sz="2000" b="1" spc="-110" dirty="0">
                  <a:solidFill>
                    <a:srgbClr val="000000"/>
                  </a:solidFill>
                  <a:latin typeface="Arial"/>
                  <a:cs typeface="Arial"/>
                </a:endParaRPr>
              </a:p>
            </p:txBody>
          </p:sp>
          <p:cxnSp>
            <p:nvCxnSpPr>
              <p:cNvPr id="922668"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69"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22663" name="Text Box 10"/>
            <p:cNvSpPr txBox="1">
              <a:spLocks noChangeArrowheads="1"/>
            </p:cNvSpPr>
            <p:nvPr/>
          </p:nvSpPr>
          <p:spPr bwMode="auto">
            <a:xfrm>
              <a:off x="-36512" y="4519713"/>
              <a:ext cx="1368152" cy="925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当选那兽</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启示录</a:t>
              </a:r>
              <a:r>
                <a:rPr lang="en-US" sz="1800" b="1" i="1" dirty="0">
                  <a:solidFill>
                    <a:srgbClr val="000000"/>
                  </a:solidFill>
                  <a:latin typeface="Arial" charset="0"/>
                  <a:cs typeface="Arial" charset="0"/>
                </a:rPr>
                <a:t> 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 </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65"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66"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922652"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dirty="0">
                  <a:solidFill>
                    <a:srgbClr val="000000"/>
                  </a:solidFill>
                  <a:latin typeface="Arial" charset="0"/>
                  <a:cs typeface="Arial" charset="0"/>
                </a:rPr>
                <a:t>第二来临</a:t>
              </a:r>
              <a:endParaRPr lang="en-US" b="1" i="1" dirty="0">
                <a:solidFill>
                  <a:srgbClr val="000000"/>
                </a:solidFill>
                <a:latin typeface="Arial" charset="0"/>
                <a:cs typeface="Arial" charset="0"/>
              </a:endParaRPr>
            </a:p>
          </p:txBody>
        </p:sp>
        <p:cxnSp>
          <p:nvCxnSpPr>
            <p:cNvPr id="922653"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922654"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45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58"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801646" y="4005022"/>
                <a:ext cx="1453387" cy="371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但以理</a:t>
                </a:r>
                <a:r>
                  <a:rPr lang="en-US" altLang="zh-CN" sz="1800" b="1" i="1" spc="-110" dirty="0">
                    <a:solidFill>
                      <a:srgbClr val="000000"/>
                    </a:solidFill>
                    <a:latin typeface="Arial"/>
                    <a:cs typeface="Arial"/>
                  </a:rPr>
                  <a:t> </a:t>
                </a:r>
                <a:r>
                  <a:rPr lang="en-US" sz="1800" b="1" i="1" spc="-110" dirty="0">
                    <a:solidFill>
                      <a:srgbClr val="000000"/>
                    </a:solidFill>
                    <a:latin typeface="Arial"/>
                    <a:cs typeface="Arial"/>
                  </a:rPr>
                  <a:t>12:12</a:t>
                </a:r>
                <a:endParaRPr lang="en-US" b="1" spc="-110" dirty="0">
                  <a:solidFill>
                    <a:srgbClr val="000000"/>
                  </a:solidFill>
                  <a:latin typeface="Arial"/>
                  <a:cs typeface="Arial"/>
                </a:endParaRPr>
              </a:p>
            </p:txBody>
          </p:sp>
          <p:cxnSp>
            <p:nvCxnSpPr>
              <p:cNvPr id="922660"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597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zh-CN" altLang="en-US" dirty="0">
                  <a:solidFill>
                    <a:srgbClr val="000000"/>
                  </a:solidFill>
                </a:rPr>
                <a:t>基督的到来以完成</a:t>
              </a:r>
              <a:endParaRPr lang="en-US" dirty="0">
                <a:solidFill>
                  <a:srgbClr val="000000"/>
                </a:solidFill>
              </a:endParaRPr>
            </a:p>
          </p:txBody>
        </p:sp>
        <p:sp>
          <p:nvSpPr>
            <p:cNvPr id="922656"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US">
                <a:solidFill>
                  <a:srgbClr val="000000"/>
                </a:solidFill>
              </a:endParaRPr>
            </a:p>
          </p:txBody>
        </p:sp>
      </p:grpSp>
      <p:grpSp>
        <p:nvGrpSpPr>
          <p:cNvPr id="48" name="Group 47"/>
          <p:cNvGrpSpPr>
            <a:grpSpLocks/>
          </p:cNvGrpSpPr>
          <p:nvPr/>
        </p:nvGrpSpPr>
        <p:grpSpPr bwMode="auto">
          <a:xfrm>
            <a:off x="2700338" y="1743956"/>
            <a:ext cx="4032250" cy="3701210"/>
            <a:chOff x="2699792" y="1743878"/>
            <a:chExt cx="4032447" cy="3701365"/>
          </a:xfrm>
        </p:grpSpPr>
        <p:sp>
          <p:nvSpPr>
            <p:cNvPr id="922643" name="Text Box 10"/>
            <p:cNvSpPr txBox="1">
              <a:spLocks noChangeArrowheads="1"/>
            </p:cNvSpPr>
            <p:nvPr/>
          </p:nvSpPr>
          <p:spPr bwMode="auto">
            <a:xfrm>
              <a:off x="2699792" y="4519693"/>
              <a:ext cx="1368152" cy="9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违反盟约</a:t>
              </a:r>
              <a:r>
                <a:rPr lang="en-US" sz="1800" b="1" i="1" dirty="0">
                  <a:solidFill>
                    <a:srgbClr val="000000"/>
                  </a:solidFill>
                  <a:latin typeface="Arial" charset="0"/>
                  <a:cs typeface="Arial" charset="0"/>
                </a:rPr>
                <a:t> </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但以理</a:t>
              </a:r>
              <a:r>
                <a:rPr lang="en-US" sz="1800" b="1" i="1" dirty="0">
                  <a:solidFill>
                    <a:srgbClr val="000000"/>
                  </a:solidFill>
                  <a:latin typeface="Arial" charset="0"/>
                  <a:cs typeface="Arial" charset="0"/>
                </a:rPr>
                <a:t>  9:27b</a:t>
              </a:r>
            </a:p>
          </p:txBody>
        </p:sp>
        <p:grpSp>
          <p:nvGrpSpPr>
            <p:cNvPr id="922644"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1290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49"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922650"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但以理</a:t>
                </a:r>
                <a:r>
                  <a:rPr lang="en-US" sz="1800" b="1" i="1" spc="-110" dirty="0">
                    <a:solidFill>
                      <a:srgbClr val="000000"/>
                    </a:solidFill>
                    <a:latin typeface="Arial"/>
                    <a:cs typeface="Arial"/>
                  </a:rPr>
                  <a:t> 12:11</a:t>
                </a:r>
                <a:endParaRPr lang="en-US" b="1" spc="-110" dirty="0">
                  <a:solidFill>
                    <a:srgbClr val="000000"/>
                  </a:solidFill>
                  <a:latin typeface="Arial"/>
                  <a:cs typeface="Arial"/>
                </a:endParaRPr>
              </a:p>
            </p:txBody>
          </p:sp>
        </p:grpSp>
        <p:sp>
          <p:nvSpPr>
            <p:cNvPr id="93" name="Text Box 10"/>
            <p:cNvSpPr txBox="1">
              <a:spLocks noChangeArrowheads="1"/>
            </p:cNvSpPr>
            <p:nvPr/>
          </p:nvSpPr>
          <p:spPr bwMode="auto">
            <a:xfrm>
              <a:off x="3204642" y="1743878"/>
              <a:ext cx="1006524" cy="3510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a:solidFill>
                    <a:srgbClr val="000000"/>
                  </a:solidFill>
                  <a:latin typeface="Arial"/>
                  <a:cs typeface="Arial"/>
                </a:rPr>
                <a:t>礼拜中</a:t>
              </a:r>
              <a:endParaRPr lang="en-US" sz="2000" b="1" i="1" spc="-100" dirty="0">
                <a:solidFill>
                  <a:srgbClr val="000000"/>
                </a:solidFill>
                <a:latin typeface="Arial"/>
                <a:cs typeface="Arial"/>
              </a:endParaRPr>
            </a:p>
          </p:txBody>
        </p:sp>
        <p:sp>
          <p:nvSpPr>
            <p:cNvPr id="922646" name="AutoShape 11"/>
            <p:cNvSpPr>
              <a:spLocks noChangeArrowheads="1"/>
            </p:cNvSpPr>
            <p:nvPr/>
          </p:nvSpPr>
          <p:spPr bwMode="auto">
            <a:xfrm>
              <a:off x="312596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Arial" charset="0"/>
                <a:cs typeface="Arial" charset="0"/>
              </a:endParaRPr>
            </a:p>
          </p:txBody>
        </p:sp>
        <p:sp>
          <p:nvSpPr>
            <p:cNvPr id="922647"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US">
                <a:solidFill>
                  <a:srgbClr val="000000"/>
                </a:solidFill>
              </a:endParaRPr>
            </a:p>
          </p:txBody>
        </p:sp>
      </p:grpSp>
      <p:sp>
        <p:nvSpPr>
          <p:cNvPr id="922640"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400" i="1" dirty="0">
                <a:solidFill>
                  <a:srgbClr val="000000"/>
                </a:solidFill>
                <a:latin typeface="Arial" charset="0"/>
                <a:cs typeface="Arial" charset="0"/>
              </a:rPr>
              <a:t>Adapted from J. Dwight Pentecost, Dallas Theological Seminary, 1988</a:t>
            </a:r>
          </a:p>
        </p:txBody>
      </p:sp>
    </p:spTree>
    <p:extLst>
      <p:ext uri="{BB962C8B-B14F-4D97-AF65-F5344CB8AC3E}">
        <p14:creationId xmlns:p14="http://schemas.microsoft.com/office/powerpoint/2010/main" val="39615468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2"/>
                                        </p:tgtEl>
                                        <p:attrNameLst>
                                          <p:attrName>style.visibility</p:attrName>
                                        </p:attrNameLst>
                                      </p:cBhvr>
                                      <p:to>
                                        <p:strVal val="visible"/>
                                      </p:to>
                                    </p:set>
                                    <p:animEffect transition="in" filter="dissolve">
                                      <p:cBhvr>
                                        <p:cTn id="27" dur="500"/>
                                        <p:tgtEl>
                                          <p:spTgt spid="1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5" presetClass="entr" presetSubtype="0" fill="hold" grpId="0" nodeType="clickEffect">
                                  <p:stCondLst>
                                    <p:cond delay="0"/>
                                  </p:stCondLst>
                                  <p:childTnLst>
                                    <p:set>
                                      <p:cBhvr>
                                        <p:cTn id="31" dur="1" fill="hold">
                                          <p:stCondLst>
                                            <p:cond delay="0"/>
                                          </p:stCondLst>
                                        </p:cTn>
                                        <p:tgtEl>
                                          <p:spTgt spid="560141"/>
                                        </p:tgtEl>
                                        <p:attrNameLst>
                                          <p:attrName>style.visibility</p:attrName>
                                        </p:attrNameLst>
                                      </p:cBhvr>
                                      <p:to>
                                        <p:strVal val="visible"/>
                                      </p:to>
                                    </p:set>
                                    <p:anim calcmode="lin" valueType="num">
                                      <p:cBhvr>
                                        <p:cTn id="32" dur="1000" fill="hold"/>
                                        <p:tgtEl>
                                          <p:spTgt spid="560141"/>
                                        </p:tgtEl>
                                        <p:attrNameLst>
                                          <p:attrName>ppt_w</p:attrName>
                                        </p:attrNameLst>
                                      </p:cBhvr>
                                      <p:tavLst>
                                        <p:tav tm="0">
                                          <p:val>
                                            <p:strVal val="#ppt_w*0.70"/>
                                          </p:val>
                                        </p:tav>
                                        <p:tav tm="100000">
                                          <p:val>
                                            <p:strVal val="#ppt_w"/>
                                          </p:val>
                                        </p:tav>
                                      </p:tavLst>
                                    </p:anim>
                                    <p:anim calcmode="lin" valueType="num">
                                      <p:cBhvr>
                                        <p:cTn id="33" dur="1000" fill="hold"/>
                                        <p:tgtEl>
                                          <p:spTgt spid="560141"/>
                                        </p:tgtEl>
                                        <p:attrNameLst>
                                          <p:attrName>ppt_h</p:attrName>
                                        </p:attrNameLst>
                                      </p:cBhvr>
                                      <p:tavLst>
                                        <p:tav tm="0">
                                          <p:val>
                                            <p:strVal val="#ppt_h"/>
                                          </p:val>
                                        </p:tav>
                                        <p:tav tm="100000">
                                          <p:val>
                                            <p:strVal val="#ppt_h"/>
                                          </p:val>
                                        </p:tav>
                                      </p:tavLst>
                                    </p:anim>
                                    <p:animEffect transition="in" filter="fade">
                                      <p:cBhvr>
                                        <p:cTn id="34" dur="1000"/>
                                        <p:tgtEl>
                                          <p:spTgt spid="560141"/>
                                        </p:tgtEl>
                                      </p:cBhvr>
                                    </p:animEffect>
                                  </p:childTnLst>
                                </p:cTn>
                              </p:par>
                              <p:par>
                                <p:cTn id="35" presetID="3" presetClass="entr" presetSubtype="10" fill="hold" nodeType="withEffect">
                                  <p:stCondLst>
                                    <p:cond delay="0"/>
                                  </p:stCondLst>
                                  <p:childTnLst>
                                    <p:set>
                                      <p:cBhvr>
                                        <p:cTn id="36" dur="1" fill="hold">
                                          <p:stCondLst>
                                            <p:cond delay="0"/>
                                          </p:stCondLst>
                                        </p:cTn>
                                        <p:tgtEl>
                                          <p:spTgt spid="408596"/>
                                        </p:tgtEl>
                                        <p:attrNameLst>
                                          <p:attrName>style.visibility</p:attrName>
                                        </p:attrNameLst>
                                      </p:cBhvr>
                                      <p:to>
                                        <p:strVal val="visible"/>
                                      </p:to>
                                    </p:set>
                                    <p:animEffect transition="in" filter="blinds(horizontal)">
                                      <p:cBhvr>
                                        <p:cTn id="37" dur="500"/>
                                        <p:tgtEl>
                                          <p:spTgt spid="40859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92"/>
                                        </p:tgtEl>
                                        <p:attrNameLst>
                                          <p:attrName>style.visibility</p:attrName>
                                        </p:attrNameLst>
                                      </p:cBhvr>
                                      <p:to>
                                        <p:strVal val="visible"/>
                                      </p:to>
                                    </p:set>
                                    <p:anim calcmode="lin" valueType="num">
                                      <p:cBhvr additive="base">
                                        <p:cTn id="42" dur="500" fill="hold"/>
                                        <p:tgtEl>
                                          <p:spTgt spid="92"/>
                                        </p:tgtEl>
                                        <p:attrNameLst>
                                          <p:attrName>ppt_x</p:attrName>
                                        </p:attrNameLst>
                                      </p:cBhvr>
                                      <p:tavLst>
                                        <p:tav tm="0">
                                          <p:val>
                                            <p:strVal val="#ppt_x"/>
                                          </p:val>
                                        </p:tav>
                                        <p:tav tm="100000">
                                          <p:val>
                                            <p:strVal val="#ppt_x"/>
                                          </p:val>
                                        </p:tav>
                                      </p:tavLst>
                                    </p:anim>
                                    <p:anim calcmode="lin" valueType="num">
                                      <p:cBhvr additive="base">
                                        <p:cTn id="4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1" fill="hold" nodeType="clickEffect">
                                  <p:stCondLst>
                                    <p:cond delay="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500"/>
                                        <p:tgtEl>
                                          <p:spTgt spid="52"/>
                                        </p:tgtEl>
                                        <p:attrNameLst>
                                          <p:attrName>ppt_y</p:attrName>
                                        </p:attrNameLst>
                                      </p:cBhvr>
                                      <p:tavLst>
                                        <p:tav tm="0">
                                          <p:val>
                                            <p:strVal val="#ppt_y-#ppt_h*1.125000"/>
                                          </p:val>
                                        </p:tav>
                                        <p:tav tm="100000">
                                          <p:val>
                                            <p:strVal val="#ppt_y"/>
                                          </p:val>
                                        </p:tav>
                                      </p:tavLst>
                                    </p:anim>
                                    <p:animEffect transition="in" filter="wipe(down)">
                                      <p:cBhvr>
                                        <p:cTn id="4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#3</a:t>
            </a:r>
          </a:p>
        </p:txBody>
      </p:sp>
    </p:spTree>
    <p:extLst>
      <p:ext uri="{BB962C8B-B14F-4D97-AF65-F5344CB8AC3E}">
        <p14:creationId xmlns:p14="http://schemas.microsoft.com/office/powerpoint/2010/main" val="3969010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22" descr="Woo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3074" name="Rectangle 2"/>
          <p:cNvSpPr>
            <a:spLocks noGrp="1" noChangeArrowheads="1"/>
          </p:cNvSpPr>
          <p:nvPr>
            <p:ph type="title"/>
          </p:nvPr>
        </p:nvSpPr>
        <p:spPr>
          <a:xfrm>
            <a:off x="1116013" y="76200"/>
            <a:ext cx="6913562" cy="647700"/>
          </a:xfrm>
        </p:spPr>
        <p:txBody>
          <a:bodyPr/>
          <a:lstStyle/>
          <a:p>
            <a:r>
              <a:rPr lang="zh-CN" altLang="en-US" sz="6000">
                <a:solidFill>
                  <a:srgbClr val="FF9933"/>
                </a:solidFill>
                <a:ea typeface="SimSun" pitchFamily="2" charset="-122"/>
              </a:rPr>
              <a:t>扼要重述的方法</a:t>
            </a:r>
            <a:endParaRPr lang="en-US" sz="6000">
              <a:solidFill>
                <a:srgbClr val="FF9933"/>
              </a:solidFill>
            </a:endParaRPr>
          </a:p>
        </p:txBody>
      </p:sp>
      <p:sp>
        <p:nvSpPr>
          <p:cNvPr id="591877" name="Text Box 5"/>
          <p:cNvSpPr txBox="1">
            <a:spLocks noChangeArrowheads="1"/>
          </p:cNvSpPr>
          <p:nvPr/>
        </p:nvSpPr>
        <p:spPr bwMode="auto">
          <a:xfrm>
            <a:off x="457200" y="1371600"/>
            <a:ext cx="8205788" cy="14493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在七个灯台中的基督 </a:t>
            </a:r>
            <a:r>
              <a:rPr lang="en-US" altLang="zh-CN" sz="3200" b="1">
                <a:solidFill>
                  <a:srgbClr val="FFCCFF"/>
                </a:solidFill>
                <a:ea typeface="SimSun" pitchFamily="2" charset="-122"/>
                <a:cs typeface="+mn-cs"/>
              </a:rPr>
              <a:t>(1–3)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小亚细亚的七教会</a:t>
            </a:r>
            <a:r>
              <a:rPr lang="en-US" altLang="zh-CN" b="1">
                <a:solidFill>
                  <a:srgbClr val="FFCCFF"/>
                </a:solidFill>
                <a:ea typeface="SimSun" pitchFamily="2" charset="-122"/>
                <a:cs typeface="+mn-cs"/>
              </a:rPr>
              <a:t>, </a:t>
            </a:r>
            <a:r>
              <a:rPr lang="zh-CN" altLang="en-US" b="1">
                <a:solidFill>
                  <a:srgbClr val="FFCCFF"/>
                </a:solidFill>
                <a:ea typeface="SimSun" pitchFamily="2" charset="-122"/>
                <a:cs typeface="+mn-cs"/>
              </a:rPr>
              <a:t>在描绘各别教会从教会时代直到基督回来的情况</a:t>
            </a:r>
            <a:r>
              <a:rPr lang="en-US" altLang="zh-CN" b="1">
                <a:solidFill>
                  <a:srgbClr val="FFCCFF"/>
                </a:solidFill>
                <a:ea typeface="SimSun" pitchFamily="2" charset="-122"/>
                <a:cs typeface="+mn-cs"/>
              </a:rPr>
              <a:t>. </a:t>
            </a:r>
            <a:r>
              <a:rPr lang="en-US" altLang="zh-CN" sz="2000" b="1">
                <a:solidFill>
                  <a:srgbClr val="FFCCFF"/>
                </a:solidFill>
                <a:ea typeface="SimSun" pitchFamily="2" charset="-122"/>
                <a:cs typeface="+mn-cs"/>
              </a:rPr>
              <a:t>(1:7)</a:t>
            </a:r>
            <a:endParaRPr lang="en-US" sz="2000" b="1">
              <a:solidFill>
                <a:srgbClr val="FFCCFF"/>
              </a:solidFill>
              <a:ea typeface="SimSun" pitchFamily="2" charset="-122"/>
              <a:cs typeface="+mn-cs"/>
            </a:endParaRPr>
          </a:p>
        </p:txBody>
      </p:sp>
      <p:sp>
        <p:nvSpPr>
          <p:cNvPr id="591878" name="Text Box 6"/>
          <p:cNvSpPr txBox="1">
            <a:spLocks noChangeArrowheads="1"/>
          </p:cNvSpPr>
          <p:nvPr/>
        </p:nvSpPr>
        <p:spPr bwMode="auto">
          <a:xfrm>
            <a:off x="469900" y="2057400"/>
            <a:ext cx="8205788" cy="10795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天堂和七印记的异象 </a:t>
            </a:r>
            <a:r>
              <a:rPr lang="en-US" altLang="zh-CN" sz="3200" b="1">
                <a:solidFill>
                  <a:srgbClr val="FFCCFF"/>
                </a:solidFill>
                <a:ea typeface="SimSun" pitchFamily="2" charset="-122"/>
                <a:cs typeface="+mn-cs"/>
              </a:rPr>
              <a:t>(4–7) </a:t>
            </a:r>
            <a:br>
              <a:rPr lang="en-US" altLang="zh-CN" sz="3200" b="1">
                <a:solidFill>
                  <a:srgbClr val="FFCCFF"/>
                </a:solidFill>
                <a:ea typeface="SimSun" pitchFamily="2" charset="-122"/>
                <a:cs typeface="+mn-cs"/>
              </a:rPr>
            </a:br>
            <a:r>
              <a:rPr lang="zh-CN" altLang="en-US" b="1">
                <a:solidFill>
                  <a:srgbClr val="FFCCFF"/>
                </a:solidFill>
                <a:latin typeface="NSimSun" pitchFamily="49" charset="-122"/>
                <a:ea typeface="NSimSun" pitchFamily="49" charset="-122"/>
                <a:cs typeface="+mn-cs"/>
              </a:rPr>
              <a:t>基督现在从天上统治</a:t>
            </a:r>
            <a:r>
              <a:rPr lang="en-US" altLang="zh-CN" b="1">
                <a:solidFill>
                  <a:srgbClr val="FFCCFF"/>
                </a:solidFill>
                <a:latin typeface="NSimSun" pitchFamily="49" charset="-122"/>
                <a:ea typeface="NSimSun" pitchFamily="49" charset="-122"/>
                <a:cs typeface="+mn-cs"/>
              </a:rPr>
              <a:t>(5:5-6) </a:t>
            </a:r>
            <a:r>
              <a:rPr lang="zh-CN" altLang="en-US" b="1">
                <a:solidFill>
                  <a:srgbClr val="FFCCFF"/>
                </a:solidFill>
                <a:latin typeface="NSimSun" pitchFamily="49" charset="-122"/>
                <a:ea typeface="NSimSun" pitchFamily="49" charset="-122"/>
                <a:cs typeface="+mn-cs"/>
              </a:rPr>
              <a:t>，直到他第二次再来</a:t>
            </a:r>
            <a:r>
              <a:rPr lang="en-US" altLang="zh-CN" b="1">
                <a:solidFill>
                  <a:srgbClr val="FFCCFF"/>
                </a:solidFill>
                <a:latin typeface="NSimSun" pitchFamily="49" charset="-122"/>
                <a:ea typeface="NSimSun" pitchFamily="49" charset="-122"/>
                <a:cs typeface="+mn-cs"/>
              </a:rPr>
              <a:t>(6:16-17) </a:t>
            </a:r>
            <a:r>
              <a:rPr lang="zh-CN" altLang="en-US" b="1">
                <a:solidFill>
                  <a:srgbClr val="FFCCFF"/>
                </a:solidFill>
                <a:latin typeface="NSimSun" pitchFamily="49" charset="-122"/>
                <a:ea typeface="NSimSun" pitchFamily="49" charset="-122"/>
                <a:cs typeface="+mn-cs"/>
              </a:rPr>
              <a:t>与得胜的教会</a:t>
            </a:r>
            <a:r>
              <a:rPr lang="zh-CN" altLang="en-US" sz="2000">
                <a:solidFill>
                  <a:srgbClr val="FFCCFF"/>
                </a:solidFill>
                <a:ea typeface="SimSun" pitchFamily="2" charset="-122"/>
                <a:cs typeface="+mn-cs"/>
              </a:rPr>
              <a:t>在一起</a:t>
            </a:r>
            <a:r>
              <a:rPr lang="en-US" altLang="zh-CN" sz="2000">
                <a:solidFill>
                  <a:srgbClr val="FFCCFF"/>
                </a:solidFill>
                <a:ea typeface="SimSun" pitchFamily="2" charset="-122"/>
                <a:cs typeface="+mn-cs"/>
              </a:rPr>
              <a:t>(7:16-17)</a:t>
            </a:r>
          </a:p>
        </p:txBody>
      </p:sp>
      <p:sp>
        <p:nvSpPr>
          <p:cNvPr id="591879" name="Text Box 7"/>
          <p:cNvSpPr txBox="1">
            <a:spLocks noChangeArrowheads="1"/>
          </p:cNvSpPr>
          <p:nvPr/>
        </p:nvSpPr>
        <p:spPr bwMode="auto">
          <a:xfrm>
            <a:off x="457200" y="2514600"/>
            <a:ext cx="8205788" cy="116522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2800" b="1">
                <a:solidFill>
                  <a:srgbClr val="FFCCFF"/>
                </a:solidFill>
                <a:ea typeface="SimSun" pitchFamily="2" charset="-122"/>
                <a:cs typeface="+mn-cs"/>
              </a:rPr>
              <a:t>七支号角 </a:t>
            </a:r>
            <a:r>
              <a:rPr lang="en-US" altLang="zh-CN" sz="3200" b="1">
                <a:solidFill>
                  <a:srgbClr val="FFCCFF"/>
                </a:solidFill>
                <a:ea typeface="SimSun" pitchFamily="2" charset="-122"/>
                <a:cs typeface="+mn-cs"/>
              </a:rPr>
              <a:t>(8–11)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教会时代的一系列的判决困扰着邪恶（</a:t>
            </a:r>
            <a:r>
              <a:rPr lang="en-US" altLang="zh-CN" b="1">
                <a:solidFill>
                  <a:srgbClr val="FFCCFF"/>
                </a:solidFill>
                <a:ea typeface="SimSun" pitchFamily="2" charset="-122"/>
                <a:cs typeface="+mn-cs"/>
              </a:rPr>
              <a:t>8-9</a:t>
            </a:r>
            <a:r>
              <a:rPr lang="zh-CN" altLang="en-US" b="1">
                <a:solidFill>
                  <a:srgbClr val="FFCCFF"/>
                </a:solidFill>
                <a:ea typeface="SimSun" pitchFamily="2" charset="-122"/>
                <a:cs typeface="+mn-cs"/>
              </a:rPr>
              <a:t>），但</a:t>
            </a:r>
            <a:endParaRPr lang="en-US" altLang="zh-CN" b="1">
              <a:solidFill>
                <a:srgbClr val="FFCCFF"/>
              </a:solidFill>
              <a:ea typeface="SimSun" pitchFamily="2" charset="-122"/>
              <a:cs typeface="+mn-cs"/>
            </a:endParaRPr>
          </a:p>
        </p:txBody>
      </p:sp>
      <p:sp>
        <p:nvSpPr>
          <p:cNvPr id="591880" name="Text Box 8"/>
          <p:cNvSpPr txBox="1">
            <a:spLocks noChangeArrowheads="1"/>
          </p:cNvSpPr>
          <p:nvPr/>
        </p:nvSpPr>
        <p:spPr bwMode="auto">
          <a:xfrm>
            <a:off x="457200" y="3028950"/>
            <a:ext cx="8205788" cy="93345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逼迫人的龙 </a:t>
            </a:r>
            <a:r>
              <a:rPr lang="en-US" altLang="zh-CN" sz="3200" b="1">
                <a:solidFill>
                  <a:srgbClr val="FFCCFF"/>
                </a:solidFill>
                <a:ea typeface="SimSun" pitchFamily="2" charset="-122"/>
                <a:cs typeface="+mn-cs"/>
              </a:rPr>
              <a:t>(12–14</a:t>
            </a:r>
            <a:r>
              <a:rPr lang="en-US" altLang="zh-CN" sz="2800" b="1">
                <a:solidFill>
                  <a:srgbClr val="FFCCFF"/>
                </a:solidFill>
                <a:ea typeface="SimSun" pitchFamily="2" charset="-122"/>
                <a:cs typeface="+mn-cs"/>
              </a:rPr>
              <a:t>)</a:t>
            </a:r>
          </a:p>
          <a:p>
            <a:pPr>
              <a:lnSpc>
                <a:spcPct val="80000"/>
              </a:lnSpc>
              <a:spcBef>
                <a:spcPct val="20000"/>
              </a:spcBef>
            </a:pPr>
            <a:endParaRPr lang="en-US" altLang="zh-CN" sz="2800">
              <a:solidFill>
                <a:srgbClr val="FFCCFF"/>
              </a:solidFill>
              <a:ea typeface="SimSun" pitchFamily="2" charset="-122"/>
              <a:cs typeface="+mn-cs"/>
            </a:endParaRPr>
          </a:p>
        </p:txBody>
      </p:sp>
      <p:sp>
        <p:nvSpPr>
          <p:cNvPr id="591881" name="Text Box 9"/>
          <p:cNvSpPr txBox="1">
            <a:spLocks noChangeArrowheads="1"/>
          </p:cNvSpPr>
          <p:nvPr/>
        </p:nvSpPr>
        <p:spPr bwMode="auto">
          <a:xfrm>
            <a:off x="469900" y="3657600"/>
            <a:ext cx="8205788" cy="1547813"/>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七碗  </a:t>
            </a:r>
            <a:r>
              <a:rPr lang="en-US" altLang="zh-CN" sz="3200" b="1">
                <a:solidFill>
                  <a:srgbClr val="FFCCFF"/>
                </a:solidFill>
                <a:ea typeface="SimSun" pitchFamily="2" charset="-122"/>
                <a:cs typeface="+mn-cs"/>
              </a:rPr>
              <a:t>(15–16) </a:t>
            </a:r>
            <a:br>
              <a:rPr lang="en-US" altLang="zh-CN" sz="3200" b="1">
                <a:solidFill>
                  <a:srgbClr val="FFCCFF"/>
                </a:solidFill>
                <a:ea typeface="SimSun" pitchFamily="2" charset="-122"/>
                <a:cs typeface="+mn-cs"/>
              </a:rPr>
            </a:br>
            <a:endParaRPr lang="en-US" altLang="zh-CN" sz="3200" b="1">
              <a:solidFill>
                <a:srgbClr val="FFCCFF"/>
              </a:solidFill>
              <a:ea typeface="SimSun" pitchFamily="2" charset="-122"/>
              <a:cs typeface="+mn-cs"/>
            </a:endParaRPr>
          </a:p>
          <a:p>
            <a:pPr>
              <a:lnSpc>
                <a:spcPct val="80000"/>
              </a:lnSpc>
              <a:spcBef>
                <a:spcPct val="20000"/>
              </a:spcBef>
            </a:pPr>
            <a:r>
              <a:rPr lang="zh-CN" altLang="en-US" b="1">
                <a:solidFill>
                  <a:srgbClr val="FFCCFF"/>
                </a:solidFill>
                <a:latin typeface="NSimSun" pitchFamily="49" charset="-122"/>
                <a:ea typeface="NSimSun" pitchFamily="49" charset="-122"/>
                <a:cs typeface="+mn-cs"/>
              </a:rPr>
              <a:t>海岛和山峦消失</a:t>
            </a:r>
            <a:r>
              <a:rPr lang="en-US" altLang="ja-JP" b="1">
                <a:solidFill>
                  <a:srgbClr val="FFCCFF"/>
                </a:solidFill>
                <a:latin typeface="NSimSun" pitchFamily="49" charset="-122"/>
                <a:ea typeface="NSimSun" pitchFamily="49" charset="-122"/>
                <a:cs typeface="+mn-cs"/>
              </a:rPr>
              <a:t>(16:20</a:t>
            </a:r>
            <a:r>
              <a:rPr lang="zh-CN" altLang="en-US" b="1">
                <a:solidFill>
                  <a:srgbClr val="FFCCFF"/>
                </a:solidFill>
                <a:latin typeface="NSimSun" pitchFamily="49" charset="-122"/>
                <a:ea typeface="NSimSun" pitchFamily="49" charset="-122"/>
                <a:cs typeface="+mn-cs"/>
              </a:rPr>
              <a:t>）是最后审判随着</a:t>
            </a:r>
            <a:r>
              <a:rPr lang="en-US" altLang="ja-JP" b="1">
                <a:solidFill>
                  <a:srgbClr val="FFCCFF"/>
                </a:solidFill>
                <a:latin typeface="NSimSun" pitchFamily="49" charset="-122"/>
                <a:ea typeface="NSimSun" pitchFamily="49" charset="-122"/>
                <a:cs typeface="+mn-cs"/>
              </a:rPr>
              <a:t>“</a:t>
            </a:r>
            <a:r>
              <a:rPr lang="zh-CN" altLang="en-US" b="1">
                <a:solidFill>
                  <a:srgbClr val="FFCCFF"/>
                </a:solidFill>
                <a:latin typeface="NSimSun" pitchFamily="49" charset="-122"/>
                <a:ea typeface="NSimSun" pitchFamily="49" charset="-122"/>
                <a:cs typeface="+mn-cs"/>
              </a:rPr>
              <a:t>事件</a:t>
            </a:r>
            <a:r>
              <a:rPr lang="en-US" altLang="ja-JP" b="1">
                <a:solidFill>
                  <a:srgbClr val="FFCCFF"/>
                </a:solidFill>
                <a:latin typeface="NSimSun" pitchFamily="49" charset="-122"/>
                <a:ea typeface="NSimSun" pitchFamily="49" charset="-122"/>
                <a:cs typeface="+mn-cs"/>
              </a:rPr>
              <a:t>... </a:t>
            </a:r>
            <a:r>
              <a:rPr lang="zh-CN" altLang="en-US" b="1">
                <a:solidFill>
                  <a:srgbClr val="FFCCFF"/>
                </a:solidFill>
                <a:latin typeface="NSimSun" pitchFamily="49" charset="-122"/>
                <a:ea typeface="NSimSun" pitchFamily="49" charset="-122"/>
                <a:cs typeface="+mn-cs"/>
              </a:rPr>
              <a:t>发生与此有关的</a:t>
            </a:r>
            <a:r>
              <a:rPr lang="en-US" altLang="ja-JP" b="1">
                <a:solidFill>
                  <a:srgbClr val="FFCCFF"/>
                </a:solidFill>
                <a:latin typeface="NSimSun" pitchFamily="49" charset="-122"/>
                <a:ea typeface="NSimSun" pitchFamily="49" charset="-122"/>
                <a:cs typeface="+mn-cs"/>
              </a:rPr>
              <a:t>”</a:t>
            </a:r>
            <a:endParaRPr lang="en-US" altLang="zh-CN" b="1">
              <a:solidFill>
                <a:srgbClr val="FFCCFF"/>
              </a:solidFill>
              <a:latin typeface="NSimSun" pitchFamily="49" charset="-122"/>
              <a:ea typeface="NSimSun" pitchFamily="49" charset="-122"/>
              <a:cs typeface="+mn-cs"/>
            </a:endParaRPr>
          </a:p>
        </p:txBody>
      </p:sp>
      <p:sp>
        <p:nvSpPr>
          <p:cNvPr id="591882" name="Text Box 10"/>
          <p:cNvSpPr txBox="1">
            <a:spLocks noChangeArrowheads="1"/>
          </p:cNvSpPr>
          <p:nvPr/>
        </p:nvSpPr>
        <p:spPr bwMode="auto">
          <a:xfrm>
            <a:off x="457200" y="4343400"/>
            <a:ext cx="8205788" cy="17684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ea typeface="SimSun" pitchFamily="2" charset="-122"/>
                <a:cs typeface="+mn-cs"/>
              </a:rPr>
              <a:t>巴比伦的沦陷 </a:t>
            </a:r>
            <a:r>
              <a:rPr lang="en-US" altLang="zh-CN" sz="3200" b="1">
                <a:solidFill>
                  <a:srgbClr val="FFCCFF"/>
                </a:solidFill>
                <a:ea typeface="SimSun" pitchFamily="2" charset="-122"/>
                <a:cs typeface="+mn-cs"/>
              </a:rPr>
              <a:t>(17–19)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spcBef>
                <a:spcPct val="20000"/>
              </a:spcBef>
            </a:pPr>
            <a:r>
              <a:rPr lang="zh-CN" altLang="en-US" b="1">
                <a:solidFill>
                  <a:srgbClr val="FFCCFF"/>
                </a:solidFill>
                <a:ea typeface="SimSun" pitchFamily="2" charset="-122"/>
                <a:cs typeface="+mn-cs"/>
              </a:rPr>
              <a:t>古巴比伦（世界制度的诱惑）存在到整个教会时代，直到其在基督的第二次降临销毁为止（</a:t>
            </a:r>
            <a:r>
              <a:rPr lang="en-US" altLang="zh-CN" b="1">
                <a:solidFill>
                  <a:srgbClr val="FFCCFF"/>
                </a:solidFill>
                <a:ea typeface="SimSun" pitchFamily="2" charset="-122"/>
                <a:cs typeface="+mn-cs"/>
              </a:rPr>
              <a:t>19:11-21</a:t>
            </a:r>
            <a:r>
              <a:rPr lang="zh-CN" altLang="en-US" b="1">
                <a:solidFill>
                  <a:srgbClr val="FFCCFF"/>
                </a:solidFill>
                <a:ea typeface="SimSun" pitchFamily="2" charset="-122"/>
                <a:cs typeface="+mn-cs"/>
              </a:rPr>
              <a:t>）</a:t>
            </a:r>
          </a:p>
        </p:txBody>
      </p:sp>
      <p:sp>
        <p:nvSpPr>
          <p:cNvPr id="591883" name="Text Box 11"/>
          <p:cNvSpPr txBox="1">
            <a:spLocks noChangeArrowheads="1"/>
          </p:cNvSpPr>
          <p:nvPr/>
        </p:nvSpPr>
        <p:spPr bwMode="auto">
          <a:xfrm>
            <a:off x="469900" y="5181600"/>
            <a:ext cx="8205788" cy="14001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latin typeface="SimSun" pitchFamily="2" charset="-122"/>
                <a:ea typeface="SimSun" pitchFamily="2" charset="-122"/>
                <a:cs typeface="+mn-cs"/>
              </a:rPr>
              <a:t>大结局</a:t>
            </a:r>
            <a:r>
              <a:rPr lang="en-US" altLang="zh-CN" sz="3200" b="1">
                <a:solidFill>
                  <a:srgbClr val="FFCCFF"/>
                </a:solidFill>
                <a:latin typeface="SimSun" pitchFamily="2" charset="-122"/>
                <a:ea typeface="SimSun" pitchFamily="2" charset="-122"/>
                <a:cs typeface="+mn-cs"/>
              </a:rPr>
              <a:t> </a:t>
            </a:r>
            <a:r>
              <a:rPr lang="en-US" altLang="zh-CN" sz="3200" b="1">
                <a:solidFill>
                  <a:srgbClr val="FFCCFF"/>
                </a:solidFill>
                <a:ea typeface="SimSun" pitchFamily="2" charset="-122"/>
                <a:cs typeface="+mn-cs"/>
              </a:rPr>
              <a:t>(20–22) </a:t>
            </a:r>
            <a:endParaRPr lang="en-US" altLang="zh-CN" sz="3200" b="1">
              <a:solidFill>
                <a:srgbClr val="FFCCFF"/>
              </a:solidFill>
              <a:latin typeface="SimSun" pitchFamily="2" charset="-122"/>
              <a:ea typeface="SimSun" pitchFamily="2" charset="-122"/>
              <a:cs typeface="+mn-cs"/>
            </a:endParaRPr>
          </a:p>
          <a:p>
            <a:pPr>
              <a:spcBef>
                <a:spcPct val="20000"/>
              </a:spcBef>
            </a:pPr>
            <a:r>
              <a:rPr lang="zh-CN" altLang="en-US" b="1">
                <a:solidFill>
                  <a:srgbClr val="FFCCFF"/>
                </a:solidFill>
                <a:latin typeface="SimSun" pitchFamily="2" charset="-122"/>
                <a:ea typeface="SimSun" pitchFamily="2" charset="-122"/>
                <a:cs typeface="+mn-cs"/>
              </a:rPr>
              <a:t>当今时代（</a:t>
            </a:r>
            <a:r>
              <a:rPr lang="en-US" altLang="zh-CN" b="1">
                <a:solidFill>
                  <a:srgbClr val="FFCCFF"/>
                </a:solidFill>
                <a:latin typeface="SimSun" pitchFamily="2" charset="-122"/>
                <a:ea typeface="SimSun" pitchFamily="2" charset="-122"/>
                <a:cs typeface="+mn-cs"/>
              </a:rPr>
              <a:t>20:1-6</a:t>
            </a:r>
            <a:r>
              <a:rPr lang="zh-CN" altLang="en-US" b="1">
                <a:solidFill>
                  <a:srgbClr val="FFCCFF"/>
                </a:solidFill>
                <a:latin typeface="SimSun" pitchFamily="2" charset="-122"/>
                <a:ea typeface="SimSun" pitchFamily="2" charset="-122"/>
                <a:cs typeface="+mn-cs"/>
              </a:rPr>
              <a:t>）不是</a:t>
            </a:r>
            <a:r>
              <a:rPr lang="zh-TW" altLang="en-US" b="1">
                <a:solidFill>
                  <a:srgbClr val="FFCCFF"/>
                </a:solidFill>
                <a:latin typeface="SimSun" pitchFamily="2" charset="-122"/>
                <a:ea typeface="SimSun" pitchFamily="2" charset="-122"/>
                <a:cs typeface="+mn-cs"/>
              </a:rPr>
              <a:t>普通的</a:t>
            </a:r>
            <a:r>
              <a:rPr lang="en-US" altLang="zh-CN" b="1">
                <a:solidFill>
                  <a:srgbClr val="FFCCFF"/>
                </a:solidFill>
                <a:latin typeface="SimSun" pitchFamily="2" charset="-122"/>
                <a:ea typeface="SimSun" pitchFamily="2" charset="-122"/>
                <a:cs typeface="+mn-cs"/>
              </a:rPr>
              <a:t>1000</a:t>
            </a:r>
            <a:r>
              <a:rPr lang="zh-CN" altLang="en-US" b="1">
                <a:solidFill>
                  <a:srgbClr val="FFCCFF"/>
                </a:solidFill>
                <a:latin typeface="SimSun" pitchFamily="2" charset="-122"/>
                <a:ea typeface="SimSun" pitchFamily="2" charset="-122"/>
                <a:cs typeface="+mn-cs"/>
              </a:rPr>
              <a:t>年</a:t>
            </a:r>
            <a:r>
              <a:rPr lang="en-US" altLang="zh-TW" b="1">
                <a:solidFill>
                  <a:srgbClr val="FFCCFF"/>
                </a:solidFill>
                <a:latin typeface="SimSun" pitchFamily="2" charset="-122"/>
                <a:ea typeface="SimSun" pitchFamily="2" charset="-122"/>
                <a:cs typeface="+mn-cs"/>
              </a:rPr>
              <a:t>,</a:t>
            </a:r>
            <a:r>
              <a:rPr lang="zh-TW" altLang="en-US" b="1">
                <a:solidFill>
                  <a:srgbClr val="FFCCFF"/>
                </a:solidFill>
                <a:latin typeface="SimSun" pitchFamily="2" charset="-122"/>
                <a:ea typeface="SimSun" pitchFamily="2" charset="-122"/>
                <a:cs typeface="+mn-cs"/>
              </a:rPr>
              <a:t>随后是</a:t>
            </a:r>
            <a:r>
              <a:rPr lang="zh-CN" altLang="en-US" b="1">
                <a:solidFill>
                  <a:srgbClr val="FFCCFF"/>
                </a:solidFill>
                <a:latin typeface="SimSun" pitchFamily="2" charset="-122"/>
                <a:ea typeface="SimSun" pitchFamily="2" charset="-122"/>
                <a:cs typeface="+mn-cs"/>
              </a:rPr>
              <a:t>一个</a:t>
            </a:r>
            <a:r>
              <a:rPr lang="zh-TW" altLang="en-US" b="1">
                <a:solidFill>
                  <a:srgbClr val="FFCCFF"/>
                </a:solidFill>
                <a:latin typeface="SimSun" pitchFamily="2" charset="-122"/>
                <a:ea typeface="SimSun" pitchFamily="2" charset="-122"/>
                <a:cs typeface="+mn-cs"/>
              </a:rPr>
              <a:t>大審</a:t>
            </a:r>
            <a:r>
              <a:rPr lang="zh-CN" altLang="en-US" b="1">
                <a:solidFill>
                  <a:srgbClr val="FFCCFF"/>
                </a:solidFill>
                <a:latin typeface="SimSun" pitchFamily="2" charset="-122"/>
                <a:ea typeface="SimSun" pitchFamily="2" charset="-122"/>
                <a:cs typeface="+mn-cs"/>
              </a:rPr>
              <a:t>判和永恒</a:t>
            </a:r>
            <a:endParaRPr lang="en-US" b="1">
              <a:solidFill>
                <a:srgbClr val="FFCCFF"/>
              </a:solidFill>
              <a:latin typeface="SimSun" pitchFamily="2" charset="-122"/>
              <a:ea typeface="SimSun" pitchFamily="2" charset="-122"/>
              <a:cs typeface="+mn-cs"/>
            </a:endParaRPr>
          </a:p>
        </p:txBody>
      </p:sp>
      <p:grpSp>
        <p:nvGrpSpPr>
          <p:cNvPr id="643082" name="Group 17"/>
          <p:cNvGrpSpPr>
            <a:grpSpLocks/>
          </p:cNvGrpSpPr>
          <p:nvPr/>
        </p:nvGrpSpPr>
        <p:grpSpPr bwMode="auto">
          <a:xfrm>
            <a:off x="180975" y="115888"/>
            <a:ext cx="8569325" cy="757237"/>
            <a:chOff x="385" y="119"/>
            <a:chExt cx="4944" cy="477"/>
          </a:xfrm>
        </p:grpSpPr>
        <p:sp>
          <p:nvSpPr>
            <p:cNvPr id="643090"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643091" name="Group 13"/>
            <p:cNvGrpSpPr>
              <a:grpSpLocks/>
            </p:cNvGrpSpPr>
            <p:nvPr/>
          </p:nvGrpSpPr>
          <p:grpSpPr bwMode="auto">
            <a:xfrm>
              <a:off x="385" y="164"/>
              <a:ext cx="272" cy="408"/>
              <a:chOff x="385" y="1298"/>
              <a:chExt cx="272" cy="408"/>
            </a:xfrm>
          </p:grpSpPr>
          <p:sp>
            <p:nvSpPr>
              <p:cNvPr id="643093"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94"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643092" name="Line 16"/>
            <p:cNvSpPr>
              <a:spLocks noChangeShapeType="1"/>
            </p:cNvSpPr>
            <p:nvPr/>
          </p:nvSpPr>
          <p:spPr bwMode="auto">
            <a:xfrm>
              <a:off x="5239" y="119"/>
              <a:ext cx="0" cy="453"/>
            </a:xfrm>
            <a:prstGeom prst="line">
              <a:avLst/>
            </a:prstGeom>
            <a:noFill/>
            <a:ln w="57150">
              <a:solidFill>
                <a:srgbClr val="99CCFF"/>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591897" name="Freeform 25"/>
          <p:cNvSpPr>
            <a:spLocks/>
          </p:cNvSpPr>
          <p:nvPr/>
        </p:nvSpPr>
        <p:spPr bwMode="auto">
          <a:xfrm>
            <a:off x="23177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899" name="Freeform 27"/>
          <p:cNvSpPr>
            <a:spLocks/>
          </p:cNvSpPr>
          <p:nvPr/>
        </p:nvSpPr>
        <p:spPr bwMode="auto">
          <a:xfrm>
            <a:off x="231775" y="19812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0" name="Freeform 28"/>
          <p:cNvSpPr>
            <a:spLocks/>
          </p:cNvSpPr>
          <p:nvPr/>
        </p:nvSpPr>
        <p:spPr bwMode="auto">
          <a:xfrm>
            <a:off x="231775" y="26670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1" name="Freeform 29"/>
          <p:cNvSpPr>
            <a:spLocks/>
          </p:cNvSpPr>
          <p:nvPr/>
        </p:nvSpPr>
        <p:spPr bwMode="auto">
          <a:xfrm>
            <a:off x="228600" y="3276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2" name="Freeform 30"/>
          <p:cNvSpPr>
            <a:spLocks/>
          </p:cNvSpPr>
          <p:nvPr/>
        </p:nvSpPr>
        <p:spPr bwMode="auto">
          <a:xfrm>
            <a:off x="231775" y="4038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3" name="Freeform 31"/>
          <p:cNvSpPr>
            <a:spLocks/>
          </p:cNvSpPr>
          <p:nvPr/>
        </p:nvSpPr>
        <p:spPr bwMode="auto">
          <a:xfrm>
            <a:off x="23177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89" name="Text Box 32"/>
          <p:cNvSpPr txBox="1">
            <a:spLocks noChangeArrowheads="1"/>
          </p:cNvSpPr>
          <p:nvPr/>
        </p:nvSpPr>
        <p:spPr bwMode="auto">
          <a:xfrm>
            <a:off x="8555038" y="4763"/>
            <a:ext cx="5619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latin typeface="Times New Roman" pitchFamily="18" charset="0"/>
                <a:cs typeface="+mn-cs"/>
              </a:rPr>
              <a:t>346</a:t>
            </a:r>
          </a:p>
        </p:txBody>
      </p:sp>
    </p:spTree>
    <p:extLst>
      <p:ext uri="{BB962C8B-B14F-4D97-AF65-F5344CB8AC3E}">
        <p14:creationId xmlns:p14="http://schemas.microsoft.com/office/powerpoint/2010/main" val="29186918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645122" name="Rectangle 2"/>
          <p:cNvSpPr>
            <a:spLocks noChangeArrowheads="1"/>
          </p:cNvSpPr>
          <p:nvPr/>
        </p:nvSpPr>
        <p:spPr bwMode="auto">
          <a:xfrm>
            <a:off x="4708525" y="460375"/>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3" name="Rectangle 3"/>
          <p:cNvSpPr>
            <a:spLocks noChangeArrowheads="1"/>
          </p:cNvSpPr>
          <p:nvPr/>
        </p:nvSpPr>
        <p:spPr bwMode="auto">
          <a:xfrm>
            <a:off x="4708525" y="59213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4" name="Rectangle 4"/>
          <p:cNvSpPr>
            <a:spLocks noChangeArrowheads="1"/>
          </p:cNvSpPr>
          <p:nvPr/>
        </p:nvSpPr>
        <p:spPr bwMode="auto">
          <a:xfrm>
            <a:off x="3006725" y="793750"/>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5"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300" b="1">
                <a:solidFill>
                  <a:srgbClr val="000000"/>
                </a:solidFill>
                <a:latin typeface="Comic Sans MS" pitchFamily="66" charset="0"/>
                <a:ea typeface="SimSun" pitchFamily="2" charset="-122"/>
                <a:cs typeface="+mn-cs"/>
              </a:rPr>
              <a:t>STRUCTURE OF THE REVELATION TO JOHN</a:t>
            </a:r>
            <a:endParaRPr lang="en-US" altLang="zh-CN">
              <a:solidFill>
                <a:srgbClr val="000000"/>
              </a:solidFill>
              <a:latin typeface="Times New Roman" pitchFamily="18" charset="0"/>
              <a:ea typeface="SimSun" pitchFamily="2" charset="-122"/>
              <a:cs typeface="+mn-cs"/>
            </a:endParaRPr>
          </a:p>
        </p:txBody>
      </p:sp>
      <p:sp>
        <p:nvSpPr>
          <p:cNvPr id="645126"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27" name="Rectangle 7"/>
          <p:cNvSpPr>
            <a:spLocks noChangeArrowheads="1"/>
          </p:cNvSpPr>
          <p:nvPr/>
        </p:nvSpPr>
        <p:spPr bwMode="auto">
          <a:xfrm>
            <a:off x="847725" y="762000"/>
            <a:ext cx="1220788"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祝 福</a:t>
            </a:r>
            <a:endParaRPr lang="en-US" altLang="zh-CN" sz="1400" b="1">
              <a:solidFill>
                <a:srgbClr val="000000"/>
              </a:solidFill>
              <a:latin typeface="Comic Sans MS" pitchFamily="66" charset="0"/>
              <a:ea typeface="SimSun" pitchFamily="2" charset="-122"/>
              <a:cs typeface="+mn-cs"/>
            </a:endParaRPr>
          </a:p>
        </p:txBody>
      </p:sp>
      <p:sp>
        <p:nvSpPr>
          <p:cNvPr id="645128" name="Rectangle 8"/>
          <p:cNvSpPr>
            <a:spLocks noChangeArrowheads="1"/>
          </p:cNvSpPr>
          <p:nvPr/>
        </p:nvSpPr>
        <p:spPr bwMode="auto">
          <a:xfrm>
            <a:off x="815975" y="1006475"/>
            <a:ext cx="12446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问 候</a:t>
            </a:r>
            <a:endParaRPr lang="en-US" altLang="zh-CN" sz="1400" b="1">
              <a:solidFill>
                <a:srgbClr val="000000"/>
              </a:solidFill>
              <a:latin typeface="Comic Sans MS" pitchFamily="66" charset="0"/>
              <a:ea typeface="SimSun" pitchFamily="2" charset="-122"/>
              <a:cs typeface="+mn-cs"/>
            </a:endParaRPr>
          </a:p>
        </p:txBody>
      </p:sp>
      <p:sp>
        <p:nvSpPr>
          <p:cNvPr id="645129" name="Rectangle 9"/>
          <p:cNvSpPr>
            <a:spLocks noChangeArrowheads="1"/>
          </p:cNvSpPr>
          <p:nvPr/>
        </p:nvSpPr>
        <p:spPr bwMode="auto">
          <a:xfrm>
            <a:off x="851390" y="1311275"/>
            <a:ext cx="121187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异 象</a:t>
            </a:r>
            <a:endParaRPr lang="en-US" altLang="zh-CN" sz="1400" b="1" dirty="0">
              <a:solidFill>
                <a:srgbClr val="000000"/>
              </a:solidFill>
              <a:latin typeface="Comic Sans MS" pitchFamily="66" charset="0"/>
              <a:ea typeface="SimSun" pitchFamily="2" charset="-122"/>
              <a:cs typeface="+mn-cs"/>
            </a:endParaRPr>
          </a:p>
        </p:txBody>
      </p:sp>
      <p:sp>
        <p:nvSpPr>
          <p:cNvPr id="645130"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1"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2"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3" name="Rectangle 13"/>
          <p:cNvSpPr>
            <a:spLocks noChangeArrowheads="1"/>
          </p:cNvSpPr>
          <p:nvPr/>
        </p:nvSpPr>
        <p:spPr bwMode="auto">
          <a:xfrm>
            <a:off x="7488287" y="5715000"/>
            <a:ext cx="130324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异 象</a:t>
            </a:r>
            <a:r>
              <a:rPr lang="zh-CN" altLang="en-US" dirty="0">
                <a:solidFill>
                  <a:srgbClr val="000000"/>
                </a:solidFill>
                <a:latin typeface="Comic Sans MS" pitchFamily="66" charset="0"/>
                <a:ea typeface="SimSun" pitchFamily="2" charset="-122"/>
                <a:cs typeface="+mn-cs"/>
              </a:rPr>
              <a:t> </a:t>
            </a:r>
            <a:endParaRPr lang="en-US" altLang="zh-CN" dirty="0">
              <a:solidFill>
                <a:srgbClr val="000000"/>
              </a:solidFill>
              <a:latin typeface="Comic Sans MS" pitchFamily="66" charset="0"/>
              <a:ea typeface="SimSun" pitchFamily="2" charset="-122"/>
              <a:cs typeface="+mn-cs"/>
            </a:endParaRPr>
          </a:p>
        </p:txBody>
      </p:sp>
      <p:sp>
        <p:nvSpPr>
          <p:cNvPr id="645134"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5" name="Rectangle 15"/>
          <p:cNvSpPr>
            <a:spLocks noChangeArrowheads="1"/>
          </p:cNvSpPr>
          <p:nvPr/>
        </p:nvSpPr>
        <p:spPr bwMode="auto">
          <a:xfrm>
            <a:off x="7485063" y="6111875"/>
            <a:ext cx="1209675"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诅 咒</a:t>
            </a:r>
            <a:endParaRPr lang="en-US" altLang="zh-CN" sz="1400" b="1">
              <a:solidFill>
                <a:srgbClr val="000000"/>
              </a:solidFill>
              <a:latin typeface="Comic Sans MS" pitchFamily="66" charset="0"/>
              <a:ea typeface="SimSun" pitchFamily="2" charset="-122"/>
              <a:cs typeface="+mn-cs"/>
            </a:endParaRPr>
          </a:p>
        </p:txBody>
      </p:sp>
      <p:sp>
        <p:nvSpPr>
          <p:cNvPr id="645136"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7" name="Rectangle 17"/>
          <p:cNvSpPr>
            <a:spLocks noChangeArrowheads="1"/>
          </p:cNvSpPr>
          <p:nvPr/>
        </p:nvSpPr>
        <p:spPr bwMode="auto">
          <a:xfrm>
            <a:off x="7445375" y="6248400"/>
            <a:ext cx="1335088"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关 闭</a:t>
            </a:r>
            <a:r>
              <a:rPr lang="zh-CN" altLang="en-US">
                <a:solidFill>
                  <a:srgbClr val="000000"/>
                </a:solidFill>
                <a:latin typeface="Comic Sans MS" pitchFamily="66" charset="0"/>
                <a:ea typeface="SimSun" pitchFamily="2" charset="-122"/>
                <a:cs typeface="+mn-cs"/>
              </a:rPr>
              <a:t> </a:t>
            </a:r>
            <a:endParaRPr lang="en-US" altLang="zh-CN">
              <a:solidFill>
                <a:srgbClr val="000000"/>
              </a:solidFill>
              <a:latin typeface="Comic Sans MS" pitchFamily="66" charset="0"/>
              <a:ea typeface="SimSun" pitchFamily="2" charset="-122"/>
              <a:cs typeface="+mn-cs"/>
            </a:endParaRPr>
          </a:p>
        </p:txBody>
      </p:sp>
      <p:sp>
        <p:nvSpPr>
          <p:cNvPr id="645138"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39" name="Rectangle 19"/>
          <p:cNvSpPr>
            <a:spLocks noChangeArrowheads="1"/>
          </p:cNvSpPr>
          <p:nvPr/>
        </p:nvSpPr>
        <p:spPr bwMode="auto">
          <a:xfrm>
            <a:off x="1723727" y="1752600"/>
            <a:ext cx="71814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sz="1400" dirty="0">
                <a:solidFill>
                  <a:srgbClr val="000000"/>
                </a:solidFill>
                <a:latin typeface="Comic Sans MS" pitchFamily="66" charset="0"/>
                <a:ea typeface="PMingLiU" pitchFamily="18" charset="-120"/>
                <a:cs typeface="+mn-cs"/>
              </a:rPr>
              <a:t>神的</a:t>
            </a:r>
            <a:r>
              <a:rPr lang="zh-CN" altLang="en-US" sz="1400" dirty="0">
                <a:solidFill>
                  <a:srgbClr val="000000"/>
                </a:solidFill>
                <a:latin typeface="Comic Sans MS" pitchFamily="66" charset="0"/>
                <a:ea typeface="PMingLiU" pitchFamily="18" charset="-120"/>
                <a:cs typeface="+mn-cs"/>
              </a:rPr>
              <a:t>异象</a:t>
            </a:r>
            <a:endParaRPr lang="zh-CN" altLang="en-US" sz="1400" dirty="0">
              <a:solidFill>
                <a:srgbClr val="000000"/>
              </a:solidFill>
              <a:latin typeface="Times New Roman" pitchFamily="18" charset="0"/>
              <a:ea typeface="SimSun" pitchFamily="2" charset="-122"/>
              <a:cs typeface="+mn-cs"/>
            </a:endParaRPr>
          </a:p>
        </p:txBody>
      </p:sp>
      <p:sp>
        <p:nvSpPr>
          <p:cNvPr id="645140"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702486" name="Rectangle 22"/>
          <p:cNvSpPr>
            <a:spLocks noChangeArrowheads="1"/>
          </p:cNvSpPr>
          <p:nvPr/>
        </p:nvSpPr>
        <p:spPr bwMode="auto">
          <a:xfrm>
            <a:off x="746696" y="1676400"/>
            <a:ext cx="538609" cy="430887"/>
          </a:xfrm>
          <a:prstGeom prst="rect">
            <a:avLst/>
          </a:prstGeom>
          <a:noFill/>
          <a:ln w="9525">
            <a:noFill/>
            <a:miter lim="800000"/>
            <a:headEnd/>
            <a:tailEnd/>
          </a:ln>
        </p:spPr>
        <p:txBody>
          <a:bodyPr wrap="none" lIns="0" tIns="0" rIns="0" bIns="0">
            <a:spAutoFit/>
          </a:bodyPr>
          <a:lstStyle/>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给</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七教</a:t>
            </a:r>
          </a:p>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会</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的信</a:t>
            </a:r>
            <a:endParaRPr lang="zh-CN" altLang="en-US" sz="1400" dirty="0">
              <a:solidFill>
                <a:srgbClr val="000000"/>
              </a:solidFill>
              <a:latin typeface="Times New Roman" pitchFamily="18" charset="0"/>
              <a:ea typeface="SimSun" pitchFamily="2" charset="-122"/>
              <a:cs typeface="+mn-cs"/>
            </a:endParaRPr>
          </a:p>
        </p:txBody>
      </p:sp>
      <p:sp>
        <p:nvSpPr>
          <p:cNvPr id="645142"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3"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4" name="Rectangle 29"/>
          <p:cNvSpPr>
            <a:spLocks noChangeArrowheads="1"/>
          </p:cNvSpPr>
          <p:nvPr/>
        </p:nvSpPr>
        <p:spPr bwMode="auto">
          <a:xfrm>
            <a:off x="3200286" y="2743200"/>
            <a:ext cx="133690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dirty="0">
                <a:solidFill>
                  <a:srgbClr val="000000"/>
                </a:solidFill>
                <a:latin typeface="Times New Roman" pitchFamily="18" charset="0"/>
                <a:ea typeface="SimSun" pitchFamily="2" charset="-122"/>
                <a:cs typeface="+mn-cs"/>
              </a:rPr>
              <a:t>   </a:t>
            </a:r>
            <a:r>
              <a:rPr lang="zh-TW" altLang="en-US" dirty="0">
                <a:solidFill>
                  <a:srgbClr val="000000"/>
                </a:solidFill>
                <a:latin typeface="Comic Sans MS" pitchFamily="66" charset="0"/>
                <a:ea typeface="PMingLiU" pitchFamily="18" charset="-120"/>
                <a:cs typeface="+mn-cs"/>
              </a:rPr>
              <a:t>六 </a:t>
            </a:r>
            <a:r>
              <a:rPr lang="zh-CN" altLang="en-US" dirty="0">
                <a:solidFill>
                  <a:srgbClr val="000000"/>
                </a:solidFill>
                <a:latin typeface="Comic Sans MS" pitchFamily="66" charset="0"/>
                <a:ea typeface="PMingLiU" pitchFamily="18" charset="-120"/>
                <a:cs typeface="+mn-cs"/>
              </a:rPr>
              <a:t>号</a:t>
            </a:r>
            <a:r>
              <a:rPr lang="zh-TW" altLang="en-US" dirty="0">
                <a:solidFill>
                  <a:srgbClr val="000000"/>
                </a:solidFill>
                <a:latin typeface="Comic Sans MS" pitchFamily="66" charset="0"/>
                <a:ea typeface="PMingLiU" pitchFamily="18" charset="-120"/>
                <a:cs typeface="+mn-cs"/>
              </a:rPr>
              <a:t> 角</a:t>
            </a:r>
            <a:endParaRPr lang="zh-CN" altLang="en-US" dirty="0">
              <a:solidFill>
                <a:srgbClr val="000000"/>
              </a:solidFill>
              <a:latin typeface="Times New Roman" pitchFamily="18" charset="0"/>
              <a:ea typeface="SimSun" pitchFamily="2" charset="-122"/>
              <a:cs typeface="+mn-cs"/>
            </a:endParaRPr>
          </a:p>
        </p:txBody>
      </p:sp>
      <p:sp>
        <p:nvSpPr>
          <p:cNvPr id="645145"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6" name="Rectangle 31"/>
          <p:cNvSpPr>
            <a:spLocks noChangeArrowheads="1"/>
          </p:cNvSpPr>
          <p:nvPr/>
        </p:nvSpPr>
        <p:spPr bwMode="auto">
          <a:xfrm>
            <a:off x="5768842" y="3886200"/>
            <a:ext cx="150522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最 </a:t>
            </a:r>
            <a:r>
              <a:rPr lang="zh-CN" altLang="en-US" dirty="0">
                <a:solidFill>
                  <a:srgbClr val="000000"/>
                </a:solidFill>
                <a:latin typeface="Comic Sans MS" pitchFamily="66" charset="0"/>
                <a:ea typeface="PMingLiU" pitchFamily="18" charset="-120"/>
                <a:cs typeface="+mn-cs"/>
              </a:rPr>
              <a:t>后</a:t>
            </a:r>
            <a:r>
              <a:rPr lang="zh-TW" altLang="en-US" dirty="0">
                <a:solidFill>
                  <a:srgbClr val="000000"/>
                </a:solidFill>
                <a:latin typeface="Comic Sans MS" pitchFamily="66" charset="0"/>
                <a:ea typeface="PMingLiU" pitchFamily="18" charset="-120"/>
                <a:cs typeface="+mn-cs"/>
              </a:rPr>
              <a:t> 七 碗</a:t>
            </a:r>
            <a:endParaRPr lang="zh-CN" altLang="en-US" sz="1600" dirty="0">
              <a:solidFill>
                <a:srgbClr val="000000"/>
              </a:solidFill>
              <a:latin typeface="Times New Roman" pitchFamily="18" charset="0"/>
              <a:ea typeface="SimSun" pitchFamily="2" charset="-122"/>
              <a:cs typeface="+mn-cs"/>
            </a:endParaRPr>
          </a:p>
        </p:txBody>
      </p:sp>
      <p:sp>
        <p:nvSpPr>
          <p:cNvPr id="645147"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8"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9"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0"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1"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2"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3"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4"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5" name="Rectangle 46"/>
          <p:cNvSpPr>
            <a:spLocks noChangeArrowheads="1"/>
          </p:cNvSpPr>
          <p:nvPr/>
        </p:nvSpPr>
        <p:spPr bwMode="auto">
          <a:xfrm>
            <a:off x="6097588" y="2601913"/>
            <a:ext cx="1295400" cy="674687"/>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6"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100">
                <a:solidFill>
                  <a:srgbClr val="000000"/>
                </a:solidFill>
                <a:latin typeface="Times New Roman" pitchFamily="18"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57" name="Rectangle 48"/>
          <p:cNvSpPr>
            <a:spLocks noChangeArrowheads="1"/>
          </p:cNvSpPr>
          <p:nvPr/>
        </p:nvSpPr>
        <p:spPr bwMode="auto">
          <a:xfrm>
            <a:off x="6383888" y="2759075"/>
            <a:ext cx="70692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解 </a:t>
            </a:r>
            <a:r>
              <a:rPr lang="zh-CN" altLang="en-US" dirty="0">
                <a:solidFill>
                  <a:srgbClr val="000000"/>
                </a:solidFill>
                <a:latin typeface="Comic Sans MS" pitchFamily="66" charset="0"/>
                <a:ea typeface="PMingLiU" pitchFamily="18" charset="-120"/>
                <a:cs typeface="+mn-cs"/>
              </a:rPr>
              <a:t>释</a:t>
            </a:r>
            <a:endParaRPr lang="zh-CN" altLang="en-US" sz="1800" dirty="0">
              <a:solidFill>
                <a:srgbClr val="000000"/>
              </a:solidFill>
              <a:latin typeface="Times New Roman" pitchFamily="18" charset="0"/>
              <a:ea typeface="SimSun" pitchFamily="2" charset="-122"/>
              <a:cs typeface="+mn-cs"/>
            </a:endParaRPr>
          </a:p>
        </p:txBody>
      </p:sp>
      <p:sp>
        <p:nvSpPr>
          <p:cNvPr id="645158" name="Rectangle 50"/>
          <p:cNvSpPr>
            <a:spLocks noChangeArrowheads="1"/>
          </p:cNvSpPr>
          <p:nvPr/>
        </p:nvSpPr>
        <p:spPr bwMode="auto">
          <a:xfrm>
            <a:off x="7391400" y="4908550"/>
            <a:ext cx="1524000" cy="91122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9"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0"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1"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62" name="Rectangle 58"/>
          <p:cNvSpPr>
            <a:spLocks noChangeArrowheads="1"/>
          </p:cNvSpPr>
          <p:nvPr/>
        </p:nvSpPr>
        <p:spPr bwMode="auto">
          <a:xfrm>
            <a:off x="5826448" y="5029200"/>
            <a:ext cx="589905"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sz="2000" dirty="0">
                <a:solidFill>
                  <a:srgbClr val="000000"/>
                </a:solidFill>
                <a:latin typeface="Comic Sans MS" pitchFamily="66" charset="0"/>
                <a:ea typeface="MingLiU" pitchFamily="49" charset="-120"/>
                <a:cs typeface="+mn-cs"/>
              </a:rPr>
              <a:t>最</a:t>
            </a:r>
            <a:r>
              <a:rPr lang="zh-CN" altLang="en-US" sz="2000" dirty="0">
                <a:solidFill>
                  <a:srgbClr val="000000"/>
                </a:solidFill>
                <a:latin typeface="Comic Sans MS" pitchFamily="66" charset="0"/>
                <a:ea typeface="MingLiU" pitchFamily="49" charset="-120"/>
                <a:cs typeface="+mn-cs"/>
              </a:rPr>
              <a:t>后 </a:t>
            </a:r>
          </a:p>
          <a:p>
            <a:pPr algn="ctr"/>
            <a:r>
              <a:rPr lang="zh-TW" altLang="en-US" sz="2000" dirty="0">
                <a:solidFill>
                  <a:srgbClr val="000000"/>
                </a:solidFill>
                <a:latin typeface="Comic Sans MS" pitchFamily="66" charset="0"/>
                <a:ea typeface="MingLiU" pitchFamily="49" charset="-120"/>
                <a:cs typeface="+mn-cs"/>
              </a:rPr>
              <a:t>事</a:t>
            </a:r>
            <a:r>
              <a:rPr lang="zh-CN" altLang="en-US" sz="2000" dirty="0">
                <a:solidFill>
                  <a:srgbClr val="000000"/>
                </a:solidFill>
                <a:latin typeface="Comic Sans MS" pitchFamily="66" charset="0"/>
                <a:ea typeface="MingLiU" pitchFamily="49" charset="-120"/>
                <a:cs typeface="+mn-cs"/>
              </a:rPr>
              <a:t>情</a:t>
            </a:r>
          </a:p>
        </p:txBody>
      </p:sp>
      <p:sp>
        <p:nvSpPr>
          <p:cNvPr id="645163"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300">
                <a:solidFill>
                  <a:srgbClr val="000000"/>
                </a:solidFill>
                <a:latin typeface="Wingdings" pitchFamily="2" charset="2"/>
                <a:ea typeface="SimSun" pitchFamily="2" charset="-122"/>
                <a:cs typeface="+mn-cs"/>
              </a:rPr>
              <a:t>N</a:t>
            </a:r>
            <a:endParaRPr lang="en-US" altLang="zh-CN">
              <a:solidFill>
                <a:srgbClr val="000000"/>
              </a:solidFill>
              <a:latin typeface="Times New Roman" pitchFamily="18" charset="0"/>
              <a:ea typeface="SimSun" pitchFamily="2" charset="-122"/>
              <a:cs typeface="+mn-cs"/>
            </a:endParaRPr>
          </a:p>
        </p:txBody>
      </p:sp>
      <p:grpSp>
        <p:nvGrpSpPr>
          <p:cNvPr id="645164" name="Group 60"/>
          <p:cNvGrpSpPr>
            <a:grpSpLocks/>
          </p:cNvGrpSpPr>
          <p:nvPr/>
        </p:nvGrpSpPr>
        <p:grpSpPr bwMode="auto">
          <a:xfrm>
            <a:off x="2825750" y="2216150"/>
            <a:ext cx="2511425" cy="415925"/>
            <a:chOff x="1780" y="1396"/>
            <a:chExt cx="1582" cy="262"/>
          </a:xfrm>
        </p:grpSpPr>
        <p:grpSp>
          <p:nvGrpSpPr>
            <p:cNvPr id="1011911" name="Group 61"/>
            <p:cNvGrpSpPr>
              <a:grpSpLocks/>
            </p:cNvGrpSpPr>
            <p:nvPr/>
          </p:nvGrpSpPr>
          <p:grpSpPr bwMode="auto">
            <a:xfrm>
              <a:off x="2731" y="1396"/>
              <a:ext cx="631" cy="105"/>
              <a:chOff x="2731" y="1396"/>
              <a:chExt cx="631" cy="105"/>
            </a:xfrm>
          </p:grpSpPr>
          <p:sp>
            <p:nvSpPr>
              <p:cNvPr id="1012214"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5"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6"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7"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8"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9"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0"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1"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2"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3"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4"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5"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6"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7"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8"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9"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0"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1"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2"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3"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4"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5"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6"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7"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8"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9"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0"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1"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2"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3"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4"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5"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6"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7"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8"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9"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0"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1"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2"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3"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4"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5"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6"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7"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8"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9"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0"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1"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2"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3"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4"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5"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6"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7"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8"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9"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0"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1"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2"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3"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4"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5"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6"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7"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8"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9"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0"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1"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2"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3"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4"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5"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6"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7"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8"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9"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0"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1"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2"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3"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4"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5"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6"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7"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8"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9"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0"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1"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2"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3"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4"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5"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6"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7"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8"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9"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0"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1"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2"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3"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4"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5"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6"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7"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8"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9"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0"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1"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2"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3"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4"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5"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6"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7"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8"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9"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0"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1"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2"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3"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4"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5"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6"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7"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8"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9"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0"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1"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2"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3"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4"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5"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6"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7"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8"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9"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0"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1"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2"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3"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4"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5"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6"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7"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8"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9"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0"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1"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2"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3"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4"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5"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6"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7"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8"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9"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0"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1"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2"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3"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4"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5"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6"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7"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8"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9"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0"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1"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2"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3"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4"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5"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6"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7"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8"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9"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0"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1"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2"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3"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4"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5"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6"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7"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8"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9"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0"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1"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2"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3"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4"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5"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6"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7"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8"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9"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0"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1"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2"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3"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1011912" name="Group 262"/>
            <p:cNvGrpSpPr>
              <a:grpSpLocks/>
            </p:cNvGrpSpPr>
            <p:nvPr/>
          </p:nvGrpSpPr>
          <p:grpSpPr bwMode="auto">
            <a:xfrm>
              <a:off x="2099" y="1500"/>
              <a:ext cx="631" cy="105"/>
              <a:chOff x="2099" y="1500"/>
              <a:chExt cx="631" cy="105"/>
            </a:xfrm>
          </p:grpSpPr>
          <p:sp>
            <p:nvSpPr>
              <p:cNvPr id="1012014"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5"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6"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7"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8"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9"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0"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1"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2"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3"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4"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5"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6"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7"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8"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9"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0"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1"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2"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3"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4"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5"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6"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7"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8"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9"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0"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1"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2"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3"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4"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5"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6"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7"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8"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9"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0"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1"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2"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3"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4"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5"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6"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7"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8"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9"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0"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1"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2"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3"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4"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5"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6"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7"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8"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9"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0"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1"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2"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3"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4"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5"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6"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7"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8"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9"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0"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1"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2"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3"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4"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5"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6"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7"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8"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9"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0"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1"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2"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3"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4"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5"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6"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7"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8"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9"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0"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1"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2"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3"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4"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5"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6"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7"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8"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9"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0"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1"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2"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3"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4"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5"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6"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7"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8"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9"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0"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1"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2"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3"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4"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5"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6"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7"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8"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9"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0"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1"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2"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3"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4"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5"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6"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7"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8"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9"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0"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1"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2"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3"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4"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5"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6"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7"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8"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9"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0"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1"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2"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3"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4"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5"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6"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7"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8"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9"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0"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1"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2"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3"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4"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5"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6"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7"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8"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9"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0"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1"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2"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3"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4"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5"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6"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7"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8"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9"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0"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1"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2"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3"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4"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5"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6"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7"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8"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9"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0"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1"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2"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3"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4"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5"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6"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7"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8"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9"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0"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1"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2"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3"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4"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5"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6"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7"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8"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9"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0"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1"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2"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3"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1011913"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4"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5"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6"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7"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8"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9"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0"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1"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2"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3"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4"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5"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6"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7"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8"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9"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0"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1"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2"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3"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4"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5"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6"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7"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8"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9"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0"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1"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2"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3"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4"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5"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6"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7"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8"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9"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0"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1"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2"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3"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4"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5"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6"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7"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8"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9"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0"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1"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2"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3"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4"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5"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6"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7"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8"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9"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0"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1"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2"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3"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4"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5"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6"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7"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8"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9"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0"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1"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2"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3"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4"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5"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6"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7"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8"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9"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0"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1"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2"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3"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4"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5"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6"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7"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8"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9"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0"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1"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2"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3"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4"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5"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6"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7"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8"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9"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0"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1"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2"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3"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5" name="Group 564"/>
          <p:cNvGrpSpPr>
            <a:grpSpLocks/>
          </p:cNvGrpSpPr>
          <p:nvPr/>
        </p:nvGrpSpPr>
        <p:grpSpPr bwMode="auto">
          <a:xfrm>
            <a:off x="5334000" y="2216150"/>
            <a:ext cx="153988" cy="412750"/>
            <a:chOff x="3360" y="1396"/>
            <a:chExt cx="97" cy="260"/>
          </a:xfrm>
        </p:grpSpPr>
        <p:sp>
          <p:nvSpPr>
            <p:cNvPr id="1011830"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1"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2"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3"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4"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5"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6"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7"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8"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9"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0"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1"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2"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3"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4"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5"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6"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7"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8"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9"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0"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1"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2"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3"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4"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5"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6"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7"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8"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9"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0"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1"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2"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3"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4"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5"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6"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7"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8"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9"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0"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1"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2"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3"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4"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5"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6"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7"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8"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9"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0"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1"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2"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3"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4"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5"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6"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7"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8"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9"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0"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1"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2"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3"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4"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5"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6"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7"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8"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9"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0"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1"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2"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3"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4"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5"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6"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7"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8"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9"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0"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6" name="Group 646"/>
          <p:cNvGrpSpPr>
            <a:grpSpLocks/>
          </p:cNvGrpSpPr>
          <p:nvPr/>
        </p:nvGrpSpPr>
        <p:grpSpPr bwMode="auto">
          <a:xfrm>
            <a:off x="5183188" y="3276600"/>
            <a:ext cx="153987" cy="498475"/>
            <a:chOff x="3265" y="2064"/>
            <a:chExt cx="97" cy="314"/>
          </a:xfrm>
        </p:grpSpPr>
        <p:sp>
          <p:nvSpPr>
            <p:cNvPr id="1011734"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5"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6"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7"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8"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9"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0"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1"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2"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3"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4"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5"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6"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7"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8"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9"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0"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1"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2"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3"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4"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5"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6"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7"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8"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9"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0"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1"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2"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3"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4"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5"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6"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7"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8"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9"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0"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1"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2"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3"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4"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5"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6"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7"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8"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9"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0"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1"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2"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3"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4"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5"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6"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7"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8"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9"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0"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1"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2"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3"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4"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5"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6"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7"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8"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9"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0"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1"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2"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3"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4"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5"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6"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7"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8"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9"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0"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1"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2"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3"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4"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5"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6"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7"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8"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9"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0"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1"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2"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3"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4"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5"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6"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7"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8"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9"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7" name="Group 743"/>
          <p:cNvGrpSpPr>
            <a:grpSpLocks/>
          </p:cNvGrpSpPr>
          <p:nvPr/>
        </p:nvGrpSpPr>
        <p:grpSpPr bwMode="auto">
          <a:xfrm>
            <a:off x="5334000" y="3276600"/>
            <a:ext cx="2586038" cy="496888"/>
            <a:chOff x="3360" y="2064"/>
            <a:chExt cx="1629" cy="313"/>
          </a:xfrm>
        </p:grpSpPr>
        <p:grpSp>
          <p:nvGrpSpPr>
            <p:cNvPr id="645646" name="Group 744"/>
            <p:cNvGrpSpPr>
              <a:grpSpLocks/>
            </p:cNvGrpSpPr>
            <p:nvPr/>
          </p:nvGrpSpPr>
          <p:grpSpPr bwMode="auto">
            <a:xfrm>
              <a:off x="3360" y="2064"/>
              <a:ext cx="629" cy="122"/>
              <a:chOff x="3360" y="2064"/>
              <a:chExt cx="629" cy="122"/>
            </a:xfrm>
          </p:grpSpPr>
          <p:sp>
            <p:nvSpPr>
              <p:cNvPr id="645966"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7"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8"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9"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0"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1"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2"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3"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4"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5"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6"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7"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8"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9"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0"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1"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2"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3"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4"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5"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6"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7"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8"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9"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0"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1"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2"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3"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4"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5"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6"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7"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8"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9"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0"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1"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2"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3"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4"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5"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6"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7"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8"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9"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0"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1"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2"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3"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4"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5"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6"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7"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8"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9"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0"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1"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2"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3"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4"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5"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6"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7"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8"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9"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0"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1"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2"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3"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4"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5"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6"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7"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8"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9"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0"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1"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2"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3"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4"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5"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6"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7"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8"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9"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0"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1"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2"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3"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4"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5"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6"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7"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8"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9"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0"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1"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2"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3"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4"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5"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6"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7"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8"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9"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0"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1"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2"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3"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4"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5"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6"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7"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8"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9"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0"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1"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2"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3"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4"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5"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6"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7"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8"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9"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0"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1"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2"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3"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4"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5"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6"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7"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8"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9"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0"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1"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2"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3"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4"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5"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6"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7"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8"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9"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0"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1"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2"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3"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4"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5"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6"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7"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8"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9"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0"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1"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2"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3"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4"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5"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6"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7"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8"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9"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0"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1"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2"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3"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4"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5"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6"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7"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8"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9"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0"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1"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2"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3"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2"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3"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4"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5"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6"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7"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8"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9"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0"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1"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2"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3"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4"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5"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6"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7"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8"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9"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0"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1"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2"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3"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647" name="Group 945"/>
            <p:cNvGrpSpPr>
              <a:grpSpLocks/>
            </p:cNvGrpSpPr>
            <p:nvPr/>
          </p:nvGrpSpPr>
          <p:grpSpPr bwMode="auto">
            <a:xfrm>
              <a:off x="3990" y="2184"/>
              <a:ext cx="628" cy="122"/>
              <a:chOff x="3990" y="2184"/>
              <a:chExt cx="628" cy="122"/>
            </a:xfrm>
          </p:grpSpPr>
          <p:sp>
            <p:nvSpPr>
              <p:cNvPr id="645766"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7"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8"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9"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0"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1"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2"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3"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4"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5"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6"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7"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8"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9"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0"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1"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2"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3"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4"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5"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6"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7"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8"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9"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0"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1"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2"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3"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4"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5"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6"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7"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8"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9"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0"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1"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2"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3"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4"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5"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6"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7"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8"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9"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0"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1"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2"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3"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4"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5"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6"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7"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8"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9"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0"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1"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2"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3"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4"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5"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6"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7"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8"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9"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0"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1"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2"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3"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4"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5"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6"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7"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8"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9"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0"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1"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2"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3"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4"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5"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6"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7"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8"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9"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0"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1"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2"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3"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4"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5"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6"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7"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8"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9"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0"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1"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2"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3"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4"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5"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6"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7"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8"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9"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0"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1"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2"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3"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4"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5"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6"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7"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8"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9"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0"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1"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2"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3"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4"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5"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6"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7"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8"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9"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0"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1"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2"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3"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4"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5"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6"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7"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8"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9"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0"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1"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2"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3"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4"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5"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6"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7"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8"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9"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0"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1"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2"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3"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4"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5"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6"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7"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8"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9"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0"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1"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2"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3"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4"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5"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6"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7"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8"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9"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0"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1"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2"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3"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4"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5"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6"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7"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8"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9"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0"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1"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2"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3"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4"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5"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6"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7"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8"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9"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0"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1"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2"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3"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4"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5"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6"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7"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8"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9"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0"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1"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2"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3"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4"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5"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648"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9"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0"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1"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2"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3"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4"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5"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6"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7"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8"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9"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0"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1"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2"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3"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4"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5"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6"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7"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8"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9"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0"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1"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2"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3"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4"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5"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6"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7"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8"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9"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0"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1"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2"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3"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4"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5"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6"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7"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8"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9"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0"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1"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2"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3"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4"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5"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6"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7"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8"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9"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0"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1"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2"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3"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4"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5"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6"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7"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8"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9"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0"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1"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2"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3"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4"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5"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6"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7"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8"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9"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0"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1"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2"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3"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4"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5"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6"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7"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8"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9"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0"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1"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2"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3"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4"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5"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6"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7"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8"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9"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0"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1"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2"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3"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4"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5"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6"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7"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8"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9"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0"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1"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2"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3"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4"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5"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6"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7"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8"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9"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0"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1"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2"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3"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4"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5"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8" name="Group 240"/>
          <p:cNvGrpSpPr>
            <a:grpSpLocks/>
          </p:cNvGrpSpPr>
          <p:nvPr/>
        </p:nvGrpSpPr>
        <p:grpSpPr bwMode="auto">
          <a:xfrm>
            <a:off x="5183188" y="4419600"/>
            <a:ext cx="606425" cy="495300"/>
            <a:chOff x="3265" y="2784"/>
            <a:chExt cx="382" cy="312"/>
          </a:xfrm>
        </p:grpSpPr>
        <p:sp>
          <p:nvSpPr>
            <p:cNvPr id="645496"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7"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8"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9"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0"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1"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2"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3"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4"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5"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6"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7"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8"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9"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0"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1"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2"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3"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4"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5"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6"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7"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8"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9"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0"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1"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2"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3"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4"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5"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6"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7"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8"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9"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0"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1"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2"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3"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4"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5"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6"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7"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8"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9"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0"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1"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2"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3"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4"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5"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6"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7"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8"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9"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0"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1"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2"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3"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4"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5"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6"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7"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8"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9"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0"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1"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2"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3"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4"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5"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6"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7"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8"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9"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0"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1"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2"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3"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4"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5"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6"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7"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8"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9"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0"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1"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2"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3"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4"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5"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6"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7"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8"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9"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0"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1"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2"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3"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4"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5"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6"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7"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8"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9"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0"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1"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2"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3"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4"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5"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6"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7"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8"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9"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0"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1"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2"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3"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4"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5"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6"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7"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8"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9"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0"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1"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2"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3"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4"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5"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6"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7"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8"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9"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0"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1"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2"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3"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4"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5"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6"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7"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8"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9"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0"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1"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2"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3"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4"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5"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9" name="Group 391"/>
          <p:cNvGrpSpPr>
            <a:grpSpLocks/>
          </p:cNvGrpSpPr>
          <p:nvPr/>
        </p:nvGrpSpPr>
        <p:grpSpPr bwMode="auto">
          <a:xfrm>
            <a:off x="6478588" y="4419600"/>
            <a:ext cx="1371600" cy="496888"/>
            <a:chOff x="4081" y="2784"/>
            <a:chExt cx="864" cy="313"/>
          </a:xfrm>
        </p:grpSpPr>
        <p:grpSp>
          <p:nvGrpSpPr>
            <p:cNvPr id="645210" name="Group 392"/>
            <p:cNvGrpSpPr>
              <a:grpSpLocks/>
            </p:cNvGrpSpPr>
            <p:nvPr/>
          </p:nvGrpSpPr>
          <p:grpSpPr bwMode="auto">
            <a:xfrm>
              <a:off x="4340" y="2784"/>
              <a:ext cx="605" cy="220"/>
              <a:chOff x="4340" y="2784"/>
              <a:chExt cx="605" cy="220"/>
            </a:xfrm>
          </p:grpSpPr>
          <p:sp>
            <p:nvSpPr>
              <p:cNvPr id="645296"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7"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8"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9"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0"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1"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2"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3"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4"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5"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6"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7"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8"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9"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0"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1"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2"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3"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4"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5"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6"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7"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8"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9"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0"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1"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2"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3"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4"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5"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6"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7"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8"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9"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0"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1"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2"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3"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4"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5"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6"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7"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8"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9"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0"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1"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2"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3"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4"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5"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6"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7"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8"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9"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0"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1"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2"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3"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4"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5"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6"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7"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8"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9"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0"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1"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2"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3"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4"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5"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6"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7"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8"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9"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0"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1"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2"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3"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4"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5"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6"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7"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8"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9"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0"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1"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2"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3"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4"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5"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6"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7"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8"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9"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0"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1"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2"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3"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4"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5"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6"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7"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8"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9"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0"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1"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2"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3"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4"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5"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6"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7"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8"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9"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0"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1"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2"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3"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4"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5"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6"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7"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8"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9"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0"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1"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2"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3"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4"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5"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6"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7"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8"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9"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0"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1"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2"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3"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4"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5"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6"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7"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8"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9"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0"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1"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2"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3"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4"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5"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6"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7"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8"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9"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0"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1"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2"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3"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4"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5"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6"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7"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8"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9"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0"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1"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2"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3"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4"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5"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6"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7"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8"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9"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0"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1"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2"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3"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4"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5"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6"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7"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8"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9"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0"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1"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2"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3"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4"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5"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6"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7"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8"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9"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0"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1"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2"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3"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4"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5"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211"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2"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3"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4"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5"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6"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7"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8"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9"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0"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1"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2"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3"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4"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5"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6"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7"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8"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9"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0"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1"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2"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3"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4"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5"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6"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7"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8"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9"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0"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1"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2"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3"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4"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5"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6"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7"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8"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9"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0"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1"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2"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3"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4"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5"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6"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7"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8"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9"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0"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1"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2"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3"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4"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5"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6"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7"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8"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9"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0"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1"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2"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3"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4"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5"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6"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7"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8"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9"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0"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1"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2"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3"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4"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5"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6"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7"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8"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9"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0"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1"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2"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3"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4"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5"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0" name="Group 678"/>
          <p:cNvGrpSpPr>
            <a:grpSpLocks/>
          </p:cNvGrpSpPr>
          <p:nvPr/>
        </p:nvGrpSpPr>
        <p:grpSpPr bwMode="auto">
          <a:xfrm>
            <a:off x="1377950" y="1852613"/>
            <a:ext cx="303213" cy="80962"/>
            <a:chOff x="868" y="1167"/>
            <a:chExt cx="191" cy="51"/>
          </a:xfrm>
        </p:grpSpPr>
        <p:sp>
          <p:nvSpPr>
            <p:cNvPr id="645208"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9"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1" name="Group 681"/>
          <p:cNvGrpSpPr>
            <a:grpSpLocks/>
          </p:cNvGrpSpPr>
          <p:nvPr/>
        </p:nvGrpSpPr>
        <p:grpSpPr bwMode="auto">
          <a:xfrm>
            <a:off x="2214563" y="2914650"/>
            <a:ext cx="609600" cy="80963"/>
            <a:chOff x="1395" y="1836"/>
            <a:chExt cx="384" cy="51"/>
          </a:xfrm>
        </p:grpSpPr>
        <p:sp>
          <p:nvSpPr>
            <p:cNvPr id="645206"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7"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2" name="Group 684"/>
          <p:cNvGrpSpPr>
            <a:grpSpLocks/>
          </p:cNvGrpSpPr>
          <p:nvPr/>
        </p:nvGrpSpPr>
        <p:grpSpPr bwMode="auto">
          <a:xfrm>
            <a:off x="5564188" y="2914650"/>
            <a:ext cx="533400" cy="80963"/>
            <a:chOff x="3505" y="1836"/>
            <a:chExt cx="336" cy="51"/>
          </a:xfrm>
        </p:grpSpPr>
        <p:sp>
          <p:nvSpPr>
            <p:cNvPr id="645204"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5"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3" name="Group 687"/>
          <p:cNvGrpSpPr>
            <a:grpSpLocks/>
          </p:cNvGrpSpPr>
          <p:nvPr/>
        </p:nvGrpSpPr>
        <p:grpSpPr bwMode="auto">
          <a:xfrm>
            <a:off x="4422775" y="4054475"/>
            <a:ext cx="760413" cy="80963"/>
            <a:chOff x="2786" y="2554"/>
            <a:chExt cx="479" cy="51"/>
          </a:xfrm>
        </p:grpSpPr>
        <p:sp>
          <p:nvSpPr>
            <p:cNvPr id="645202"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3"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4" name="Group 690"/>
          <p:cNvGrpSpPr>
            <a:grpSpLocks/>
          </p:cNvGrpSpPr>
          <p:nvPr/>
        </p:nvGrpSpPr>
        <p:grpSpPr bwMode="auto">
          <a:xfrm>
            <a:off x="5106988" y="5278438"/>
            <a:ext cx="685800" cy="80962"/>
            <a:chOff x="3217" y="3325"/>
            <a:chExt cx="432" cy="51"/>
          </a:xfrm>
        </p:grpSpPr>
        <p:sp>
          <p:nvSpPr>
            <p:cNvPr id="645200"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1"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5" name="Group 693"/>
          <p:cNvGrpSpPr>
            <a:grpSpLocks/>
          </p:cNvGrpSpPr>
          <p:nvPr/>
        </p:nvGrpSpPr>
        <p:grpSpPr bwMode="auto">
          <a:xfrm>
            <a:off x="6554788" y="5278438"/>
            <a:ext cx="836612" cy="80962"/>
            <a:chOff x="4129" y="3325"/>
            <a:chExt cx="527" cy="51"/>
          </a:xfrm>
        </p:grpSpPr>
        <p:sp>
          <p:nvSpPr>
            <p:cNvPr id="645198"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99"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6"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77"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grpSp>
        <p:nvGrpSpPr>
          <p:cNvPr id="645178" name="Group 698"/>
          <p:cNvGrpSpPr>
            <a:grpSpLocks/>
          </p:cNvGrpSpPr>
          <p:nvPr/>
        </p:nvGrpSpPr>
        <p:grpSpPr bwMode="auto">
          <a:xfrm>
            <a:off x="2443163" y="1854200"/>
            <a:ext cx="381000" cy="80963"/>
            <a:chOff x="1539" y="1168"/>
            <a:chExt cx="240" cy="51"/>
          </a:xfrm>
        </p:grpSpPr>
        <p:sp>
          <p:nvSpPr>
            <p:cNvPr id="645196"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97"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9"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704190" name="Oval 702"/>
          <p:cNvSpPr>
            <a:spLocks noChangeArrowheads="1"/>
          </p:cNvSpPr>
          <p:nvPr/>
        </p:nvSpPr>
        <p:spPr bwMode="auto">
          <a:xfrm>
            <a:off x="533400" y="609600"/>
            <a:ext cx="1981200" cy="10668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83" name="Text Box 715"/>
          <p:cNvSpPr txBox="1">
            <a:spLocks noChangeArrowheads="1"/>
          </p:cNvSpPr>
          <p:nvPr/>
        </p:nvSpPr>
        <p:spPr bwMode="auto">
          <a:xfrm>
            <a:off x="250825" y="6021388"/>
            <a:ext cx="4630738" cy="4635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Henry Baldwin </a:t>
            </a:r>
            <a:r>
              <a:rPr lang="zh-CN" altLang="en-US" b="1">
                <a:solidFill>
                  <a:srgbClr val="000000"/>
                </a:solidFill>
                <a:ea typeface="SimSun" pitchFamily="2" charset="-122"/>
                <a:cs typeface="+mn-cs"/>
              </a:rPr>
              <a:t>博士的观点</a:t>
            </a:r>
            <a:r>
              <a:rPr lang="en-US" altLang="zh-CN">
                <a:solidFill>
                  <a:srgbClr val="000000"/>
                </a:solidFill>
                <a:ea typeface="SimSun" pitchFamily="2" charset="-122"/>
                <a:cs typeface="+mn-cs"/>
              </a:rPr>
              <a:t>,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91" name="Rectangle 723"/>
          <p:cNvSpPr>
            <a:spLocks noGrp="1" noChangeArrowheads="1"/>
          </p:cNvSpPr>
          <p:nvPr>
            <p:ph type="title" idx="4294967295"/>
          </p:nvPr>
        </p:nvSpPr>
        <p:spPr>
          <a:xfrm>
            <a:off x="2209800" y="417513"/>
            <a:ext cx="6934200" cy="649287"/>
          </a:xfrm>
          <a:solidFill>
            <a:srgbClr val="FF0000"/>
          </a:solidFill>
        </p:spPr>
        <p:txBody>
          <a:bodyPr lIns="90000" tIns="46800" rIns="90000" bIns="46800" anchor="t">
            <a:spAutoFit/>
          </a:bodyPr>
          <a:lstStyle/>
          <a:p>
            <a:pPr>
              <a:spcBef>
                <a:spcPct val="50000"/>
              </a:spcBef>
            </a:pPr>
            <a:r>
              <a:rPr lang="zh-CN" altLang="en-US" sz="3600" dirty="0">
                <a:solidFill>
                  <a:schemeClr val="bg1"/>
                </a:solidFill>
                <a:ea typeface="SimSun" pitchFamily="2" charset="-122"/>
              </a:rPr>
              <a:t>修 改 的 扼 要 重 述 方 法</a:t>
            </a:r>
            <a:endParaRPr lang="en-US" altLang="zh-CN" sz="3600" dirty="0">
              <a:solidFill>
                <a:schemeClr val="bg1"/>
              </a:solidFill>
              <a:ea typeface="SimSun" pitchFamily="2" charset="-122"/>
            </a:endParaRPr>
          </a:p>
        </p:txBody>
      </p:sp>
      <p:sp>
        <p:nvSpPr>
          <p:cNvPr id="645192" name="Rectangle 724"/>
          <p:cNvSpPr>
            <a:spLocks noChangeArrowheads="1"/>
          </p:cNvSpPr>
          <p:nvPr/>
        </p:nvSpPr>
        <p:spPr bwMode="auto">
          <a:xfrm>
            <a:off x="3505200" y="1676400"/>
            <a:ext cx="1265388"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p>
            <a:r>
              <a:rPr lang="zh-TW" altLang="en-US" dirty="0">
                <a:solidFill>
                  <a:srgbClr val="000000"/>
                </a:solidFill>
                <a:latin typeface="PMingLiU" pitchFamily="18" charset="-120"/>
                <a:ea typeface="PMingLiU" pitchFamily="18" charset="-120"/>
                <a:cs typeface="+mn-cs"/>
              </a:rPr>
              <a:t>六 印 </a:t>
            </a:r>
            <a:r>
              <a:rPr lang="zh-CN" altLang="en-US" dirty="0">
                <a:solidFill>
                  <a:srgbClr val="000000"/>
                </a:solidFill>
                <a:latin typeface="PMingLiU" pitchFamily="18" charset="-120"/>
                <a:ea typeface="PMingLiU" pitchFamily="18" charset="-120"/>
                <a:cs typeface="+mn-cs"/>
              </a:rPr>
              <a:t>记</a:t>
            </a:r>
          </a:p>
        </p:txBody>
      </p:sp>
      <p:sp>
        <p:nvSpPr>
          <p:cNvPr id="645193" name="Rectangle 725"/>
          <p:cNvSpPr>
            <a:spLocks noChangeArrowheads="1"/>
          </p:cNvSpPr>
          <p:nvPr/>
        </p:nvSpPr>
        <p:spPr bwMode="auto">
          <a:xfrm>
            <a:off x="4876800" y="1600200"/>
            <a:ext cx="304800" cy="63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1</a:t>
            </a:r>
            <a:endParaRPr lang="en-US" altLang="zh-CN" sz="1200">
              <a:solidFill>
                <a:srgbClr val="000000"/>
              </a:solidFill>
              <a:latin typeface="Comic Sans MS" pitchFamily="66" charset="0"/>
              <a:ea typeface="PMingLiU" pitchFamily="18" charset="-120"/>
              <a:cs typeface="+mn-cs"/>
            </a:endParaRPr>
          </a:p>
        </p:txBody>
      </p:sp>
      <p:sp>
        <p:nvSpPr>
          <p:cNvPr id="645194" name="Rectangle 727"/>
          <p:cNvSpPr>
            <a:spLocks noChangeArrowheads="1"/>
          </p:cNvSpPr>
          <p:nvPr/>
        </p:nvSpPr>
        <p:spPr bwMode="auto">
          <a:xfrm>
            <a:off x="4876800" y="2590800"/>
            <a:ext cx="304800" cy="63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2</a:t>
            </a:r>
            <a:endParaRPr lang="en-US" altLang="zh-CN" sz="1200">
              <a:solidFill>
                <a:srgbClr val="000000"/>
              </a:solidFill>
              <a:latin typeface="Comic Sans MS" pitchFamily="66" charset="0"/>
              <a:ea typeface="PMingLiU" pitchFamily="18" charset="-120"/>
              <a:cs typeface="+mn-cs"/>
            </a:endParaRPr>
          </a:p>
        </p:txBody>
      </p:sp>
      <p:sp>
        <p:nvSpPr>
          <p:cNvPr id="704216" name="Rectangle 728"/>
          <p:cNvSpPr>
            <a:spLocks noChangeArrowheads="1"/>
          </p:cNvSpPr>
          <p:nvPr/>
        </p:nvSpPr>
        <p:spPr bwMode="auto">
          <a:xfrm>
            <a:off x="7439025" y="5153025"/>
            <a:ext cx="1450975" cy="396875"/>
          </a:xfrm>
          <a:prstGeom prst="rect">
            <a:avLst/>
          </a:prstGeom>
          <a:noFill/>
          <a:ln w="9525">
            <a:noFill/>
            <a:miter lim="800000"/>
            <a:headEnd/>
            <a:tailEnd type="none" w="lg" len="lg"/>
          </a:ln>
          <a:effectLst/>
        </p:spPr>
        <p:txBody>
          <a:bodyPr wrap="none" lIns="90000" tIns="46800" rIns="90000" bIns="46800">
            <a:spAutoFit/>
          </a:bodyPr>
          <a:lstStyle/>
          <a:p>
            <a:pPr>
              <a:defRPr/>
            </a:pPr>
            <a:r>
              <a:rPr lang="zh-TW" altLang="en-US" sz="2000">
                <a:solidFill>
                  <a:srgbClr val="000000"/>
                </a:solidFill>
                <a:effectLst>
                  <a:outerShdw blurRad="38100" dist="38100" dir="2700000" algn="tl">
                    <a:srgbClr val="FFFFFF"/>
                  </a:outerShdw>
                </a:effectLst>
                <a:ea typeface="PMingLiU" charset="0"/>
                <a:cs typeface="PMingLiU" charset="0"/>
              </a:rPr>
              <a:t>新耶路撒冷</a:t>
            </a:r>
            <a:endParaRPr lang="zh-CN" altLang="en-US" sz="2000">
              <a:solidFill>
                <a:srgbClr val="000000"/>
              </a:solidFill>
              <a:effectLst>
                <a:outerShdw blurRad="38100" dist="38100" dir="2700000" algn="tl">
                  <a:srgbClr val="FFFFFF"/>
                </a:outerShdw>
              </a:effectLst>
              <a:ea typeface="PMingLiU" charset="0"/>
              <a:cs typeface="PMingLiU" charset="0"/>
            </a:endParaRPr>
          </a:p>
        </p:txBody>
      </p:sp>
    </p:spTree>
    <p:extLst>
      <p:ext uri="{BB962C8B-B14F-4D97-AF65-F5344CB8AC3E}">
        <p14:creationId xmlns:p14="http://schemas.microsoft.com/office/powerpoint/2010/main" val="3019430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629400" y="4114800"/>
            <a:ext cx="2132013" cy="893763"/>
          </a:xfrm>
          <a:prstGeom prst="chevron">
            <a:avLst>
              <a:gd name="adj" fmla="val 23921"/>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 </a:t>
            </a:r>
            <a:endParaRPr lang="en-US" sz="3200" b="1">
              <a:solidFill>
                <a:srgbClr val="000000"/>
              </a:solidFill>
              <a:latin typeface="SimSun" pitchFamily="2" charset="-122"/>
              <a:ea typeface="SimSun" pitchFamily="2" charset="-122"/>
              <a:cs typeface="+mn-cs"/>
            </a:endParaRPr>
          </a:p>
        </p:txBody>
      </p:sp>
      <p:sp>
        <p:nvSpPr>
          <p:cNvPr id="647170" name="Rectangle 2"/>
          <p:cNvSpPr>
            <a:spLocks noGrp="1" noChangeArrowheads="1"/>
          </p:cNvSpPr>
          <p:nvPr>
            <p:ph type="title" idx="4294967295"/>
          </p:nvPr>
        </p:nvSpPr>
        <p:spPr>
          <a:xfrm>
            <a:off x="685800" y="228600"/>
            <a:ext cx="7772400" cy="762000"/>
          </a:xfrm>
          <a:solidFill>
            <a:schemeClr val="tx1"/>
          </a:solidFill>
        </p:spPr>
        <p:txBody>
          <a:bodyPr/>
          <a:lstStyle/>
          <a:p>
            <a:r>
              <a:rPr lang="zh-CN" altLang="en-US" sz="4000">
                <a:solidFill>
                  <a:schemeClr val="bg1"/>
                </a:solidFill>
                <a:ea typeface="SimSun" pitchFamily="2" charset="-122"/>
              </a:rPr>
              <a:t>重 述 方 法</a:t>
            </a:r>
            <a:r>
              <a:rPr lang="zh-TW" altLang="en-US" sz="4000">
                <a:solidFill>
                  <a:schemeClr val="bg1"/>
                </a:solidFill>
                <a:ea typeface="SimSun" pitchFamily="2" charset="-122"/>
              </a:rPr>
              <a:t> 的 问题 </a:t>
            </a:r>
            <a:endParaRPr lang="en-US" sz="4000">
              <a:solidFill>
                <a:srgbClr val="FFFFFF"/>
              </a:solidFill>
              <a:latin typeface="Arial" pitchFamily="34" charset="0"/>
            </a:endParaRPr>
          </a:p>
        </p:txBody>
      </p:sp>
      <p:sp>
        <p:nvSpPr>
          <p:cNvPr id="561155" name="Text Box 3"/>
          <p:cNvSpPr txBox="1">
            <a:spLocks noChangeArrowheads="1"/>
          </p:cNvSpPr>
          <p:nvPr/>
        </p:nvSpPr>
        <p:spPr bwMode="auto">
          <a:xfrm>
            <a:off x="214313" y="1189038"/>
            <a:ext cx="8320087" cy="224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r>
              <a:rPr lang="zh-CN" altLang="en-US" sz="3600">
                <a:solidFill>
                  <a:srgbClr val="000000"/>
                </a:solidFill>
                <a:ea typeface="SimSun" pitchFamily="2" charset="-122"/>
                <a:cs typeface="+mn-cs"/>
              </a:rPr>
              <a:t> </a:t>
            </a:r>
            <a:r>
              <a:rPr lang="en-US" altLang="ja-JP" sz="3600">
                <a:solidFill>
                  <a:srgbClr val="000000"/>
                </a:solidFill>
                <a:ea typeface="SimSun" pitchFamily="2" charset="-122"/>
                <a:cs typeface="+mn-cs"/>
              </a:rPr>
              <a:t>” </a:t>
            </a: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56115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561158" name="Text Box 6"/>
          <p:cNvSpPr txBox="1">
            <a:spLocks noChangeArrowheads="1"/>
          </p:cNvSpPr>
          <p:nvPr/>
        </p:nvSpPr>
        <p:spPr bwMode="auto">
          <a:xfrm>
            <a:off x="0" y="3505200"/>
            <a:ext cx="9067800" cy="649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1.</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r>
              <a:rPr lang="zh-CN" altLang="en-US">
                <a:solidFill>
                  <a:srgbClr val="000000"/>
                </a:solidFill>
                <a:ea typeface="SimSun" pitchFamily="2" charset="-122"/>
                <a:cs typeface="+mn-cs"/>
              </a:rPr>
              <a:t> </a:t>
            </a:r>
            <a:endParaRPr lang="en-US" sz="2000">
              <a:solidFill>
                <a:srgbClr val="000000"/>
              </a:solidFill>
              <a:ea typeface="SimSun" pitchFamily="2" charset="-122"/>
              <a:cs typeface="+mn-cs"/>
            </a:endParaRPr>
          </a:p>
        </p:txBody>
      </p:sp>
      <p:sp>
        <p:nvSpPr>
          <p:cNvPr id="561159" name="AutoShape 7"/>
          <p:cNvSpPr>
            <a:spLocks noChangeArrowheads="1"/>
          </p:cNvSpPr>
          <p:nvPr/>
        </p:nvSpPr>
        <p:spPr bwMode="auto">
          <a:xfrm>
            <a:off x="2743200" y="434340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r>
              <a:rPr lang="zh-TW" altLang="en-US">
                <a:solidFill>
                  <a:srgbClr val="000000"/>
                </a:solidFill>
                <a:latin typeface="Comic Sans MS" pitchFamily="66" charset="0"/>
                <a:ea typeface="PMingLiU" pitchFamily="18" charset="-120"/>
                <a:cs typeface="+mn-cs"/>
              </a:rPr>
              <a:t> </a:t>
            </a:r>
            <a:endParaRPr lang="en-US">
              <a:solidFill>
                <a:srgbClr val="000000"/>
              </a:solidFill>
              <a:latin typeface="Comic Sans MS" pitchFamily="66" charset="0"/>
              <a:ea typeface="PMingLiU" pitchFamily="18" charset="-120"/>
              <a:cs typeface="+mn-cs"/>
            </a:endParaRPr>
          </a:p>
        </p:txBody>
      </p:sp>
      <p:sp>
        <p:nvSpPr>
          <p:cNvPr id="561161" name="AutoShape 9"/>
          <p:cNvSpPr>
            <a:spLocks noChangeArrowheads="1"/>
          </p:cNvSpPr>
          <p:nvPr/>
        </p:nvSpPr>
        <p:spPr bwMode="auto">
          <a:xfrm>
            <a:off x="4187825" y="4227513"/>
            <a:ext cx="2441575" cy="741362"/>
          </a:xfrm>
          <a:prstGeom prst="chevron">
            <a:avLst>
              <a:gd name="adj" fmla="val 3236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sz="3200" b="1">
              <a:solidFill>
                <a:srgbClr val="000000"/>
              </a:solidFill>
              <a:latin typeface="SimSun" pitchFamily="2" charset="-122"/>
              <a:ea typeface="SimSun" pitchFamily="2" charset="-122"/>
              <a:cs typeface="+mn-cs"/>
            </a:endParaRPr>
          </a:p>
        </p:txBody>
      </p:sp>
      <p:grpSp>
        <p:nvGrpSpPr>
          <p:cNvPr id="2" name="Group 23"/>
          <p:cNvGrpSpPr>
            <a:grpSpLocks/>
          </p:cNvGrpSpPr>
          <p:nvPr/>
        </p:nvGrpSpPr>
        <p:grpSpPr bwMode="auto">
          <a:xfrm>
            <a:off x="457200" y="4038600"/>
            <a:ext cx="2209800" cy="762000"/>
            <a:chOff x="288" y="2544"/>
            <a:chExt cx="1392" cy="480"/>
          </a:xfrm>
        </p:grpSpPr>
        <p:sp>
          <p:nvSpPr>
            <p:cNvPr id="647177" name="Text Box 11"/>
            <p:cNvSpPr txBox="1">
              <a:spLocks noChangeArrowheads="1"/>
            </p:cNvSpPr>
            <p:nvPr/>
          </p:nvSpPr>
          <p:spPr bwMode="auto">
            <a:xfrm>
              <a:off x="288" y="2736"/>
              <a:ext cx="737"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Cycles:</a:t>
              </a:r>
            </a:p>
          </p:txBody>
        </p:sp>
        <p:sp>
          <p:nvSpPr>
            <p:cNvPr id="647178"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spTree>
    <p:extLst>
      <p:ext uri="{BB962C8B-B14F-4D97-AF65-F5344CB8AC3E}">
        <p14:creationId xmlns:p14="http://schemas.microsoft.com/office/powerpoint/2010/main" val="37367240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61155">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61155">
                                            <p:txEl>
                                              <p:pRg st="2" end="2"/>
                                            </p:txEl>
                                          </p:spTgt>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0" fill="hold" grpId="0" nodeType="clickEffect">
                                  <p:stCondLst>
                                    <p:cond delay="0"/>
                                  </p:stCondLst>
                                  <p:childTnLst>
                                    <p:set>
                                      <p:cBhvr>
                                        <p:cTn id="13" dur="1" fill="hold">
                                          <p:stCondLst>
                                            <p:cond delay="499"/>
                                          </p:stCondLst>
                                        </p:cTn>
                                        <p:tgtEl>
                                          <p:spTgt spid="561157"/>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6115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561161"/>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7" grpId="0" animBg="1"/>
      <p:bldP spid="561158" grpId="0" build="p" autoUpdateAnimBg="0"/>
      <p:bldP spid="561159" grpId="0" animBg="1"/>
      <p:bldP spid="561161"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48344" y="34322"/>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24287" y="0"/>
            <a:ext cx="8172924" cy="849093"/>
          </a:xfrm>
        </p:spPr>
        <p:txBody>
          <a:bodyPr/>
          <a:lstStyle/>
          <a:p>
            <a:r>
              <a:rPr lang="zh-CN" altLang="en-US" dirty="0">
                <a:effectLst>
                  <a:glow rad="203200">
                    <a:schemeClr val="bg1">
                      <a:alpha val="75000"/>
                    </a:schemeClr>
                  </a:glow>
                </a:effectLst>
              </a:rPr>
              <a:t>对 “重复”（或“回笔”）观点的批评</a:t>
            </a:r>
            <a:endParaRPr lang="en-US" dirty="0">
              <a:effectLst>
                <a:glow rad="203200">
                  <a:schemeClr val="bg1">
                    <a:alpha val="75000"/>
                  </a:schemeClr>
                </a:glow>
              </a:effectLst>
            </a:endParaRPr>
          </a:p>
        </p:txBody>
      </p:sp>
      <p:sp>
        <p:nvSpPr>
          <p:cNvPr id="6" name="Rectangle 5"/>
          <p:cNvSpPr/>
          <p:nvPr/>
        </p:nvSpPr>
        <p:spPr>
          <a:xfrm>
            <a:off x="2899577" y="1053559"/>
            <a:ext cx="6192904" cy="5632311"/>
          </a:xfrm>
          <a:prstGeom prst="rect">
            <a:avLst/>
          </a:prstGeom>
        </p:spPr>
        <p:txBody>
          <a:bodyPr wrap="square">
            <a:spAutoFit/>
          </a:bodyPr>
          <a:lstStyle/>
          <a:p>
            <a:pPr defTabSz="457200" eaLnBrk="1" fontAlgn="auto" hangingPunct="1">
              <a:spcBef>
                <a:spcPts val="0"/>
              </a:spcBef>
              <a:spcAft>
                <a:spcPts val="0"/>
              </a:spcAft>
            </a:pPr>
            <a:r>
              <a:rPr lang="en-US" altLang="zh-CN" sz="3600" b="1" baseline="30000" dirty="0">
                <a:solidFill>
                  <a:srgbClr val="FFFFFF"/>
                </a:solidFill>
                <a:latin typeface="ＭＳ Ｐゴシック"/>
                <a:ea typeface="ＭＳ Ｐゴシック"/>
                <a:cs typeface="+mn-cs"/>
              </a:rPr>
              <a:t>“</a:t>
            </a:r>
            <a:r>
              <a:rPr lang="zh-CN" altLang="en-US" sz="3600" b="1" dirty="0">
                <a:solidFill>
                  <a:srgbClr val="FFFFFF"/>
                </a:solidFill>
                <a:latin typeface="ＭＳ Ｐゴシック"/>
                <a:ea typeface="ＭＳ Ｐゴシック"/>
                <a:cs typeface="+mn-cs"/>
              </a:rPr>
              <a:t>揭 开 第 六 印 的 时 候 ， 我 又 看 见 </a:t>
            </a:r>
            <a:r>
              <a:rPr lang="zh-CN" altLang="en-US" sz="3600" b="1" dirty="0">
                <a:solidFill>
                  <a:srgbClr val="FFFF00"/>
                </a:solidFill>
                <a:latin typeface="ＭＳ Ｐゴシック"/>
                <a:ea typeface="ＭＳ Ｐゴシック"/>
                <a:cs typeface="+mn-cs"/>
              </a:rPr>
              <a:t>地 大 震 动 </a:t>
            </a:r>
            <a:r>
              <a:rPr lang="zh-CN" altLang="en-US" sz="3600" b="1" dirty="0">
                <a:solidFill>
                  <a:srgbClr val="FFFFFF"/>
                </a:solidFill>
                <a:latin typeface="ＭＳ Ｐゴシック"/>
                <a:ea typeface="ＭＳ Ｐゴシック"/>
                <a:cs typeface="+mn-cs"/>
              </a:rPr>
              <a:t>， 日 头 变 黑 像 毛 布 ， 满 月 变 红 像 血 ， 天 上 的 </a:t>
            </a:r>
            <a:r>
              <a:rPr lang="zh-CN" altLang="en-US" sz="3600" b="1" dirty="0">
                <a:solidFill>
                  <a:srgbClr val="FFFF00"/>
                </a:solidFill>
                <a:latin typeface="ＭＳ Ｐゴシック"/>
                <a:ea typeface="ＭＳ Ｐゴシック"/>
                <a:cs typeface="+mn-cs"/>
              </a:rPr>
              <a:t>星 辰</a:t>
            </a:r>
            <a:r>
              <a:rPr lang="zh-CN" altLang="en-US" sz="3600" b="1" dirty="0">
                <a:solidFill>
                  <a:srgbClr val="FFFFFF"/>
                </a:solidFill>
                <a:latin typeface="ＭＳ Ｐゴシック"/>
                <a:ea typeface="ＭＳ Ｐゴシック"/>
                <a:cs typeface="+mn-cs"/>
              </a:rPr>
              <a:t> 坠 落 於 地 ， 如 同 无 花 果 树 被 大 风 摇 动 ， 落 下 未 熟 的 果 子 一 样 。 </a:t>
            </a:r>
            <a:r>
              <a:rPr lang="zh-CN" altLang="en-US" sz="3600" b="1" dirty="0">
                <a:solidFill>
                  <a:srgbClr val="FFFF00"/>
                </a:solidFill>
                <a:latin typeface="ＭＳ Ｐゴシック"/>
                <a:ea typeface="ＭＳ Ｐゴシック"/>
                <a:cs typeface="+mn-cs"/>
              </a:rPr>
              <a:t>天</a:t>
            </a:r>
            <a:r>
              <a:rPr lang="zh-CN" altLang="en-US" sz="3600" b="1" dirty="0">
                <a:solidFill>
                  <a:srgbClr val="FFFFFF"/>
                </a:solidFill>
                <a:latin typeface="ＭＳ Ｐゴシック"/>
                <a:ea typeface="ＭＳ Ｐゴシック"/>
                <a:cs typeface="+mn-cs"/>
              </a:rPr>
              <a:t> 就 挪 移 ， 好 像 书 卷 被 卷 起 来 ； </a:t>
            </a:r>
            <a:endParaRPr lang="en-US" altLang="zh-CN" sz="3600" b="1" dirty="0">
              <a:solidFill>
                <a:srgbClr val="FFFFFF"/>
              </a:solidFill>
              <a:latin typeface="ＭＳ Ｐゴシック"/>
              <a:ea typeface="ＭＳ Ｐゴシック"/>
              <a:cs typeface="+mn-cs"/>
            </a:endParaRPr>
          </a:p>
          <a:p>
            <a:pPr defTabSz="457200" eaLnBrk="1" fontAlgn="auto" hangingPunct="1">
              <a:spcBef>
                <a:spcPts val="0"/>
              </a:spcBef>
              <a:spcAft>
                <a:spcPts val="0"/>
              </a:spcAft>
            </a:pPr>
            <a:r>
              <a:rPr lang="zh-CN" altLang="en-US" sz="3600" b="1" dirty="0">
                <a:solidFill>
                  <a:srgbClr val="FFFF00"/>
                </a:solidFill>
                <a:latin typeface="ＭＳ Ｐゴシック"/>
                <a:ea typeface="ＭＳ Ｐゴシック"/>
                <a:cs typeface="+mn-cs"/>
              </a:rPr>
              <a:t>山 岭 海 岛 </a:t>
            </a:r>
            <a:r>
              <a:rPr lang="zh-CN" altLang="en-US" sz="3600" b="1" dirty="0">
                <a:solidFill>
                  <a:srgbClr val="FFFFFF"/>
                </a:solidFill>
                <a:latin typeface="ＭＳ Ｐゴシック"/>
                <a:ea typeface="ＭＳ Ｐゴシック"/>
                <a:cs typeface="+mn-cs"/>
              </a:rPr>
              <a:t>都 被 挪 移 离 开 本 位 。</a:t>
            </a:r>
            <a:r>
              <a:rPr lang="en-US" altLang="zh-CN" sz="3600" b="1" dirty="0">
                <a:solidFill>
                  <a:srgbClr val="FFFFFF"/>
                </a:solidFill>
                <a:latin typeface="ＭＳ Ｐゴシック"/>
                <a:ea typeface="ＭＳ Ｐゴシック"/>
                <a:cs typeface="+mn-cs"/>
              </a:rPr>
              <a:t>” (6:12-14)</a:t>
            </a:r>
            <a:endParaRPr lang="zh-CN" altLang="en-US" sz="3600" b="1" dirty="0">
              <a:solidFill>
                <a:srgbClr val="FFFFFF"/>
              </a:solidFill>
              <a:latin typeface="ＭＳ Ｐゴシック"/>
              <a:ea typeface="ＭＳ Ｐゴシック"/>
              <a:cs typeface="+mn-cs"/>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FFFFFF"/>
                </a:solidFill>
                <a:latin typeface="Arial"/>
                <a:ea typeface="Osaka" charset="0"/>
                <a:cs typeface="Arial"/>
              </a:rPr>
              <a:t>336</a:t>
            </a:r>
            <a:endParaRPr lang="en-US" sz="2000" b="1" dirty="0">
              <a:solidFill>
                <a:srgbClr val="FFFFFF"/>
              </a:solidFill>
              <a:latin typeface="Arial"/>
              <a:ea typeface="Osaka" charset="0"/>
              <a:cs typeface="Arial"/>
            </a:endParaRPr>
          </a:p>
        </p:txBody>
      </p:sp>
      <p:sp>
        <p:nvSpPr>
          <p:cNvPr id="8" name="Rounded Rectangular Callout 7"/>
          <p:cNvSpPr/>
          <p:nvPr/>
        </p:nvSpPr>
        <p:spPr bwMode="auto">
          <a:xfrm flipH="1">
            <a:off x="83860" y="883599"/>
            <a:ext cx="2609946" cy="960078"/>
          </a:xfrm>
          <a:prstGeom prst="wedgeRoundRectCallout">
            <a:avLst>
              <a:gd name="adj1" fmla="val -91408"/>
              <a:gd name="adj2" fmla="val 3577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但在</a:t>
            </a:r>
            <a:r>
              <a:rPr lang="en-US" sz="2000" b="1" dirty="0">
                <a:solidFill>
                  <a:srgbClr val="FFFFFF"/>
                </a:solidFill>
                <a:effectLst>
                  <a:outerShdw blurRad="38100" dist="38100" dir="2700000" algn="tl">
                    <a:srgbClr val="000000">
                      <a:alpha val="43137"/>
                    </a:srgbClr>
                  </a:outerShdw>
                </a:effectLst>
                <a:latin typeface="Arial" charset="0"/>
              </a:rPr>
              <a:t>16:18-20 </a:t>
            </a:r>
            <a:r>
              <a:rPr lang="zh-CN" altLang="en-US" sz="2000" b="1" dirty="0">
                <a:solidFill>
                  <a:srgbClr val="FFFFFF"/>
                </a:solidFill>
                <a:effectLst>
                  <a:outerShdw blurRad="38100" dist="38100" dir="2700000" algn="tl">
                    <a:srgbClr val="000000">
                      <a:alpha val="43137"/>
                    </a:srgbClr>
                  </a:outerShdw>
                </a:effectLst>
                <a:latin typeface="Arial" charset="0"/>
              </a:rPr>
              <a:t>里的地震更大，更利害。</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9" name="Rounded Rectangular Callout 8"/>
          <p:cNvSpPr/>
          <p:nvPr/>
        </p:nvSpPr>
        <p:spPr bwMode="auto">
          <a:xfrm flipH="1">
            <a:off x="83859" y="4990897"/>
            <a:ext cx="2609945" cy="1429361"/>
          </a:xfrm>
          <a:prstGeom prst="wedgeRoundRectCallout">
            <a:avLst>
              <a:gd name="adj1" fmla="val -61715"/>
              <a:gd name="adj2" fmla="val 1443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r>
              <a:rPr lang="zh-CN" altLang="en-US" sz="2000" b="1" dirty="0">
                <a:solidFill>
                  <a:srgbClr val="FFFFFF"/>
                </a:solidFill>
                <a:effectLst>
                  <a:outerShdw blurRad="38100" dist="38100" dir="2700000" algn="tl">
                    <a:srgbClr val="000000">
                      <a:alpha val="43137"/>
                    </a:srgbClr>
                  </a:outerShdw>
                </a:effectLst>
                <a:latin typeface="Arial" charset="0"/>
              </a:rPr>
              <a:t>但在</a:t>
            </a:r>
            <a:r>
              <a:rPr lang="en-US" sz="2000" b="1" dirty="0">
                <a:solidFill>
                  <a:srgbClr val="FFFFFF"/>
                </a:solidFill>
                <a:effectLst>
                  <a:outerShdw blurRad="38100" dist="38100" dir="2700000" algn="tl">
                    <a:srgbClr val="000000">
                      <a:alpha val="43137"/>
                    </a:srgbClr>
                  </a:outerShdw>
                </a:effectLst>
                <a:latin typeface="Arial" charset="0"/>
              </a:rPr>
              <a:t> 6:16 </a:t>
            </a:r>
            <a:r>
              <a:rPr lang="zh-CN" altLang="en-US" sz="2000" b="1" dirty="0">
                <a:solidFill>
                  <a:srgbClr val="FFFFFF"/>
                </a:solidFill>
                <a:effectLst>
                  <a:outerShdw blurRad="38100" dist="38100" dir="2700000" algn="tl">
                    <a:srgbClr val="000000">
                      <a:alpha val="43137"/>
                    </a:srgbClr>
                  </a:outerShdw>
                </a:effectLst>
                <a:latin typeface="Arial" charset="0"/>
              </a:rPr>
              <a:t>里还有些山</a:t>
            </a:r>
            <a:r>
              <a:rPr lang="en-US" sz="2000" b="1" dirty="0">
                <a:solidFill>
                  <a:srgbClr val="FFFFFF"/>
                </a:solidFill>
                <a:effectLst>
                  <a:outerShdw blurRad="38100" dist="38100" dir="2700000" algn="tl">
                    <a:srgbClr val="000000">
                      <a:alpha val="43137"/>
                    </a:srgbClr>
                  </a:outerShdw>
                </a:effectLst>
                <a:latin typeface="Arial" charset="0"/>
              </a:rPr>
              <a:t> (</a:t>
            </a:r>
            <a:r>
              <a:rPr lang="zh-CN" altLang="en-US" sz="2000" b="1" dirty="0">
                <a:solidFill>
                  <a:srgbClr val="FFFFFF"/>
                </a:solidFill>
                <a:effectLst>
                  <a:outerShdw blurRad="38100" dist="38100" dir="2700000" algn="tl">
                    <a:srgbClr val="000000">
                      <a:alpha val="43137"/>
                    </a:srgbClr>
                  </a:outerShdw>
                </a:effectLst>
                <a:latin typeface="Arial" charset="0"/>
              </a:rPr>
              <a:t>比较</a:t>
            </a:r>
            <a:r>
              <a:rPr lang="en-US" sz="2000" b="1" dirty="0">
                <a:solidFill>
                  <a:srgbClr val="FFFFFF"/>
                </a:solidFill>
                <a:effectLst>
                  <a:outerShdw blurRad="38100" dist="38100" dir="2700000" algn="tl">
                    <a:srgbClr val="000000">
                      <a:alpha val="43137"/>
                    </a:srgbClr>
                  </a:outerShdw>
                </a:effectLst>
                <a:latin typeface="Arial" charset="0"/>
              </a:rPr>
              <a:t> 16:</a:t>
            </a:r>
            <a:r>
              <a:rPr lang="en-US" altLang="zh-CN" sz="2000" b="1" dirty="0">
                <a:solidFill>
                  <a:srgbClr val="FFFFFF"/>
                </a:solidFill>
                <a:effectLst>
                  <a:outerShdw blurRad="38100" dist="38100" dir="2700000" algn="tl">
                    <a:srgbClr val="000000">
                      <a:alpha val="43137"/>
                    </a:srgbClr>
                  </a:outerShdw>
                </a:effectLst>
                <a:latin typeface="Arial" charset="0"/>
              </a:rPr>
              <a:t>20</a:t>
            </a:r>
            <a:r>
              <a:rPr lang="en-US" sz="2000" b="1" dirty="0">
                <a:solidFill>
                  <a:srgbClr val="FFFFFF"/>
                </a:solidFill>
                <a:effectLst>
                  <a:outerShdw blurRad="38100" dist="38100" dir="2700000" algn="tl">
                    <a:srgbClr val="000000">
                      <a:alpha val="43137"/>
                    </a:srgbClr>
                  </a:outerShdw>
                </a:effectLst>
                <a:latin typeface="Arial" charset="0"/>
              </a:rPr>
              <a:t> “</a:t>
            </a:r>
            <a:r>
              <a:rPr lang="zh-CN" altLang="en-US" sz="2000" b="1" dirty="0">
                <a:solidFill>
                  <a:srgbClr val="FFFFFF"/>
                </a:solidFill>
                <a:effectLst>
                  <a:outerShdw blurRad="38100" dist="38100" dir="2700000" algn="tl">
                    <a:srgbClr val="000000">
                      <a:alpha val="43137"/>
                    </a:srgbClr>
                  </a:outerShdw>
                </a:effectLst>
                <a:latin typeface="Arial" charset="0"/>
              </a:rPr>
              <a:t>各海岛都逃避了，众山也不见了。”</a:t>
            </a:r>
            <a:r>
              <a:rPr lang="en-US" altLang="zh-CN" sz="2000" dirty="0">
                <a:solidFill>
                  <a:srgbClr val="FFFFFF"/>
                </a:solidFill>
                <a:latin typeface="Arial Black"/>
                <a:ea typeface="ＭＳ Ｐゴシック"/>
                <a:cs typeface="+mn-cs"/>
              </a:rPr>
              <a:t>)</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0" name="Rounded Rectangular Callout 9"/>
          <p:cNvSpPr/>
          <p:nvPr/>
        </p:nvSpPr>
        <p:spPr bwMode="auto">
          <a:xfrm flipH="1">
            <a:off x="83860" y="2380803"/>
            <a:ext cx="2609946" cy="981363"/>
          </a:xfrm>
          <a:prstGeom prst="wedgeRoundRectCallout">
            <a:avLst>
              <a:gd name="adj1" fmla="val -108244"/>
              <a:gd name="adj2" fmla="val -584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其实是流星雨，因没有全部的星辰坠落。</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1" name="Rounded Rectangular Callout 10"/>
          <p:cNvSpPr/>
          <p:nvPr/>
        </p:nvSpPr>
        <p:spPr bwMode="auto">
          <a:xfrm flipH="1">
            <a:off x="83860" y="3633118"/>
            <a:ext cx="2609946" cy="981363"/>
          </a:xfrm>
          <a:prstGeom prst="wedgeRoundRectCallout">
            <a:avLst>
              <a:gd name="adj1" fmla="val -99542"/>
              <a:gd name="adj2" fmla="val 33616"/>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但天没被更新，直到 </a:t>
            </a:r>
            <a:r>
              <a:rPr lang="en-US" sz="2000" b="1" dirty="0">
                <a:solidFill>
                  <a:srgbClr val="FFFFFF"/>
                </a:solidFill>
                <a:effectLst>
                  <a:outerShdw blurRad="38100" dist="38100" dir="2700000" algn="tl">
                    <a:srgbClr val="000000">
                      <a:alpha val="43137"/>
                    </a:srgbClr>
                  </a:outerShdw>
                </a:effectLst>
                <a:latin typeface="Arial" charset="0"/>
              </a:rPr>
              <a:t>21:1</a:t>
            </a:r>
          </a:p>
        </p:txBody>
      </p:sp>
    </p:spTree>
    <p:extLst>
      <p:ext uri="{BB962C8B-B14F-4D97-AF65-F5344CB8AC3E}">
        <p14:creationId xmlns:p14="http://schemas.microsoft.com/office/powerpoint/2010/main" val="2741611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76045" y="86580"/>
            <a:ext cx="8121166" cy="1515181"/>
          </a:xfrm>
        </p:spPr>
        <p:txBody>
          <a:bodyPr/>
          <a:lstStyle/>
          <a:p>
            <a:pPr algn="l"/>
            <a:r>
              <a:rPr lang="zh-CN" altLang="en-US" dirty="0">
                <a:effectLst>
                  <a:glow rad="203200">
                    <a:schemeClr val="bg1">
                      <a:alpha val="75000"/>
                    </a:schemeClr>
                  </a:glow>
                </a:effectLst>
              </a:rPr>
              <a:t>第 </a:t>
            </a:r>
            <a:r>
              <a:rPr lang="en-US" dirty="0">
                <a:effectLst>
                  <a:glow rad="203200">
                    <a:schemeClr val="bg1">
                      <a:alpha val="75000"/>
                    </a:schemeClr>
                  </a:glow>
                </a:effectLst>
              </a:rPr>
              <a:t>4–22 </a:t>
            </a:r>
            <a:r>
              <a:rPr lang="zh-CN" altLang="en-US" dirty="0">
                <a:effectLst>
                  <a:glow rad="203200">
                    <a:schemeClr val="bg1">
                      <a:alpha val="75000"/>
                    </a:schemeClr>
                  </a:glow>
                </a:effectLst>
              </a:rPr>
              <a:t>章指的是现今时代吗？</a:t>
            </a:r>
            <a:endParaRPr lang="en-US" dirty="0">
              <a:effectLst>
                <a:glow rad="203200">
                  <a:schemeClr val="bg1">
                    <a:alpha val="75000"/>
                  </a:schemeClr>
                </a:glow>
              </a:effectLst>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defRPr/>
            </a:pPr>
            <a:r>
              <a:rPr lang="en-US" b="1" dirty="0">
                <a:solidFill>
                  <a:srgbClr val="FFFFFF"/>
                </a:solidFill>
                <a:latin typeface="Arial"/>
                <a:ea typeface="Osaka" charset="0"/>
                <a:cs typeface="Arial"/>
              </a:rPr>
              <a:t>339</a:t>
            </a:r>
            <a:endParaRPr lang="en-US" sz="2000" b="1" dirty="0">
              <a:solidFill>
                <a:srgbClr val="FFFFFF"/>
              </a:solidFill>
              <a:latin typeface="Arial"/>
              <a:ea typeface="Osaka" charset="0"/>
              <a:cs typeface="Arial"/>
            </a:endParaRPr>
          </a:p>
        </p:txBody>
      </p:sp>
      <p:sp>
        <p:nvSpPr>
          <p:cNvPr id="13" name="Title 1"/>
          <p:cNvSpPr txBox="1">
            <a:spLocks/>
          </p:cNvSpPr>
          <p:nvPr/>
        </p:nvSpPr>
        <p:spPr bwMode="auto">
          <a:xfrm>
            <a:off x="573404" y="1731634"/>
            <a:ext cx="8570595" cy="373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几时有过地上</a:t>
            </a:r>
            <a:r>
              <a:rPr lang="en-US" sz="4000" dirty="0">
                <a:solidFill>
                  <a:srgbClr val="E3EBF1"/>
                </a:solidFill>
                <a:effectLst>
                  <a:glow rad="203200">
                    <a:srgbClr val="000000">
                      <a:alpha val="75000"/>
                    </a:srgbClr>
                  </a:glow>
                </a:effectLst>
                <a:ea typeface="ＭＳ Ｐゴシック"/>
              </a:rPr>
              <a:t>25% </a:t>
            </a:r>
            <a:r>
              <a:rPr lang="zh-CN" altLang="en-US" sz="4000" dirty="0">
                <a:solidFill>
                  <a:srgbClr val="E3EBF1"/>
                </a:solidFill>
                <a:effectLst>
                  <a:glow rad="203200">
                    <a:srgbClr val="000000">
                      <a:alpha val="75000"/>
                    </a:srgbClr>
                  </a:glow>
                </a:effectLst>
                <a:ea typeface="ＭＳ Ｐゴシック"/>
              </a:rPr>
              <a:t>的人死亡</a:t>
            </a:r>
            <a:r>
              <a:rPr lang="en-US" sz="4000" dirty="0">
                <a:solidFill>
                  <a:srgbClr val="E3EBF1"/>
                </a:solidFill>
                <a:effectLst>
                  <a:glow rad="203200">
                    <a:srgbClr val="000000">
                      <a:alpha val="75000"/>
                    </a:srgbClr>
                  </a:glow>
                </a:effectLst>
                <a:ea typeface="ＭＳ Ｐゴシック"/>
              </a:rPr>
              <a:t>(6:8)?</a:t>
            </a:r>
          </a:p>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几时有过二万万的军队</a:t>
            </a:r>
            <a:r>
              <a:rPr lang="en-US" sz="4000" dirty="0">
                <a:solidFill>
                  <a:srgbClr val="E3EBF1"/>
                </a:solidFill>
                <a:effectLst>
                  <a:glow rad="203200">
                    <a:srgbClr val="000000">
                      <a:alpha val="75000"/>
                    </a:srgbClr>
                  </a:glow>
                </a:effectLst>
                <a:ea typeface="ＭＳ Ｐゴシック"/>
              </a:rPr>
              <a:t>(9:16; 16:12-14)?</a:t>
            </a:r>
          </a:p>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人几时见过</a:t>
            </a:r>
            <a:r>
              <a:rPr lang="en-US" altLang="zh-CN" sz="4000" dirty="0">
                <a:solidFill>
                  <a:srgbClr val="E3EBF1"/>
                </a:solidFill>
                <a:effectLst>
                  <a:glow rad="203200">
                    <a:srgbClr val="000000">
                      <a:alpha val="75000"/>
                    </a:srgbClr>
                  </a:glow>
                </a:effectLst>
                <a:ea typeface="ＭＳ Ｐゴシック"/>
              </a:rPr>
              <a:t>75</a:t>
            </a:r>
            <a:r>
              <a:rPr lang="zh-CN" altLang="en-US" sz="4000" dirty="0">
                <a:solidFill>
                  <a:srgbClr val="E3EBF1"/>
                </a:solidFill>
                <a:effectLst>
                  <a:glow rad="203200">
                    <a:srgbClr val="000000">
                      <a:alpha val="75000"/>
                    </a:srgbClr>
                  </a:glow>
                </a:effectLst>
                <a:ea typeface="ＭＳ Ｐゴシック"/>
              </a:rPr>
              <a:t>磅重的大冰雹</a:t>
            </a:r>
            <a:r>
              <a:rPr lang="en-US" sz="4000" dirty="0">
                <a:solidFill>
                  <a:srgbClr val="E3EBF1"/>
                </a:solidFill>
                <a:effectLst>
                  <a:glow rad="203200">
                    <a:srgbClr val="000000">
                      <a:alpha val="75000"/>
                    </a:srgbClr>
                  </a:glow>
                </a:effectLst>
                <a:ea typeface="ＭＳ Ｐゴシック"/>
              </a:rPr>
              <a:t>(16:21)?</a:t>
            </a:r>
          </a:p>
        </p:txBody>
      </p:sp>
    </p:spTree>
    <p:extLst>
      <p:ext uri="{BB962C8B-B14F-4D97-AF65-F5344CB8AC3E}">
        <p14:creationId xmlns:p14="http://schemas.microsoft.com/office/powerpoint/2010/main" val="3013662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noFill/>
          <a:effectLst>
            <a:outerShdw blurRad="63500" dist="35921" dir="2700000" algn="ctr" rotWithShape="0">
              <a:srgbClr val="000013">
                <a:alpha val="99962"/>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zh-TW" altLang="en-US" sz="5400">
                <a:solidFill>
                  <a:schemeClr val="tx1"/>
                </a:solidFill>
                <a:latin typeface="SimSun" pitchFamily="2" charset="-122"/>
                <a:ea typeface="SimSun" pitchFamily="2" charset="-122"/>
              </a:rPr>
              <a:t>审</a:t>
            </a:r>
            <a:r>
              <a:rPr lang="zh-TW" altLang="en-US" sz="5400">
                <a:latin typeface="SimSun" pitchFamily="2" charset="-122"/>
                <a:ea typeface="SimSun" pitchFamily="2" charset="-122"/>
              </a:rPr>
              <a:t>判的内容</a:t>
            </a:r>
            <a:endParaRPr lang="en-US" sz="5400">
              <a:latin typeface="SimSun" pitchFamily="2" charset="-122"/>
              <a:ea typeface="SimSun" pitchFamily="2" charset="-122"/>
            </a:endParaRPr>
          </a:p>
        </p:txBody>
      </p:sp>
      <p:graphicFrame>
        <p:nvGraphicFramePr>
          <p:cNvPr id="564227" name="Group 3"/>
          <p:cNvGraphicFramePr>
            <a:graphicFrameLocks noGrp="1"/>
          </p:cNvGraphicFramePr>
          <p:nvPr>
            <p:ph type="tbl" idx="4294967295"/>
          </p:nvPr>
        </p:nvGraphicFramePr>
        <p:xfrm>
          <a:off x="0" y="838200"/>
          <a:ext cx="9144000" cy="5696529"/>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24200">
                  <a:extLst>
                    <a:ext uri="{9D8B030D-6E8A-4147-A177-3AD203B41FA5}">
                      <a16:colId xmlns:a16="http://schemas.microsoft.com/office/drawing/2014/main" val="20002"/>
                    </a:ext>
                  </a:extLst>
                </a:gridCol>
                <a:gridCol w="2667000">
                  <a:extLst>
                    <a:ext uri="{9D8B030D-6E8A-4147-A177-3AD203B41FA5}">
                      <a16:colId xmlns:a16="http://schemas.microsoft.com/office/drawing/2014/main" val="20003"/>
                    </a:ext>
                  </a:extLst>
                </a:gridCol>
              </a:tblGrid>
              <a:tr h="64293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印记</a:t>
                      </a:r>
                      <a:endParaRPr kumimoji="0" lang="en-US" sz="36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号角</a:t>
                      </a:r>
                      <a:endParaRPr kumimoji="0" lang="en-US" sz="36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碗</a:t>
                      </a:r>
                      <a:endParaRPr kumimoji="0" lang="en-US" sz="3600" b="1" i="0" u="none" strike="noStrike" cap="none" normalizeH="0" baseline="0">
                        <a:ln>
                          <a:noFill/>
                        </a:ln>
                        <a:solidFill>
                          <a:schemeClr val="tx1"/>
                        </a:solidFill>
                        <a:effectLst/>
                        <a:latin typeface="Times New Roman" pitchFamily="18" charset="0"/>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1</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FF0000"/>
                          </a:solidFill>
                          <a:effectLst/>
                          <a:latin typeface="SimSun" pitchFamily="2" charset="-122"/>
                          <a:ea typeface="SimSun" pitchFamily="2" charset="-122"/>
                          <a:cs typeface="Osaka" pitchFamily="1" charset="-128"/>
                        </a:rPr>
                        <a:t>   白色 ：征服者 </a:t>
                      </a:r>
                      <a:endParaRPr kumimoji="0" lang="en-US" sz="2400" b="1" i="0" u="none" strike="noStrike" cap="none" normalizeH="0" baseline="0">
                        <a:ln>
                          <a:noFill/>
                        </a:ln>
                        <a:solidFill>
                          <a:srgbClr val="FF0000"/>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66"/>
                          </a:solidFill>
                          <a:effectLst/>
                          <a:latin typeface="Trebuchet MS" pitchFamily="34" charset="0"/>
                          <a:ea typeface="PMingLiU" pitchFamily="18" charset="-120"/>
                          <a:cs typeface="Osaka" pitchFamily="1" charset="-128"/>
                        </a:rPr>
                        <a:t>雹与火 </a:t>
                      </a:r>
                      <a:r>
                        <a:rPr kumimoji="0" lang="en-US" altLang="zh-CN" sz="2000" b="1" i="0" u="none" strike="noStrike" cap="none" normalizeH="0" baseline="0">
                          <a:ln>
                            <a:noFill/>
                          </a:ln>
                          <a:solidFill>
                            <a:srgbClr val="FFFF66"/>
                          </a:solidFill>
                          <a:effectLst/>
                          <a:latin typeface="Trebuchet MS" pitchFamily="34" charset="0"/>
                          <a:ea typeface="PMingLiU" pitchFamily="18" charset="-120"/>
                          <a:cs typeface="Osaka" pitchFamily="1" charset="-128"/>
                        </a:rPr>
                        <a:t>: 1/3 </a:t>
                      </a:r>
                      <a:r>
                        <a:rPr kumimoji="0" lang="zh-CN" altLang="en-US" sz="2000" b="1" i="0" u="none" strike="noStrike" cap="none" normalizeH="0" baseline="0">
                          <a:ln>
                            <a:noFill/>
                          </a:ln>
                          <a:solidFill>
                            <a:srgbClr val="FFFF66"/>
                          </a:solidFill>
                          <a:effectLst/>
                          <a:latin typeface="Trebuchet MS" pitchFamily="34" charset="0"/>
                          <a:ea typeface="PMingLiU" pitchFamily="18" charset="-120"/>
                          <a:cs typeface="Osaka" pitchFamily="1" charset="-128"/>
                        </a:rPr>
                        <a:t>的树和青草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1" i="0" u="none" strike="noStrike" cap="none" normalizeH="0" baseline="0">
                          <a:ln>
                            <a:noFill/>
                          </a:ln>
                          <a:solidFill>
                            <a:schemeClr val="tx1"/>
                          </a:solidFill>
                          <a:effectLst/>
                          <a:latin typeface="SimSun" pitchFamily="2" charset="-122"/>
                          <a:ea typeface="SimSun" pitchFamily="2" charset="-122"/>
                          <a:cs typeface="Osaka" pitchFamily="1" charset="-128"/>
                        </a:rPr>
                        <a:t>疮 </a:t>
                      </a:r>
                      <a:endParaRPr kumimoji="0" lang="en-US" sz="28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2</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红色：战争</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FCCFF"/>
                          </a:solidFill>
                          <a:effectLst/>
                          <a:latin typeface="Times New Roman" pitchFamily="18" charset="0"/>
                          <a:ea typeface="Osaka" pitchFamily="1" charset="-128"/>
                        </a:rPr>
                        <a:t>火 </a:t>
                      </a:r>
                      <a:r>
                        <a:rPr kumimoji="0" lang="en-US" sz="2000" b="1" i="0" u="none" strike="noStrike" cap="none" normalizeH="0" baseline="0">
                          <a:ln>
                            <a:noFill/>
                          </a:ln>
                          <a:solidFill>
                            <a:srgbClr val="FFCCFF"/>
                          </a:solidFill>
                          <a:effectLst/>
                          <a:latin typeface="Times New Roman" pitchFamily="18" charset="0"/>
                          <a:ea typeface="Osaka" pitchFamily="1" charset="-128"/>
                        </a:rPr>
                        <a:t>: </a:t>
                      </a:r>
                      <a:r>
                        <a:rPr kumimoji="0" lang="en-US" altLang="zh-TW" sz="2000" b="1" i="0" u="none" strike="noStrike" cap="none" normalizeH="0" baseline="0">
                          <a:ln>
                            <a:noFill/>
                          </a:ln>
                          <a:solidFill>
                            <a:srgbClr val="FFCCFF"/>
                          </a:solidFill>
                          <a:effectLst/>
                          <a:latin typeface="Times New Roman" pitchFamily="18" charset="0"/>
                          <a:ea typeface="Osaka" pitchFamily="1" charset="-128"/>
                        </a:rPr>
                        <a:t>1 / 3</a:t>
                      </a:r>
                      <a:r>
                        <a:rPr kumimoji="0" lang="zh-TW" altLang="en-US" sz="2000" b="1" i="0" u="none" strike="noStrike" cap="none" normalizeH="0" baseline="0">
                          <a:ln>
                            <a:noFill/>
                          </a:ln>
                          <a:solidFill>
                            <a:srgbClr val="FFCCFF"/>
                          </a:solidFill>
                          <a:effectLst/>
                          <a:latin typeface="Times New Roman" pitchFamily="18" charset="0"/>
                          <a:ea typeface="Osaka" pitchFamily="1" charset="-128"/>
                        </a:rPr>
                        <a:t>的海洋生物 </a:t>
                      </a:r>
                      <a:endParaRPr kumimoji="0" lang="en-US" sz="2000" b="1" i="0" u="none" strike="noStrike" cap="none" normalizeH="0" baseline="0">
                        <a:ln>
                          <a:noFill/>
                        </a:ln>
                        <a:solidFill>
                          <a:srgbClr val="FFCCFF"/>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海变成血</a:t>
                      </a:r>
                      <a:r>
                        <a:rPr kumimoji="0" lang="zh-TW" altLang="en-US" sz="2000" b="0" i="0" u="none" strike="noStrike" cap="none" normalizeH="0" baseline="0">
                          <a:ln>
                            <a:noFill/>
                          </a:ln>
                          <a:solidFill>
                            <a:schemeClr val="tx1"/>
                          </a:solidFill>
                          <a:effectLst/>
                          <a:latin typeface="Trebuchet MS" pitchFamily="34" charset="0"/>
                          <a:ea typeface="NSimSun" pitchFamily="49" charset="-122"/>
                          <a:cs typeface="Osaka" pitchFamily="1" charset="-128"/>
                        </a:rPr>
                        <a:t> </a:t>
                      </a:r>
                      <a:endParaRPr kumimoji="0" lang="en-US" sz="2000" b="1" i="0" u="none" strike="noStrike" cap="none" normalizeH="0" baseline="0">
                        <a:ln>
                          <a:noFill/>
                        </a:ln>
                        <a:solidFill>
                          <a:srgbClr val="FFCCFF"/>
                        </a:solidFill>
                        <a:effectLst/>
                        <a:latin typeface="Times New Roman" pitchFamily="18" charset="0"/>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3</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黑色：饥荒 </a:t>
                      </a:r>
                      <a:endParaRPr kumimoji="0" lang="en-US" sz="24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星：</a:t>
                      </a:r>
                      <a:r>
                        <a:rPr kumimoji="0" lang="en-US" altLang="zh-TW" sz="2000" b="1" i="0" u="none" strike="noStrike" cap="none" normalizeH="0" baseline="0">
                          <a:ln>
                            <a:noFill/>
                          </a:ln>
                          <a:solidFill>
                            <a:srgbClr val="000013"/>
                          </a:solidFill>
                          <a:effectLst/>
                          <a:latin typeface="NSimSun" pitchFamily="49" charset="-122"/>
                          <a:ea typeface="NSimSun" pitchFamily="49" charset="-122"/>
                          <a:cs typeface="Osaka" pitchFamily="1" charset="-128"/>
                        </a:rPr>
                        <a:t>1/3 </a:t>
                      </a: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的泉源</a:t>
                      </a:r>
                    </a:p>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 </a:t>
                      </a:r>
                      <a:endParaRPr kumimoji="0" lang="en-US" sz="2000" b="1" i="0" u="none" strike="noStrike" cap="none" normalizeH="0" baseline="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000013"/>
                          </a:solidFill>
                          <a:effectLst/>
                          <a:latin typeface="SimSun" pitchFamily="2" charset="-122"/>
                          <a:ea typeface="SimSun" pitchFamily="2" charset="-122"/>
                          <a:cs typeface="Osaka" pitchFamily="1" charset="-128"/>
                        </a:rPr>
                        <a:t>泉源變血</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4</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苍白</a:t>
                      </a:r>
                      <a:r>
                        <a:rPr kumimoji="0" lang="zh-TW" altLang="en-US" sz="2000" b="0" i="0" u="none" strike="noStrike" cap="none" normalizeH="0" baseline="0">
                          <a:ln>
                            <a:noFill/>
                          </a:ln>
                          <a:solidFill>
                            <a:schemeClr val="tx1"/>
                          </a:solidFill>
                          <a:effectLst/>
                          <a:latin typeface="Trebuchet MS" pitchFamily="34" charset="0"/>
                          <a:ea typeface="NSimSun" pitchFamily="49" charset="-122"/>
                          <a:cs typeface="Osaka" pitchFamily="1" charset="-128"/>
                        </a:rPr>
                        <a:t> </a:t>
                      </a:r>
                      <a:r>
                        <a:rPr kumimoji="0" lang="en-US" altLang="ja-JP" sz="2000" b="1" i="0" u="none" strike="noStrike" cap="none" normalizeH="0" baseline="0">
                          <a:ln>
                            <a:noFill/>
                          </a:ln>
                          <a:solidFill>
                            <a:schemeClr val="tx1"/>
                          </a:solidFill>
                          <a:effectLst/>
                          <a:latin typeface="Times New Roman" pitchFamily="18" charset="0"/>
                          <a:ea typeface="Osaka" pitchFamily="1" charset="-128"/>
                        </a:rPr>
                        <a:t>: </a:t>
                      </a:r>
                      <a:r>
                        <a:rPr kumimoji="0" lang="zh-TW" altLang="en-US" sz="2400" b="1" i="0" u="none" strike="noStrike" cap="none" normalizeH="0" baseline="0">
                          <a:ln>
                            <a:noFill/>
                          </a:ln>
                          <a:solidFill>
                            <a:schemeClr val="tx1"/>
                          </a:solidFill>
                          <a:effectLst/>
                          <a:latin typeface="NSimSun" pitchFamily="49" charset="-122"/>
                          <a:ea typeface="NSimSun" pitchFamily="49" charset="-122"/>
                        </a:rPr>
                        <a:t>死亡 </a:t>
                      </a:r>
                      <a:endParaRPr kumimoji="0" lang="en-US" sz="2400" b="1" i="0" u="none" strike="noStrike" cap="none" normalizeH="0" baseline="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黑暗：</a:t>
                      </a:r>
                      <a:r>
                        <a:rPr kumimoji="0" lang="en-US" altLang="zh-CN" sz="2000" b="1" i="0" u="none" strike="noStrike" cap="none" normalizeH="0" baseline="0">
                          <a:ln>
                            <a:noFill/>
                          </a:ln>
                          <a:solidFill>
                            <a:srgbClr val="FDFFEE"/>
                          </a:solidFill>
                          <a:effectLst/>
                          <a:latin typeface="NSimSun" pitchFamily="49" charset="-122"/>
                          <a:ea typeface="NSimSun" pitchFamily="49" charset="-122"/>
                          <a:cs typeface="Osaka" pitchFamily="1" charset="-128"/>
                        </a:rPr>
                        <a:t>1 / 3</a:t>
                      </a:r>
                      <a:r>
                        <a:rPr kumimoji="0" lang="zh-CN"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太阳，月亮，星星 </a:t>
                      </a:r>
                      <a:endParaRPr kumimoji="0" lang="en-US" sz="2000" b="1" i="0" u="none" strike="noStrike" cap="none" normalizeH="0" baseline="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太阳灼伤人 </a:t>
                      </a:r>
                      <a:endParaRPr kumimoji="0" lang="en-US" sz="2000" b="1" i="0" u="none" strike="noStrike" cap="none" normalizeH="0" baseline="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87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a:ln>
                            <a:noFill/>
                          </a:ln>
                          <a:solidFill>
                            <a:schemeClr val="tx1"/>
                          </a:solidFill>
                          <a:effectLst/>
                          <a:latin typeface="SimSun" pitchFamily="2" charset="-122"/>
                          <a:ea typeface="SimSun" pitchFamily="2" charset="-122"/>
                          <a:cs typeface="Osaka" pitchFamily="1" charset="-128"/>
                        </a:rPr>
                        <a:t>角</a:t>
                      </a:r>
                      <a:r>
                        <a:rPr kumimoji="0" lang="en-US" altLang="zh-CN" sz="2000" b="1" i="0" u="none" strike="noStrike" cap="none" normalizeH="0" baseline="0">
                          <a:ln>
                            <a:noFill/>
                          </a:ln>
                          <a:solidFill>
                            <a:schemeClr val="tx1"/>
                          </a:solidFill>
                          <a:effectLst/>
                          <a:latin typeface="NSimSun" pitchFamily="49" charset="-122"/>
                          <a:ea typeface="Osaka" pitchFamily="1" charset="-128"/>
                        </a:rPr>
                        <a:t>5-7</a:t>
                      </a:r>
                      <a:r>
                        <a:rPr kumimoji="0" lang="zh-CN" altLang="en-US" sz="2000" b="1" i="0" u="none" strike="noStrike" cap="none" normalizeH="0" baseline="0">
                          <a:ln>
                            <a:noFill/>
                          </a:ln>
                          <a:solidFill>
                            <a:schemeClr val="tx1"/>
                          </a:solidFill>
                          <a:effectLst/>
                          <a:latin typeface="NSimSun" pitchFamily="49" charset="-122"/>
                          <a:ea typeface="NSimSun" pitchFamily="49" charset="-122"/>
                        </a:rPr>
                        <a:t>的困境</a:t>
                      </a:r>
                      <a:r>
                        <a:rPr kumimoji="0" lang="en-US" altLang="zh-CN" sz="2000" b="1" i="0" u="none" strike="noStrike" cap="none" normalizeH="0" baseline="0">
                          <a:ln>
                            <a:noFill/>
                          </a:ln>
                          <a:solidFill>
                            <a:schemeClr val="tx1"/>
                          </a:solidFill>
                          <a:effectLst/>
                          <a:latin typeface="NSimSun" pitchFamily="49" charset="-122"/>
                          <a:ea typeface="Osaka" pitchFamily="1" charset="-128"/>
                        </a:rPr>
                        <a:t>)</a:t>
                      </a:r>
                      <a:r>
                        <a:rPr kumimoji="0" lang="zh-CN" altLang="en-US" sz="2000" b="1" i="0" u="none" strike="noStrike" cap="none" normalizeH="0" baseline="0">
                          <a:ln>
                            <a:noFill/>
                          </a:ln>
                          <a:solidFill>
                            <a:schemeClr val="tx1"/>
                          </a:solidFill>
                          <a:effectLst/>
                          <a:latin typeface="NSimSun" pitchFamily="49" charset="-122"/>
                          <a:ea typeface="NSimSun" pitchFamily="49" charset="-122"/>
                        </a:rPr>
                        <a:t> </a:t>
                      </a:r>
                      <a:endParaRPr kumimoji="0" lang="en-US" sz="2000" b="1" i="0" u="none" strike="noStrike" cap="none" normalizeH="0" baseline="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5</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对殉道者再保证</a:t>
                      </a:r>
                      <a:endParaRPr kumimoji="0" lang="en-US" sz="24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灾难 ＃</a:t>
                      </a:r>
                      <a:r>
                        <a:rPr kumimoji="0" lang="en-US" altLang="zh-TW" sz="2000" b="1" i="0" u="none" strike="noStrike" cap="none" normalizeH="0" baseline="0">
                          <a:ln>
                            <a:noFill/>
                          </a:ln>
                          <a:solidFill>
                            <a:schemeClr val="tx1"/>
                          </a:solidFill>
                          <a:effectLst/>
                          <a:latin typeface="NSimSun" pitchFamily="49" charset="-122"/>
                          <a:ea typeface="NSimSun" pitchFamily="49" charset="-122"/>
                          <a:cs typeface="Osaka" pitchFamily="1" charset="-128"/>
                        </a:rPr>
                        <a:t>1</a:t>
                      </a: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：蝗虫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兽的王国黑暗</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32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6</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愤怒：地震 </a:t>
                      </a:r>
                      <a:r>
                        <a:rPr kumimoji="0" lang="en-US" sz="2000" b="1" i="0" u="none" strike="noStrike" cap="none" normalizeH="0" baseline="0">
                          <a:ln>
                            <a:noFill/>
                          </a:ln>
                          <a:solidFill>
                            <a:schemeClr val="tx1"/>
                          </a:solidFill>
                          <a:effectLst/>
                          <a:latin typeface="Times New Roman" pitchFamily="18" charset="0"/>
                          <a:ea typeface="SimSun" pitchFamily="2" charset="-122"/>
                          <a:cs typeface="Osaka" pitchFamily="1" charset="-128"/>
                        </a:rPr>
                        <a:t>, </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奇迹 </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Times New Roman" pitchFamily="18" charset="0"/>
                          <a:ea typeface="Osaka" pitchFamily="1" charset="-128"/>
                        </a:rPr>
                        <a:t>祸</a:t>
                      </a:r>
                      <a:r>
                        <a:rPr kumimoji="0" lang="zh-CN"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a:t>
                      </a:r>
                      <a:r>
                        <a:rPr kumimoji="0" lang="en-US" altLang="zh-CN" sz="2000" b="1" i="0" u="none" strike="noStrike" cap="none" normalizeH="0" baseline="0">
                          <a:ln>
                            <a:noFill/>
                          </a:ln>
                          <a:solidFill>
                            <a:srgbClr val="000013"/>
                          </a:solidFill>
                          <a:effectLst/>
                          <a:latin typeface="NSimSun" pitchFamily="49" charset="-122"/>
                          <a:ea typeface="Osaka" pitchFamily="1" charset="-128"/>
                        </a:rPr>
                        <a:t>2</a:t>
                      </a:r>
                      <a:r>
                        <a:rPr kumimoji="0" lang="zh-CN" altLang="en-US" sz="2000" b="1" i="0" u="none" strike="noStrike" cap="none" normalizeH="0" baseline="0">
                          <a:ln>
                            <a:noFill/>
                          </a:ln>
                          <a:solidFill>
                            <a:srgbClr val="000013"/>
                          </a:solidFill>
                          <a:effectLst/>
                          <a:latin typeface="NSimSun" pitchFamily="49" charset="-122"/>
                          <a:ea typeface="NSimSun" pitchFamily="49" charset="-122"/>
                        </a:rPr>
                        <a:t>：幼发拉底河准备</a:t>
                      </a:r>
                      <a:r>
                        <a:rPr kumimoji="0" lang="zh-CN" altLang="en-US" sz="2000" b="1" i="0" u="none" strike="noStrike" cap="none" normalizeH="0" baseline="0">
                          <a:ln>
                            <a:noFill/>
                          </a:ln>
                          <a:solidFill>
                            <a:srgbClr val="000013"/>
                          </a:solidFill>
                          <a:effectLst/>
                          <a:latin typeface="Times New Roman" pitchFamily="18" charset="0"/>
                          <a:ea typeface="Osaka" pitchFamily="1" charset="-128"/>
                        </a:rPr>
                        <a:t> </a:t>
                      </a:r>
                      <a:endParaRPr kumimoji="0" lang="en-US" sz="2000" b="1" i="0" u="none" strike="noStrike" cap="none" normalizeH="0" baseline="0">
                        <a:ln>
                          <a:noFill/>
                        </a:ln>
                        <a:solidFill>
                          <a:srgbClr val="000013"/>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幼发拉底河枯竭 </a:t>
                      </a:r>
                      <a:endParaRPr kumimoji="0" lang="en-US" sz="2000" b="1" i="0" u="none" strike="noStrike" cap="none" normalizeH="0" baseline="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pitchFamily="18" charset="0"/>
                          <a:ea typeface="Osaka" pitchFamily="1" charset="-128"/>
                        </a:rPr>
                        <a:t>(144,000 </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受印</a:t>
                      </a:r>
                      <a:r>
                        <a:rPr kumimoji="0" lang="zh-TW" altLang="en-US" sz="2000" b="0" i="0" u="none" strike="noStrike" cap="none" normalizeH="0" baseline="0">
                          <a:ln>
                            <a:noFill/>
                          </a:ln>
                          <a:solidFill>
                            <a:schemeClr val="tx1"/>
                          </a:solidFill>
                          <a:effectLst/>
                          <a:latin typeface="Trebuchet MS" pitchFamily="34" charset="0"/>
                          <a:ea typeface="Osaka" pitchFamily="1" charset="-128"/>
                        </a:rPr>
                        <a:t> </a:t>
                      </a:r>
                      <a:r>
                        <a:rPr kumimoji="0" lang="en-US" altLang="ja-JP" sz="2000" b="1" i="0" u="none" strike="noStrike" cap="none" normalizeH="0" baseline="0">
                          <a:ln>
                            <a:noFill/>
                          </a:ln>
                          <a:solidFill>
                            <a:schemeClr val="tx1"/>
                          </a:solidFill>
                          <a:effectLst/>
                          <a:latin typeface="Times New Roman" pitchFamily="18" charset="0"/>
                          <a:ea typeface="Osaka" pitchFamily="1" charset="-128"/>
                        </a:rPr>
                        <a:t>)</a:t>
                      </a: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pitchFamily="18" charset="0"/>
                          <a:ea typeface="Osaka" pitchFamily="1" charset="-128"/>
                        </a:rPr>
                        <a:t>(</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a:ln>
                            <a:noFill/>
                          </a:ln>
                          <a:solidFill>
                            <a:schemeClr val="tx1"/>
                          </a:solidFill>
                          <a:effectLst/>
                          <a:latin typeface="SimSun" pitchFamily="2" charset="-122"/>
                          <a:ea typeface="SimSun" pitchFamily="2" charset="-122"/>
                          <a:cs typeface="Osaka" pitchFamily="1" charset="-128"/>
                        </a:rPr>
                        <a:t>角</a:t>
                      </a:r>
                      <a:r>
                        <a:rPr kumimoji="0" lang="en-US" altLang="ja-JP" sz="2000" b="1" i="0" u="none" strike="noStrike" cap="none" normalizeH="0" baseline="0">
                          <a:ln>
                            <a:noFill/>
                          </a:ln>
                          <a:solidFill>
                            <a:schemeClr val="tx1"/>
                          </a:solidFill>
                          <a:effectLst/>
                          <a:latin typeface="Times New Roman" pitchFamily="18" charset="0"/>
                          <a:ea typeface="Osaka" pitchFamily="1" charset="-128"/>
                        </a:rPr>
                        <a:t>#7 = </a:t>
                      </a:r>
                      <a:r>
                        <a:rPr kumimoji="0" lang="zh-TW" altLang="en-US" sz="1800" b="0" i="0" u="none" strike="noStrike" cap="none" normalizeH="0" baseline="0">
                          <a:ln>
                            <a:noFill/>
                          </a:ln>
                          <a:solidFill>
                            <a:schemeClr val="tx1"/>
                          </a:solidFill>
                          <a:effectLst/>
                          <a:latin typeface="Trebuchet MS" pitchFamily="34" charset="0"/>
                          <a:ea typeface="Osaka" pitchFamily="1" charset="-128"/>
                        </a:rPr>
                        <a:t>神秘</a:t>
                      </a:r>
                      <a:r>
                        <a:rPr kumimoji="0" lang="en-US" altLang="ja-JP" sz="2000" b="1" i="0" u="none" strike="noStrike" cap="none" normalizeH="0" baseline="0">
                          <a:ln>
                            <a:noFill/>
                          </a:ln>
                          <a:solidFill>
                            <a:schemeClr val="tx1"/>
                          </a:solidFill>
                          <a:effectLst/>
                          <a:latin typeface="Times New Roman" pitchFamily="18" charset="0"/>
                          <a:ea typeface="Osaka" pitchFamily="1" charset="-128"/>
                        </a:rPr>
                        <a:t>)</a:t>
                      </a: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7</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TW" sz="2400" b="1" i="0" u="none" strike="noStrike" cap="none" normalizeH="0" baseline="0">
                          <a:ln>
                            <a:noFill/>
                          </a:ln>
                          <a:solidFill>
                            <a:schemeClr val="tx1"/>
                          </a:solidFill>
                          <a:effectLst/>
                          <a:latin typeface="SimSun" pitchFamily="2" charset="-122"/>
                          <a:ea typeface="Osaka" pitchFamily="1" charset="-128"/>
                        </a:rPr>
                        <a:t>1/2</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小时的沉默 </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灾难</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a:t>
                      </a:r>
                      <a:r>
                        <a:rPr kumimoji="0" lang="en-US" altLang="zh-CN" sz="2000" b="1" i="0" u="none" strike="noStrike" cap="none" normalizeH="0" baseline="0">
                          <a:ln>
                            <a:noFill/>
                          </a:ln>
                          <a:solidFill>
                            <a:schemeClr val="tx1"/>
                          </a:solidFill>
                          <a:effectLst/>
                          <a:latin typeface="NSimSun" pitchFamily="49" charset="-122"/>
                          <a:ea typeface="NSimSun" pitchFamily="49" charset="-122"/>
                          <a:cs typeface="Osaka" pitchFamily="1" charset="-128"/>
                        </a:rPr>
                        <a:t>3</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：胜利在即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地震和冰雹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116796" name="Text Box 60"/>
          <p:cNvSpPr txBox="1">
            <a:spLocks noChangeArrowheads="1"/>
          </p:cNvSpPr>
          <p:nvPr/>
        </p:nvSpPr>
        <p:spPr bwMode="auto">
          <a:xfrm>
            <a:off x="8458200" y="76200"/>
            <a:ext cx="638175" cy="457200"/>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66"/>
                </a:solidFill>
                <a:latin typeface="Times New Roman" pitchFamily="18" charset="0"/>
                <a:ea typeface="Osaka" pitchFamily="1" charset="-128"/>
              </a:rPr>
              <a:t>339</a:t>
            </a:r>
            <a:endParaRPr lang="en-US" sz="2000" b="1">
              <a:solidFill>
                <a:srgbClr val="FFFF66"/>
              </a:solidFill>
              <a:latin typeface="Times New Roman" pitchFamily="18" charset="0"/>
              <a:ea typeface="Osaka" pitchFamily="1" charset="-128"/>
            </a:endParaRPr>
          </a:p>
        </p:txBody>
      </p:sp>
      <p:sp>
        <p:nvSpPr>
          <p:cNvPr id="116797" name="Text Box 63"/>
          <p:cNvSpPr txBox="1">
            <a:spLocks noChangeArrowheads="1"/>
          </p:cNvSpPr>
          <p:nvPr/>
        </p:nvSpPr>
        <p:spPr bwMode="auto">
          <a:xfrm rot="-5400000">
            <a:off x="68263" y="1849438"/>
            <a:ext cx="1082675" cy="10191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6000" b="1">
                <a:solidFill>
                  <a:srgbClr val="FFCCFF"/>
                </a:solidFill>
                <a:ea typeface="Osaka" pitchFamily="1" charset="-128"/>
              </a:rPr>
              <a:t>马</a:t>
            </a:r>
            <a:r>
              <a:rPr lang="zh-TW" altLang="en-US" b="1">
                <a:solidFill>
                  <a:srgbClr val="FFCCFF"/>
                </a:solidFill>
                <a:ea typeface="Osaka" pitchFamily="1" charset="-128"/>
              </a:rPr>
              <a:t> </a:t>
            </a:r>
            <a:endParaRPr lang="en-US">
              <a:solidFill>
                <a:srgbClr val="FFFF66"/>
              </a:solidFill>
              <a:ea typeface="Osaka" pitchFamily="1" charset="-128"/>
            </a:endParaRPr>
          </a:p>
        </p:txBody>
      </p:sp>
      <p:sp>
        <p:nvSpPr>
          <p:cNvPr id="648253" name="Text Box 64"/>
          <p:cNvSpPr txBox="1">
            <a:spLocks noChangeArrowheads="1"/>
          </p:cNvSpPr>
          <p:nvPr/>
        </p:nvSpPr>
        <p:spPr bwMode="auto">
          <a:xfrm>
            <a:off x="0" y="6507163"/>
            <a:ext cx="9144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spcBef>
                <a:spcPct val="50000"/>
              </a:spcBef>
            </a:pPr>
            <a:r>
              <a:rPr lang="en-US" sz="1200">
                <a:solidFill>
                  <a:srgbClr val="FFFF66"/>
                </a:solidFill>
                <a:ea typeface="Osaka" pitchFamily="1" charset="-128"/>
              </a:rPr>
              <a:t>Adapted from Robert Gromacki, </a:t>
            </a:r>
            <a:r>
              <a:rPr lang="en-US" sz="1200" i="1">
                <a:solidFill>
                  <a:srgbClr val="FFFF66"/>
                </a:solidFill>
                <a:ea typeface="Osaka" pitchFamily="1" charset="-128"/>
              </a:rPr>
              <a:t>NT Survey</a:t>
            </a:r>
            <a:r>
              <a:rPr lang="en-US" sz="1200">
                <a:solidFill>
                  <a:srgbClr val="FFFF66"/>
                </a:solidFill>
                <a:ea typeface="Osaka" pitchFamily="1" charset="-128"/>
              </a:rPr>
              <a:t> and H. Wayne House, </a:t>
            </a:r>
            <a:r>
              <a:rPr lang="en-US" sz="1200" i="1">
                <a:solidFill>
                  <a:srgbClr val="FFFF66"/>
                </a:solidFill>
                <a:ea typeface="Osaka" pitchFamily="1" charset="-128"/>
              </a:rPr>
              <a:t>Chronological &amp; Background Charts of the NT</a:t>
            </a:r>
            <a:r>
              <a:rPr lang="en-US" sz="1200">
                <a:solidFill>
                  <a:srgbClr val="FFFF66"/>
                </a:solidFill>
                <a:ea typeface="Osaka" pitchFamily="1" charset="-128"/>
              </a:rPr>
              <a:t>, 19</a:t>
            </a:r>
          </a:p>
        </p:txBody>
      </p:sp>
      <p:sp>
        <p:nvSpPr>
          <p:cNvPr id="116799" name="Text Box 67"/>
          <p:cNvSpPr txBox="1">
            <a:spLocks noChangeArrowheads="1"/>
          </p:cNvSpPr>
          <p:nvPr/>
        </p:nvSpPr>
        <p:spPr bwMode="auto">
          <a:xfrm rot="-5400000">
            <a:off x="2249488" y="4837112"/>
            <a:ext cx="2057400" cy="6127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lIns="90000" tIns="46800" rIns="90000" bIns="46800"/>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4000" b="1">
                <a:solidFill>
                  <a:srgbClr val="FFCCFF"/>
                </a:solidFill>
                <a:latin typeface="NSimSun" pitchFamily="49" charset="-122"/>
                <a:ea typeface="NSimSun" pitchFamily="49" charset="-122"/>
              </a:rPr>
              <a:t>灾难</a:t>
            </a:r>
            <a:endParaRPr lang="en-US" sz="4000">
              <a:solidFill>
                <a:srgbClr val="FFFF66"/>
              </a:solidFill>
              <a:latin typeface="NSimSun" pitchFamily="49" charset="-122"/>
              <a:ea typeface="NSimSun" pitchFamily="49" charset="-122"/>
            </a:endParaRPr>
          </a:p>
        </p:txBody>
      </p:sp>
    </p:spTree>
    <p:extLst>
      <p:ext uri="{BB962C8B-B14F-4D97-AF65-F5344CB8AC3E}">
        <p14:creationId xmlns:p14="http://schemas.microsoft.com/office/powerpoint/2010/main" val="271088327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AutoShape 2"/>
          <p:cNvSpPr>
            <a:spLocks noChangeArrowheads="1"/>
          </p:cNvSpPr>
          <p:nvPr/>
        </p:nvSpPr>
        <p:spPr bwMode="auto">
          <a:xfrm>
            <a:off x="6630988" y="4144963"/>
            <a:ext cx="2132012" cy="895350"/>
          </a:xfrm>
          <a:prstGeom prst="chevron">
            <a:avLst>
              <a:gd name="adj" fmla="val 2387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a:t>
            </a:r>
            <a:endParaRPr lang="en-US" sz="1800">
              <a:solidFill>
                <a:srgbClr val="000000"/>
              </a:solidFill>
              <a:latin typeface="Comic Sans MS" pitchFamily="66" charset="0"/>
              <a:ea typeface="SimSun" pitchFamily="2" charset="-122"/>
              <a:cs typeface="+mn-cs"/>
            </a:endParaRPr>
          </a:p>
        </p:txBody>
      </p:sp>
      <p:sp>
        <p:nvSpPr>
          <p:cNvPr id="650242" name="Rectangle 3"/>
          <p:cNvSpPr>
            <a:spLocks noGrp="1" noChangeArrowheads="1"/>
          </p:cNvSpPr>
          <p:nvPr>
            <p:ph type="title" idx="4294967295"/>
          </p:nvPr>
        </p:nvSpPr>
        <p:spPr>
          <a:xfrm>
            <a:off x="685800" y="228600"/>
            <a:ext cx="7772400" cy="762000"/>
          </a:xfrm>
          <a:solidFill>
            <a:schemeClr val="tx1"/>
          </a:solidFill>
        </p:spPr>
        <p:txBody>
          <a:bodyPr/>
          <a:lstStyle/>
          <a:p>
            <a:r>
              <a:rPr lang="zh-CN" altLang="en-US" sz="4000">
                <a:solidFill>
                  <a:schemeClr val="bg1"/>
                </a:solidFill>
                <a:ea typeface="SimSun" pitchFamily="2" charset="-122"/>
              </a:rPr>
              <a:t>重 述 方 法</a:t>
            </a:r>
            <a:r>
              <a:rPr lang="zh-TW" altLang="en-US" sz="4000">
                <a:solidFill>
                  <a:schemeClr val="bg1"/>
                </a:solidFill>
                <a:ea typeface="SimSun" pitchFamily="2" charset="-122"/>
              </a:rPr>
              <a:t> 的 问题 </a:t>
            </a:r>
            <a:endParaRPr lang="en-US" sz="4000">
              <a:solidFill>
                <a:srgbClr val="FFFFFF"/>
              </a:solidFill>
              <a:latin typeface="Arial" pitchFamily="34" charset="0"/>
            </a:endParaRPr>
          </a:p>
        </p:txBody>
      </p:sp>
      <p:sp>
        <p:nvSpPr>
          <p:cNvPr id="650243" name="Text Box 4"/>
          <p:cNvSpPr txBox="1">
            <a:spLocks noChangeArrowheads="1"/>
          </p:cNvSpPr>
          <p:nvPr/>
        </p:nvSpPr>
        <p:spPr bwMode="auto">
          <a:xfrm>
            <a:off x="214313" y="1189038"/>
            <a:ext cx="8320087" cy="224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endParaRPr lang="en-US" altLang="ja-JP" sz="1400">
              <a:solidFill>
                <a:srgbClr val="000000"/>
              </a:solidFill>
              <a:ea typeface="SimSun" pitchFamily="2" charset="-122"/>
              <a:cs typeface="+mn-cs"/>
            </a:endParaRP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650244"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650245" name="Text Box 6"/>
          <p:cNvSpPr txBox="1">
            <a:spLocks noChangeArrowheads="1"/>
          </p:cNvSpPr>
          <p:nvPr/>
        </p:nvSpPr>
        <p:spPr bwMode="auto">
          <a:xfrm>
            <a:off x="0" y="3581400"/>
            <a:ext cx="9067800" cy="709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4000">
                <a:solidFill>
                  <a:srgbClr val="000000"/>
                </a:solidFill>
                <a:cs typeface="+mn-cs"/>
              </a:rPr>
              <a:t>1</a:t>
            </a:r>
            <a:r>
              <a:rPr lang="en-US">
                <a:solidFill>
                  <a:srgbClr val="000000"/>
                </a:solidFill>
                <a:cs typeface="+mn-cs"/>
              </a:rPr>
              <a:t>.</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endParaRPr lang="en-US" sz="2000">
              <a:solidFill>
                <a:srgbClr val="000000"/>
              </a:solidFill>
              <a:ea typeface="SimSun" pitchFamily="2" charset="-122"/>
              <a:cs typeface="+mn-cs"/>
            </a:endParaRPr>
          </a:p>
        </p:txBody>
      </p:sp>
      <p:sp>
        <p:nvSpPr>
          <p:cNvPr id="650246" name="AutoShape 7"/>
          <p:cNvSpPr>
            <a:spLocks noChangeArrowheads="1"/>
          </p:cNvSpPr>
          <p:nvPr/>
        </p:nvSpPr>
        <p:spPr bwMode="auto">
          <a:xfrm>
            <a:off x="2744788" y="429895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endParaRPr lang="en-US">
              <a:solidFill>
                <a:srgbClr val="000000"/>
              </a:solidFill>
              <a:latin typeface="Comic Sans MS" pitchFamily="66" charset="0"/>
              <a:ea typeface="SimSun" pitchFamily="2" charset="-122"/>
              <a:cs typeface="+mn-cs"/>
            </a:endParaRPr>
          </a:p>
        </p:txBody>
      </p:sp>
      <p:sp>
        <p:nvSpPr>
          <p:cNvPr id="650247" name="AutoShape 8"/>
          <p:cNvSpPr>
            <a:spLocks noChangeArrowheads="1"/>
          </p:cNvSpPr>
          <p:nvPr/>
        </p:nvSpPr>
        <p:spPr bwMode="auto">
          <a:xfrm>
            <a:off x="4114800" y="4152900"/>
            <a:ext cx="2667000" cy="877888"/>
          </a:xfrm>
          <a:prstGeom prst="chevron">
            <a:avLst>
              <a:gd name="adj" fmla="val 324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altLang="ja-JP" sz="3200" b="1">
              <a:solidFill>
                <a:srgbClr val="000000"/>
              </a:solidFill>
              <a:latin typeface="SimSun" pitchFamily="2" charset="-122"/>
              <a:ea typeface="SimSun" pitchFamily="2" charset="-122"/>
              <a:cs typeface="+mn-cs"/>
            </a:endParaRPr>
          </a:p>
          <a:p>
            <a:pPr algn="ctr"/>
            <a:endParaRPr lang="en-US" sz="900">
              <a:solidFill>
                <a:srgbClr val="000000"/>
              </a:solidFill>
              <a:latin typeface="Comic Sans MS" pitchFamily="66" charset="0"/>
              <a:ea typeface="SimSun" pitchFamily="2" charset="-122"/>
              <a:cs typeface="+mn-cs"/>
            </a:endParaRPr>
          </a:p>
        </p:txBody>
      </p:sp>
      <p:sp>
        <p:nvSpPr>
          <p:cNvPr id="566281" name="Text Box 9"/>
          <p:cNvSpPr txBox="1">
            <a:spLocks noChangeArrowheads="1"/>
          </p:cNvSpPr>
          <p:nvPr/>
        </p:nvSpPr>
        <p:spPr bwMode="auto">
          <a:xfrm>
            <a:off x="381000" y="5486400"/>
            <a:ext cx="127317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latin typeface="Arial" pitchFamily="34" charset="0"/>
                <a:ea typeface="PMingLiU" pitchFamily="18" charset="-120"/>
                <a:cs typeface="+mn-cs"/>
              </a:rPr>
              <a:t>撒但</a:t>
            </a:r>
            <a:r>
              <a:rPr lang="en-US" altLang="zh-TW" sz="3200" b="1">
                <a:solidFill>
                  <a:srgbClr val="000000"/>
                </a:solidFill>
                <a:latin typeface="Arial" pitchFamily="34" charset="0"/>
                <a:ea typeface="PMingLiU" pitchFamily="18" charset="-120"/>
                <a:cs typeface="+mn-cs"/>
              </a:rPr>
              <a:t>:</a:t>
            </a:r>
            <a:endParaRPr lang="en-US" sz="3200">
              <a:solidFill>
                <a:srgbClr val="000000"/>
              </a:solidFill>
              <a:ea typeface="PMingLiU" pitchFamily="18" charset="-120"/>
              <a:cs typeface="+mn-cs"/>
            </a:endParaRPr>
          </a:p>
        </p:txBody>
      </p:sp>
      <p:grpSp>
        <p:nvGrpSpPr>
          <p:cNvPr id="650249" name="Group 10"/>
          <p:cNvGrpSpPr>
            <a:grpSpLocks/>
          </p:cNvGrpSpPr>
          <p:nvPr/>
        </p:nvGrpSpPr>
        <p:grpSpPr bwMode="auto">
          <a:xfrm>
            <a:off x="457200" y="4038600"/>
            <a:ext cx="2209800" cy="892175"/>
            <a:chOff x="288" y="2544"/>
            <a:chExt cx="1392" cy="562"/>
          </a:xfrm>
        </p:grpSpPr>
        <p:sp>
          <p:nvSpPr>
            <p:cNvPr id="650260" name="Text Box 11"/>
            <p:cNvSpPr txBox="1">
              <a:spLocks noChangeArrowheads="1"/>
            </p:cNvSpPr>
            <p:nvPr/>
          </p:nvSpPr>
          <p:spPr bwMode="auto">
            <a:xfrm>
              <a:off x="288" y="2736"/>
              <a:ext cx="856"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ea typeface="PMingLiU" pitchFamily="18" charset="-120"/>
                  <a:cs typeface="+mn-cs"/>
                </a:rPr>
                <a:t>周期 </a:t>
              </a:r>
              <a:r>
                <a:rPr lang="en-US" sz="3200" b="1">
                  <a:solidFill>
                    <a:srgbClr val="000000"/>
                  </a:solidFill>
                  <a:ea typeface="PMingLiU" pitchFamily="18" charset="-120"/>
                  <a:cs typeface="+mn-cs"/>
                </a:rPr>
                <a:t>:</a:t>
              </a:r>
            </a:p>
          </p:txBody>
        </p:sp>
        <p:sp>
          <p:nvSpPr>
            <p:cNvPr id="650261"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grpSp>
        <p:nvGrpSpPr>
          <p:cNvPr id="3" name="Group 13"/>
          <p:cNvGrpSpPr>
            <a:grpSpLocks/>
          </p:cNvGrpSpPr>
          <p:nvPr/>
        </p:nvGrpSpPr>
        <p:grpSpPr bwMode="auto">
          <a:xfrm>
            <a:off x="2209800" y="5029200"/>
            <a:ext cx="1828800" cy="1371600"/>
            <a:chOff x="1392" y="3168"/>
            <a:chExt cx="1152" cy="864"/>
          </a:xfrm>
        </p:grpSpPr>
        <p:sp>
          <p:nvSpPr>
            <p:cNvPr id="650258"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9" name="Text Box 15"/>
            <p:cNvSpPr txBox="1">
              <a:spLocks noChangeArrowheads="1"/>
            </p:cNvSpPr>
            <p:nvPr/>
          </p:nvSpPr>
          <p:spPr bwMode="auto">
            <a:xfrm>
              <a:off x="1599" y="3432"/>
              <a:ext cx="740" cy="4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投到地上</a:t>
              </a:r>
              <a:r>
                <a:rPr lang="zh-TW" altLang="en-US" sz="1800">
                  <a:solidFill>
                    <a:srgbClr val="000000"/>
                  </a:solidFill>
                  <a:ea typeface="PMingLiU" pitchFamily="18" charset="-120"/>
                  <a:cs typeface="+mn-cs"/>
                </a:rPr>
                <a:t>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(12:8-9)</a:t>
              </a:r>
              <a:endParaRPr lang="en-US" sz="1800">
                <a:solidFill>
                  <a:srgbClr val="000000"/>
                </a:solidFill>
                <a:ea typeface="PMingLiU" pitchFamily="18" charset="-120"/>
                <a:cs typeface="+mn-cs"/>
              </a:endParaRPr>
            </a:p>
          </p:txBody>
        </p:sp>
      </p:grpSp>
      <p:grpSp>
        <p:nvGrpSpPr>
          <p:cNvPr id="4" name="Group 16"/>
          <p:cNvGrpSpPr>
            <a:grpSpLocks/>
          </p:cNvGrpSpPr>
          <p:nvPr/>
        </p:nvGrpSpPr>
        <p:grpSpPr bwMode="auto">
          <a:xfrm>
            <a:off x="5867400" y="4495800"/>
            <a:ext cx="3733800" cy="2667000"/>
            <a:chOff x="3696" y="2832"/>
            <a:chExt cx="2352" cy="1680"/>
          </a:xfrm>
        </p:grpSpPr>
        <p:sp>
          <p:nvSpPr>
            <p:cNvPr id="650256"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7" name="Text Box 18"/>
            <p:cNvSpPr txBox="1">
              <a:spLocks noChangeArrowheads="1"/>
            </p:cNvSpPr>
            <p:nvPr/>
          </p:nvSpPr>
          <p:spPr bwMode="auto">
            <a:xfrm>
              <a:off x="4540" y="3432"/>
              <a:ext cx="597" cy="4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火湖 </a:t>
              </a:r>
              <a:br>
                <a:rPr lang="en-US" sz="1800">
                  <a:solidFill>
                    <a:srgbClr val="000000"/>
                  </a:solidFill>
                  <a:ea typeface="NSimSun" pitchFamily="49" charset="-122"/>
                  <a:cs typeface="+mn-cs"/>
                </a:rPr>
              </a:br>
              <a:r>
                <a:rPr lang="en-US" sz="1800">
                  <a:solidFill>
                    <a:srgbClr val="000000"/>
                  </a:solidFill>
                  <a:ea typeface="NSimSun" pitchFamily="49" charset="-122"/>
                  <a:cs typeface="+mn-cs"/>
                </a:rPr>
                <a:t>(20:10)</a:t>
              </a:r>
            </a:p>
          </p:txBody>
        </p:sp>
      </p:grpSp>
      <p:sp>
        <p:nvSpPr>
          <p:cNvPr id="566291" name="Text Box 19"/>
          <p:cNvSpPr txBox="1">
            <a:spLocks noChangeArrowheads="1"/>
          </p:cNvSpPr>
          <p:nvPr/>
        </p:nvSpPr>
        <p:spPr bwMode="auto">
          <a:xfrm>
            <a:off x="0" y="6324600"/>
            <a:ext cx="90678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2.</a:t>
            </a:r>
            <a:r>
              <a:rPr lang="zh-CN" altLang="en-US" sz="3200" b="1">
                <a:solidFill>
                  <a:srgbClr val="000000"/>
                </a:solidFill>
                <a:ea typeface="SimSun" pitchFamily="2" charset="-122"/>
                <a:cs typeface="+mn-cs"/>
              </a:rPr>
              <a:t>为什么要重述方法顺序进展？</a:t>
            </a:r>
            <a:endParaRPr lang="en-US" sz="3200" b="1">
              <a:solidFill>
                <a:srgbClr val="000000"/>
              </a:solidFill>
              <a:ea typeface="SimSun" pitchFamily="2" charset="-122"/>
              <a:cs typeface="+mn-cs"/>
            </a:endParaRPr>
          </a:p>
        </p:txBody>
      </p:sp>
      <p:grpSp>
        <p:nvGrpSpPr>
          <p:cNvPr id="5" name="Group 20"/>
          <p:cNvGrpSpPr>
            <a:grpSpLocks/>
          </p:cNvGrpSpPr>
          <p:nvPr/>
        </p:nvGrpSpPr>
        <p:grpSpPr bwMode="auto">
          <a:xfrm>
            <a:off x="3886200" y="4724400"/>
            <a:ext cx="2590800" cy="1905000"/>
            <a:chOff x="2592" y="3072"/>
            <a:chExt cx="1536" cy="1008"/>
          </a:xfrm>
        </p:grpSpPr>
        <p:sp>
          <p:nvSpPr>
            <p:cNvPr id="650254"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5" name="Text Box 22"/>
            <p:cNvSpPr txBox="1">
              <a:spLocks noChangeArrowheads="1"/>
            </p:cNvSpPr>
            <p:nvPr/>
          </p:nvSpPr>
          <p:spPr bwMode="auto">
            <a:xfrm>
              <a:off x="3031" y="3432"/>
              <a:ext cx="696" cy="3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锁在深渊</a:t>
              </a:r>
              <a:r>
                <a:rPr lang="zh-TW" altLang="en-US" sz="1800">
                  <a:solidFill>
                    <a:srgbClr val="000000"/>
                  </a:solidFill>
                  <a:ea typeface="PMingLiU" pitchFamily="18" charset="-120"/>
                  <a:cs typeface="+mn-cs"/>
                </a:rPr>
                <a:t>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(20:1)</a:t>
              </a:r>
              <a:endParaRPr lang="en-US" sz="1800">
                <a:solidFill>
                  <a:srgbClr val="000000"/>
                </a:solidFill>
                <a:ea typeface="PMingLiU" pitchFamily="18" charset="-120"/>
                <a:cs typeface="+mn-cs"/>
              </a:endParaRPr>
            </a:p>
          </p:txBody>
        </p:sp>
      </p:grpSp>
    </p:spTree>
    <p:extLst>
      <p:ext uri="{BB962C8B-B14F-4D97-AF65-F5344CB8AC3E}">
        <p14:creationId xmlns:p14="http://schemas.microsoft.com/office/powerpoint/2010/main" val="1623444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6629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P spid="566291" grpId="0" build="p"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#4</a:t>
            </a:r>
          </a:p>
        </p:txBody>
      </p:sp>
    </p:spTree>
    <p:extLst>
      <p:ext uri="{BB962C8B-B14F-4D97-AF65-F5344CB8AC3E}">
        <p14:creationId xmlns:p14="http://schemas.microsoft.com/office/powerpoint/2010/main" val="2809190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1645047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endParaRPr lang="en-US">
              <a:solidFill>
                <a:srgbClr val="000000"/>
              </a:solidFill>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endParaRPr lang="en-US">
              <a:solidFill>
                <a:srgbClr val="000000"/>
              </a:solidFill>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solidFill>
                  <a:srgbClr val="000000"/>
                </a:solidFill>
                <a:latin typeface="MS PGothic" pitchFamily="34" charset="-128"/>
              </a:rPr>
              <a:t>被</a:t>
            </a:r>
            <a:r>
              <a:rPr lang="ja-JP" altLang="en-US" sz="1400" dirty="0">
                <a:solidFill>
                  <a:srgbClr val="000000"/>
                </a:solidFill>
                <a:latin typeface="MS PGothic" pitchFamily="34" charset="-128"/>
              </a:rPr>
              <a:t>提</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TW" altLang="en-US" sz="1400" b="1" dirty="0">
                <a:latin typeface="Arial"/>
                <a:ea typeface="MS PGothic" pitchFamily="34" charset="-128"/>
                <a:cs typeface="Arial"/>
              </a:rPr>
              <a:t>教会揭露</a:t>
            </a:r>
            <a:endParaRPr lang="en-US" sz="1400" b="1" dirty="0">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en-US" altLang="zh-TW" sz="1600" b="1" dirty="0">
                <a:latin typeface="Arial" pitchFamily="34" charset="0"/>
                <a:ea typeface="MS PGothic" pitchFamily="34" charset="-128"/>
                <a:cs typeface="Times New Roman" pitchFamily="18" charset="0"/>
              </a:rPr>
              <a:t>“</a:t>
            </a:r>
            <a:r>
              <a:rPr lang="zh-TW" altLang="en-US" sz="1600" b="1" dirty="0">
                <a:latin typeface="Arial" pitchFamily="34" charset="0"/>
                <a:ea typeface="MS PGothic" pitchFamily="34" charset="-128"/>
                <a:cs typeface="Times New Roman" pitchFamily="18" charset="0"/>
              </a:rPr>
              <a:t>你看到什么</a:t>
            </a:r>
            <a:r>
              <a:rPr lang="en-US" altLang="zh-TW" sz="1600" b="1" dirty="0">
                <a:latin typeface="Arial" pitchFamily="34" charset="0"/>
                <a:ea typeface="MS PGothic" pitchFamily="34" charset="-128"/>
                <a:cs typeface="Times New Roman" pitchFamily="18" charset="0"/>
              </a:rPr>
              <a:t>”</a:t>
            </a:r>
            <a:endParaRPr lang="zh-TW" altLang="en-US" sz="1600" b="1" dirty="0">
              <a:latin typeface="Arial" pitchFamily="34" charset="0"/>
              <a:ea typeface="MS PGothic" pitchFamily="34" charset="-128"/>
              <a:cs typeface="Times New Roman" pitchFamily="18" charset="0"/>
            </a:endParaRPr>
          </a:p>
          <a:p>
            <a:pPr lvl="0" algn="ctr" defTabSz="457200" eaLnBrk="1" hangingPunct="1"/>
            <a:r>
              <a:rPr lang="en-US" altLang="zh-TW" sz="1600" b="1" dirty="0">
                <a:latin typeface="Arial" pitchFamily="34" charset="0"/>
                <a:ea typeface="MS PGothic" pitchFamily="34" charset="-128"/>
                <a:cs typeface="Times New Roman" pitchFamily="18" charset="0"/>
              </a:rPr>
              <a:t>(1:19</a:t>
            </a:r>
            <a:r>
              <a:rPr lang="en-US" sz="1600" b="1" dirty="0">
                <a:latin typeface="Arial" pitchFamily="34" charset="0"/>
                <a:ea typeface="MS PGothic" pitchFamily="34" charset="-128"/>
                <a:cs typeface="Times New Roman" pitchFamily="18" charset="0"/>
              </a:rPr>
              <a:t>a)</a:t>
            </a:r>
            <a:endParaRPr lang="en-US" sz="1600" dirty="0">
              <a:solidFill>
                <a:srgbClr val="000000"/>
              </a:solidFill>
              <a:latin typeface="Arial Narrow" charset="0"/>
              <a:cs typeface="Arial" charset="0"/>
            </a:endParaRPr>
          </a:p>
          <a:p>
            <a:pPr algn="ctr"/>
            <a:r>
              <a:rPr lang="zh-CN" altLang="en-US" sz="1600" b="1" dirty="0">
                <a:latin typeface="Times New Roman" pitchFamily="18" charset="0"/>
                <a:ea typeface="SimSun" pitchFamily="2" charset="-122"/>
              </a:rPr>
              <a:t>第 </a:t>
            </a:r>
            <a:r>
              <a:rPr lang="en-US" sz="1600" b="1" dirty="0">
                <a:latin typeface="Times New Roman" pitchFamily="18" charset="0"/>
                <a:ea typeface="SimSun" pitchFamily="2" charset="-122"/>
              </a:rPr>
              <a:t>1 </a:t>
            </a:r>
            <a:r>
              <a:rPr lang="zh-CN" altLang="en-US" sz="1600" b="1" dirty="0">
                <a:latin typeface="Times New Roman" pitchFamily="18" charset="0"/>
                <a:ea typeface="SimSun" pitchFamily="2" charset="-122"/>
              </a:rPr>
              <a:t>章</a:t>
            </a:r>
            <a:endParaRPr lang="en-US" sz="1600" b="1" dirty="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现在是什么</a:t>
            </a:r>
            <a:r>
              <a:rPr lang="en-US" altLang="ja-JP" sz="1600" b="1" dirty="0">
                <a:latin typeface="Arial"/>
                <a:ea typeface="SimSun" pitchFamily="2" charset="-122"/>
                <a:cs typeface="Arial"/>
              </a:rPr>
              <a:t>”</a:t>
            </a:r>
          </a:p>
          <a:p>
            <a:pPr lvl="0" algn="ctr" eaLnBrk="1" hangingPunct="1"/>
            <a:r>
              <a:rPr lang="en-US" sz="1600" b="1" dirty="0">
                <a:latin typeface="Arial"/>
                <a:ea typeface="SimSun" pitchFamily="2" charset="-122"/>
                <a:cs typeface="Arial"/>
              </a:rPr>
              <a:t>(1:19b)</a:t>
            </a:r>
            <a:endParaRPr lang="en-US" sz="1600" dirty="0">
              <a:solidFill>
                <a:srgbClr val="000000"/>
              </a:solidFill>
              <a:latin typeface="Arial Narrow" charset="0"/>
              <a:cs typeface="Arial" charset="0"/>
            </a:endParaRPr>
          </a:p>
          <a:p>
            <a:pPr algn="ctr"/>
            <a:r>
              <a:rPr lang="zh-TW" altLang="en-US" sz="1600" b="1" dirty="0">
                <a:latin typeface="Arial"/>
                <a:ea typeface="NSimSun" pitchFamily="49" charset="-122"/>
                <a:cs typeface="Arial"/>
              </a:rPr>
              <a:t>第 </a:t>
            </a:r>
            <a:r>
              <a:rPr lang="en-US" altLang="zh-TW" sz="1600" b="1" dirty="0">
                <a:latin typeface="Arial"/>
                <a:ea typeface="MS PGothic" pitchFamily="34" charset="-128"/>
                <a:cs typeface="Arial"/>
              </a:rPr>
              <a:t>2–3 </a:t>
            </a:r>
            <a:r>
              <a:rPr lang="zh-TW" altLang="en-US" sz="1600" b="1" dirty="0">
                <a:latin typeface="Arial"/>
                <a:ea typeface="NSimSun" pitchFamily="49" charset="-122"/>
                <a:cs typeface="Arial"/>
              </a:rPr>
              <a:t>章</a:t>
            </a:r>
            <a:endParaRPr lang="en-US" sz="1600" b="1" dirty="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以后会发生什么</a:t>
            </a:r>
            <a:r>
              <a:rPr lang="en-US" altLang="ja-JP" sz="1600" b="1" dirty="0">
                <a:latin typeface="Arial"/>
                <a:ea typeface="SimSun" pitchFamily="2" charset="-122"/>
                <a:cs typeface="Arial"/>
              </a:rPr>
              <a:t>”</a:t>
            </a:r>
          </a:p>
          <a:p>
            <a:pPr lvl="0" algn="ctr"/>
            <a:r>
              <a:rPr lang="zh-CN" altLang="en-US" sz="1600" b="1" dirty="0">
                <a:latin typeface="Arial"/>
                <a:ea typeface="SimSun" pitchFamily="2" charset="-122"/>
                <a:cs typeface="Arial"/>
              </a:rPr>
              <a:t>第 </a:t>
            </a:r>
            <a:r>
              <a:rPr lang="en-US" sz="1600" b="1" dirty="0">
                <a:latin typeface="Arial"/>
                <a:ea typeface="SimSun" pitchFamily="2" charset="-122"/>
                <a:cs typeface="Arial"/>
              </a:rPr>
              <a:t>4–22 </a:t>
            </a:r>
            <a:r>
              <a:rPr lang="zh-CN" altLang="en-US" sz="1600" b="1" dirty="0">
                <a:latin typeface="Arial"/>
                <a:ea typeface="SimSun" pitchFamily="2" charset="-122"/>
                <a:cs typeface="Arial"/>
              </a:rPr>
              <a:t>章</a:t>
            </a:r>
            <a:endParaRPr lang="en-US" altLang="zh-CN" sz="1600" b="1" dirty="0">
              <a:latin typeface="Arial"/>
              <a:ea typeface="SimSun" pitchFamily="2" charset="-122"/>
              <a:cs typeface="Arial"/>
            </a:endParaRPr>
          </a:p>
          <a:p>
            <a:pPr lvl="0" algn="ctr"/>
            <a:endParaRPr lang="en-US" sz="1600" b="1" dirty="0">
              <a:latin typeface="Arial"/>
              <a:ea typeface="SimSun" pitchFamily="2" charset="-122"/>
              <a:cs typeface="Arial"/>
            </a:endParaRPr>
          </a:p>
          <a:p>
            <a:pPr lvl="0" algn="ctr"/>
            <a:endParaRPr lang="en-US" sz="1600" b="1" dirty="0">
              <a:latin typeface="Arial"/>
              <a:ea typeface="MS PGothic" pitchFamily="34" charset="-128"/>
              <a:cs typeface="Arial"/>
            </a:endParaRPr>
          </a:p>
          <a:p>
            <a:pPr algn="ctr"/>
            <a:endParaRPr lang="en-US" sz="1600" b="1" dirty="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CN" altLang="en-US" sz="1400" b="1" dirty="0">
                <a:latin typeface="Arial"/>
                <a:ea typeface="SimSun" pitchFamily="2" charset="-122"/>
                <a:cs typeface="Arial"/>
              </a:rPr>
              <a:t>基督揭露</a:t>
            </a:r>
            <a:endParaRPr lang="en-US" sz="1400" b="1" dirty="0">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下半年</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a:r>
              <a:rPr lang="zh-CN" altLang="en-US" sz="1400" b="1" dirty="0">
                <a:latin typeface="Arial"/>
                <a:ea typeface="SimSun" pitchFamily="2" charset="-122"/>
                <a:cs typeface="Arial"/>
              </a:rPr>
              <a:t>苦难</a:t>
            </a:r>
            <a:endParaRPr lang="en-US" sz="1400" b="1" dirty="0">
              <a:solidFill>
                <a:srgbClr val="000000"/>
              </a:solidFill>
              <a:latin typeface="Arial Narrow" charset="0"/>
              <a:cs typeface="Arial" charset="0"/>
            </a:endParaRPr>
          </a:p>
          <a:p>
            <a:pPr algn="ct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b="1" dirty="0">
                <a:latin typeface="Arial"/>
                <a:ea typeface="SimSun" pitchFamily="2" charset="-122"/>
                <a:cs typeface="Arial"/>
              </a:rPr>
              <a:t>第二</a:t>
            </a:r>
            <a:br>
              <a:rPr lang="en-US" altLang="zh-CN" sz="1400" b="1" dirty="0">
                <a:latin typeface="Arial"/>
                <a:ea typeface="SimSun" pitchFamily="2" charset="-122"/>
                <a:cs typeface="Arial"/>
              </a:rPr>
            </a:br>
            <a:r>
              <a:rPr lang="zh-CN" altLang="en-US" sz="1400" b="1" dirty="0">
                <a:latin typeface="Arial"/>
                <a:ea typeface="SimSun" pitchFamily="2" charset="-122"/>
                <a:cs typeface="Arial"/>
              </a:rPr>
              <a:t>次来</a:t>
            </a:r>
            <a:endParaRPr lang="en-US" sz="1400" b="1" dirty="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7317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r>
              <a:rPr lang="zh-CN" altLang="en-US" sz="1400" b="1" dirty="0">
                <a:latin typeface="Arial"/>
                <a:ea typeface="SimSun" pitchFamily="2" charset="-122"/>
                <a:cs typeface="Arial"/>
              </a:rPr>
              <a:t>千禧年</a:t>
            </a:r>
            <a:endParaRPr lang="en-US" altLang="ja-JP" sz="1400" b="1" dirty="0">
              <a:latin typeface="Arial"/>
              <a:ea typeface="SimSun" pitchFamily="2" charset="-122"/>
              <a:cs typeface="Arial"/>
            </a:endParaRPr>
          </a:p>
          <a:p>
            <a:endParaRPr lang="en-US" sz="1400" b="1" dirty="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600" b="1" dirty="0">
                <a:latin typeface="Arial"/>
                <a:ea typeface="SimSun" pitchFamily="2" charset="-122"/>
                <a:cs typeface="Arial"/>
              </a:rPr>
              <a:t>永恒的状态</a:t>
            </a:r>
            <a:endParaRPr lang="en-US" sz="1600" b="1" dirty="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902457" y="427274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200" dirty="0"/>
              <a:t>白色的大宝座的审判</a:t>
            </a:r>
            <a:endParaRPr lang="en-US" sz="1200" b="1" dirty="0">
              <a:solidFill>
                <a:srgbClr val="000000"/>
              </a:solidFill>
              <a:latin typeface="Arial Narrow"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400" dirty="0">
                <a:solidFill>
                  <a:srgbClr val="000000"/>
                </a:solidFill>
                <a:latin typeface="Arial Narrow" charset="0"/>
                <a:cs typeface="Arial" charset="0"/>
              </a:rPr>
              <a:t>Copyright 1989 Rick Griffith</a:t>
            </a:r>
          </a:p>
          <a:p>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上半</a:t>
            </a:r>
            <a:endParaRPr lang="en-US" sz="1400" b="1" dirty="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endParaRPr lang="en-US">
              <a:solidFill>
                <a:srgbClr val="000000"/>
              </a:solidFill>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endParaRPr>
          </a:p>
        </p:txBody>
      </p:sp>
    </p:spTree>
    <p:extLst>
      <p:ext uri="{BB962C8B-B14F-4D97-AF65-F5344CB8AC3E}">
        <p14:creationId xmlns:p14="http://schemas.microsoft.com/office/powerpoint/2010/main" val="839776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651500" y="4797425"/>
            <a:ext cx="3276600" cy="67450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SG" altLang="en-US" sz="3900" b="1" dirty="0">
                <a:solidFill>
                  <a:srgbClr val="FFEA18"/>
                </a:solidFill>
                <a:latin typeface="Comic Sans MS" charset="0"/>
                <a:ea typeface="ＭＳ Ｐゴシック" charset="0"/>
              </a:rPr>
              <a:t>两层上下文</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2308324"/>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b="1" dirty="0">
                <a:solidFill>
                  <a:srgbClr val="FFFFFF"/>
                </a:solidFill>
                <a:effectLst>
                  <a:outerShdw blurRad="38100" dist="38100" dir="2700000" algn="tl">
                    <a:srgbClr val="000000"/>
                  </a:outerShdw>
                </a:effectLst>
                <a:latin typeface="Arial" charset="0"/>
              </a:rPr>
              <a:t>我 ─ 约 翰 就 是 你 们 的 弟 兄 ， 和 你 们 在 耶 稣 的 患 难 、 国 度 、 忍 耐 里 一 同 有 分 ， 为 神 的 道 ， 并 为 给 耶 稣 作 的 见 证 ， 曾 在 那 名 叫 拔 摩 的 海 岛 上 。</a:t>
            </a:r>
            <a:br>
              <a:rPr lang="en-US" altLang="ja-JP" b="1" dirty="0">
                <a:solidFill>
                  <a:srgbClr val="FFFFFF"/>
                </a:solidFill>
                <a:effectLst>
                  <a:outerShdw blurRad="38100" dist="38100" dir="2700000" algn="tl">
                    <a:srgbClr val="000000"/>
                  </a:outerShdw>
                </a:effectLst>
                <a:latin typeface="Arial" charset="0"/>
              </a:rPr>
            </a:br>
            <a:r>
              <a:rPr lang="en-US" altLang="ja-JP" b="1" dirty="0">
                <a:solidFill>
                  <a:srgbClr val="FFFFFF"/>
                </a:solidFill>
                <a:effectLst>
                  <a:outerShdw blurRad="38100" dist="38100" dir="2700000" algn="tl">
                    <a:srgbClr val="000000"/>
                  </a:outerShdw>
                </a:effectLst>
                <a:latin typeface="Arial" charset="0"/>
              </a:rPr>
              <a:t>(</a:t>
            </a:r>
            <a:r>
              <a:rPr lang="zh-SG" altLang="en-US" b="1" dirty="0">
                <a:solidFill>
                  <a:srgbClr val="FFFFFF"/>
                </a:solidFill>
                <a:effectLst>
                  <a:outerShdw blurRad="38100" dist="38100" dir="2700000" algn="tl">
                    <a:srgbClr val="000000"/>
                  </a:outerShdw>
                </a:effectLst>
                <a:latin typeface="Arial" charset="0"/>
              </a:rPr>
              <a:t>启 示 录 </a:t>
            </a:r>
            <a:r>
              <a:rPr lang="en-US" altLang="zh-SG" b="1" dirty="0">
                <a:solidFill>
                  <a:srgbClr val="FFFFFF"/>
                </a:solidFill>
                <a:effectLst>
                  <a:outerShdw blurRad="38100" dist="38100" dir="2700000" algn="tl">
                    <a:srgbClr val="000000"/>
                  </a:outerShdw>
                </a:effectLst>
                <a:latin typeface="Arial" charset="0"/>
              </a:rPr>
              <a:t>1:9</a:t>
            </a:r>
            <a:r>
              <a:rPr lang="en-US" altLang="ja-JP" b="1" dirty="0">
                <a:solidFill>
                  <a:srgbClr val="FFFFFF"/>
                </a:solidFill>
                <a:effectLst>
                  <a:outerShdw blurRad="38100" dist="38100" dir="2700000" algn="tl">
                    <a:srgbClr val="000000"/>
                  </a:outerShdw>
                </a:effectLst>
                <a:latin typeface="Arial" charset="0"/>
              </a:rPr>
              <a:t>)</a:t>
            </a:r>
            <a:endParaRPr lang="en-US" b="1" dirty="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1077218"/>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外部</a:t>
            </a:r>
            <a:endParaRPr lang="en-US" altLang="zh-CN" sz="3200" b="1" dirty="0">
              <a:solidFill>
                <a:srgbClr val="FFFFFF"/>
              </a:solidFill>
              <a:effectLst>
                <a:outerShdw blurRad="38100" dist="38100" dir="2700000" algn="tl">
                  <a:srgbClr val="000000"/>
                </a:outerShdw>
              </a:effectLst>
              <a:latin typeface="26" charset="0"/>
            </a:endParaRPr>
          </a:p>
          <a:p>
            <a:pPr algn="ctr">
              <a:defRPr/>
            </a:pPr>
            <a:r>
              <a:rPr lang="zh-CN" altLang="en-US" sz="3200" b="1" dirty="0">
                <a:solidFill>
                  <a:srgbClr val="FFFFFF"/>
                </a:solidFill>
                <a:effectLst>
                  <a:outerShdw blurRad="38100" dist="38100" dir="2700000" algn="tl">
                    <a:srgbClr val="000000"/>
                  </a:outerShdw>
                </a:effectLst>
                <a:latin typeface="26" charset="0"/>
              </a:rPr>
              <a:t>迫害</a:t>
            </a:r>
            <a:endParaRPr lang="en-US" sz="3200" dirty="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60" name="Text Box 4"/>
          <p:cNvSpPr txBox="1">
            <a:spLocks noChangeArrowheads="1"/>
          </p:cNvSpPr>
          <p:nvPr/>
        </p:nvSpPr>
        <p:spPr bwMode="auto">
          <a:xfrm>
            <a:off x="5288306" y="99555"/>
            <a:ext cx="3514725" cy="1077218"/>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内部</a:t>
            </a:r>
            <a:endParaRPr lang="en-US" altLang="zh-CN" sz="3200" b="1" dirty="0">
              <a:solidFill>
                <a:srgbClr val="FFFFFF"/>
              </a:solidFill>
              <a:effectLst>
                <a:outerShdw blurRad="38100" dist="38100" dir="2700000" algn="tl">
                  <a:srgbClr val="000000"/>
                </a:outerShdw>
              </a:effectLst>
              <a:latin typeface="26" charset="0"/>
            </a:endParaRPr>
          </a:p>
          <a:p>
            <a:pPr algn="ctr">
              <a:defRPr/>
            </a:pPr>
            <a:r>
              <a:rPr lang="zh-CN" altLang="en-US" sz="3200" b="1" dirty="0">
                <a:solidFill>
                  <a:srgbClr val="FFFFFF"/>
                </a:solidFill>
                <a:effectLst>
                  <a:outerShdw blurRad="38100" dist="38100" dir="2700000" algn="tl">
                    <a:srgbClr val="000000"/>
                  </a:outerShdw>
                </a:effectLst>
                <a:latin typeface="26" charset="0"/>
              </a:rPr>
              <a:t>妥协</a:t>
            </a:r>
            <a:endParaRPr lang="en-US" sz="3200" b="1" dirty="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SG" altLang="en-US" b="1" dirty="0">
                <a:solidFill>
                  <a:srgbClr val="FFFFFF"/>
                </a:solidFill>
                <a:effectLst>
                  <a:outerShdw blurRad="38100" dist="38100" dir="2700000" algn="tl">
                    <a:srgbClr val="000000"/>
                  </a:outerShdw>
                </a:effectLst>
                <a:latin typeface="26" charset="0"/>
              </a:rPr>
              <a:t>拔 摩</a:t>
            </a:r>
            <a:endParaRPr lang="en-US" dirty="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913" y="-26988"/>
            <a:ext cx="609600" cy="4016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chemeClr val="bg1"/>
                </a:solidFill>
                <a:latin typeface="Arial" charset="0"/>
                <a:cs typeface="Arial" charset="0"/>
              </a:rPr>
              <a:t>320</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286" y="1387838"/>
            <a:ext cx="9144000" cy="5470162"/>
          </a:xfrm>
          <a:prstGeom prst="rect">
            <a:avLst/>
          </a:prstGeom>
        </p:spPr>
      </p:pic>
      <p:sp>
        <p:nvSpPr>
          <p:cNvPr id="2" name="Title 1"/>
          <p:cNvSpPr>
            <a:spLocks noGrp="1"/>
          </p:cNvSpPr>
          <p:nvPr>
            <p:ph type="title"/>
          </p:nvPr>
        </p:nvSpPr>
        <p:spPr>
          <a:xfrm>
            <a:off x="457200" y="176006"/>
            <a:ext cx="7791357" cy="1143000"/>
          </a:xfrm>
          <a:blipFill rotWithShape="1">
            <a:blip r:embed="rId3"/>
            <a:tile tx="0" ty="0" sx="100000" sy="100000" flip="none" algn="tl"/>
          </a:blipFill>
        </p:spPr>
        <p:txBody>
          <a:bodyPr/>
          <a:lstStyle/>
          <a:p>
            <a:r>
              <a:rPr lang="zh-CN" altLang="en-US" sz="4800" b="1" dirty="0">
                <a:solidFill>
                  <a:schemeClr val="bg1"/>
                </a:solidFill>
                <a:effectLst>
                  <a:outerShdw blurRad="38100" dist="38100" dir="2700000" algn="tl">
                    <a:srgbClr val="000000">
                      <a:alpha val="43137"/>
                    </a:srgbClr>
                  </a:outerShdw>
                </a:effectLst>
              </a:rPr>
              <a:t>总结声明</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45144" y="1861677"/>
            <a:ext cx="8951349"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zh-CN" altLang="en-US" sz="4000" b="1" dirty="0">
                <a:solidFill>
                  <a:srgbClr val="000000"/>
                </a:solidFill>
                <a:effectLst>
                  <a:glow rad="127000">
                    <a:srgbClr val="FFFFFF"/>
                  </a:glow>
                </a:effectLst>
                <a:latin typeface="MS PGothic" pitchFamily="34" charset="-128"/>
                <a:ea typeface="MS PGothic" pitchFamily="34" charset="-128"/>
                <a:cs typeface="ヒラギノ角ゴ Pro W3"/>
              </a:rPr>
              <a:t>神借着约翰透露耶稣基督未来最终胜利的主权，来激励信徒们坚持下去，尽管是在面对内部妥协及外来的迫害时。</a:t>
            </a:r>
            <a:endParaRPr lang="en-US" sz="4000" b="1" dirty="0">
              <a:solidFill>
                <a:srgbClr val="660066"/>
              </a:solidFill>
              <a:effectLst>
                <a:glow rad="127000">
                  <a:srgbClr val="FFFFFF"/>
                </a:glow>
              </a:effectLst>
              <a:latin typeface="MS PGothic" pitchFamily="34" charset="-128"/>
              <a:ea typeface="MS PGothic" pitchFamily="34" charset="-128"/>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414961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410893811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Tree>
    <p:extLst>
      <p:ext uri="{BB962C8B-B14F-4D97-AF65-F5344CB8AC3E}">
        <p14:creationId xmlns:p14="http://schemas.microsoft.com/office/powerpoint/2010/main" val="8707149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936961" y="2050964"/>
            <a:ext cx="6069012" cy="1266825"/>
          </a:xfrm>
        </p:spPr>
        <p:txBody>
          <a:bodyPr/>
          <a:lstStyle/>
          <a:p>
            <a:pPr algn="r"/>
            <a:r>
              <a:rPr lang="zh-CN" altLang="en-US" b="1" dirty="0">
                <a:solidFill>
                  <a:srgbClr val="FFFFFF"/>
                </a:solidFill>
                <a:latin typeface="Arial" charset="0"/>
                <a:ea typeface="ＭＳ Ｐゴシック" charset="0"/>
              </a:rPr>
              <a:t>约翰在拔摩岛</a:t>
            </a:r>
            <a:r>
              <a:rPr lang="en-US" b="1" dirty="0">
                <a:solidFill>
                  <a:srgbClr val="FFFFFF"/>
                </a:solidFill>
                <a:latin typeface="Arial" charset="0"/>
                <a:ea typeface="ＭＳ Ｐゴシック" charset="0"/>
              </a:rPr>
              <a:t> (1:9-10)</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343</a:t>
            </a:r>
          </a:p>
        </p:txBody>
      </p:sp>
    </p:spTree>
    <p:extLst>
      <p:ext uri="{BB962C8B-B14F-4D97-AF65-F5344CB8AC3E}">
        <p14:creationId xmlns:p14="http://schemas.microsoft.com/office/powerpoint/2010/main" val="414284287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为何需要清楚认识耶稣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78634802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r>
              <a:rPr lang="en-US" b="1" dirty="0">
                <a:solidFill>
                  <a:srgbClr val="FFFFFF"/>
                </a:solidFill>
                <a:effectLst>
                  <a:outerShdw blurRad="38100" dist="38100" dir="2700000" algn="tl">
                    <a:srgbClr val="000000">
                      <a:alpha val="43137"/>
                    </a:srgbClr>
                  </a:outerShdw>
                </a:effectLst>
                <a:latin typeface="Arial" charset="0"/>
                <a:ea typeface="ＭＳ Ｐゴシック" charset="0"/>
              </a:rPr>
              <a:t>I. </a:t>
            </a:r>
            <a:r>
              <a:rPr lang="zh-CN" altLang="en-US" b="1" dirty="0">
                <a:solidFill>
                  <a:srgbClr val="FFFFFF"/>
                </a:solidFill>
                <a:effectLst>
                  <a:outerShdw blurRad="38100" dist="38100" dir="2700000" algn="tl">
                    <a:srgbClr val="000000">
                      <a:alpha val="43137"/>
                    </a:srgbClr>
                  </a:outerShdw>
                </a:effectLst>
                <a:latin typeface="Arial" charset="0"/>
                <a:ea typeface="ＭＳ Ｐゴシック" charset="0"/>
              </a:rPr>
              <a:t>阅读并谨守耶稣统管万有（拥有主权），这个启示带来</a:t>
            </a:r>
            <a:r>
              <a:rPr lang="zh-CN" altLang="en-US" b="1" dirty="0">
                <a:solidFill>
                  <a:srgbClr val="FFFF00"/>
                </a:solidFill>
                <a:effectLst>
                  <a:outerShdw blurRad="38100" dist="38100" dir="2700000" algn="tl">
                    <a:srgbClr val="000000">
                      <a:alpha val="43137"/>
                    </a:srgbClr>
                  </a:outerShdw>
                </a:effectLst>
                <a:latin typeface="Arial" charset="0"/>
                <a:ea typeface="ＭＳ Ｐゴシック" charset="0"/>
              </a:rPr>
              <a:t>祝福</a:t>
            </a:r>
            <a:r>
              <a:rPr lang="en-US" b="1" dirty="0">
                <a:solidFill>
                  <a:srgbClr val="FFFFFF"/>
                </a:solidFill>
                <a:effectLst>
                  <a:outerShdw blurRad="38100" dist="38100" dir="2700000" algn="tl">
                    <a:srgbClr val="000000">
                      <a:alpha val="43137"/>
                    </a:srgbClr>
                  </a:outerShdw>
                </a:effectLst>
                <a:latin typeface="Arial" charset="0"/>
                <a:ea typeface="ＭＳ Ｐゴシック" charset="0"/>
              </a:rPr>
              <a:t>(1:1-3). </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r>
              <a:rPr lang="zh-CN" altLang="en-US" sz="4400" b="1" i="1" dirty="0">
                <a:solidFill>
                  <a:srgbClr val="FFFFFF"/>
                </a:solidFill>
                <a:latin typeface="Arial" charset="0"/>
                <a:cs typeface="Arial" charset="0"/>
              </a:rPr>
              <a:t>为何读</a:t>
            </a:r>
            <a:r>
              <a:rPr lang="en-US" altLang="zh-CN" sz="4400" b="1" i="1" dirty="0">
                <a:solidFill>
                  <a:srgbClr val="FFFFFF"/>
                </a:solidFill>
                <a:latin typeface="Arial" charset="0"/>
                <a:cs typeface="Arial" charset="0"/>
              </a:rPr>
              <a:t>《</a:t>
            </a:r>
            <a:r>
              <a:rPr lang="zh-CN" altLang="en-US" sz="4400" b="1" i="1" dirty="0">
                <a:solidFill>
                  <a:srgbClr val="FFFFFF"/>
                </a:solidFill>
                <a:latin typeface="Arial" charset="0"/>
                <a:cs typeface="Arial" charset="0"/>
              </a:rPr>
              <a:t>启示录</a:t>
            </a:r>
            <a:r>
              <a:rPr lang="en-US" altLang="zh-CN" sz="4400" b="1" i="1" dirty="0">
                <a:solidFill>
                  <a:srgbClr val="FFFFFF"/>
                </a:solidFill>
                <a:latin typeface="Arial" charset="0"/>
                <a:cs typeface="Arial" charset="0"/>
              </a:rPr>
              <a:t>》?</a:t>
            </a:r>
            <a:endParaRPr kumimoji="0" lang="en-US" sz="44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2702085"/>
      </p:ext>
    </p:extLst>
  </p:cSld>
  <p:clrMapOvr>
    <a:overrideClrMapping bg1="lt1" tx1="dk1" bg2="lt2" tx2="dk2" accent1="accent1" accent2="accent2" accent3="accent3" accent4="accent4" accent5="accent5" accent6="accent6" hlink="hlink" folHlink="folHlink"/>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rPr>
              <a:t>读者</a:t>
            </a:r>
            <a:endParaRPr lang="en-US" altLang="zh-CN" sz="3200" b="1">
              <a:solidFill>
                <a:srgbClr val="000000"/>
              </a:solidFill>
            </a:endParaRPr>
          </a:p>
          <a:p>
            <a:pPr algn="ctr"/>
            <a:r>
              <a:rPr lang="en-US" altLang="zh-CN" sz="3200" b="1">
                <a:solidFill>
                  <a:srgbClr val="000000"/>
                </a:solidFill>
              </a:rPr>
              <a:t>(</a:t>
            </a:r>
            <a:r>
              <a:rPr lang="zh-CN" altLang="en-US" sz="3200" b="1">
                <a:solidFill>
                  <a:srgbClr val="000000"/>
                </a:solidFill>
              </a:rPr>
              <a:t>耶和华的仆人</a:t>
            </a:r>
            <a:r>
              <a:rPr lang="en-US" altLang="zh-CN" sz="3200" b="1">
                <a:solidFill>
                  <a:srgbClr val="000000"/>
                </a:solidFill>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a:latin typeface="Arial" pitchFamily="34" charset="0"/>
              </a:rPr>
              <a:t>启示</a:t>
            </a:r>
            <a:r>
              <a:rPr lang="zh-CN" altLang="en-US" b="1">
                <a:solidFill>
                  <a:schemeClr val="tx1"/>
                </a:solidFill>
                <a:ea typeface="SimSun" pitchFamily="2" charset="-122"/>
              </a:rPr>
              <a:t>录</a:t>
            </a:r>
            <a:r>
              <a:rPr lang="ja-JP" altLang="en-US" b="1">
                <a:latin typeface="Arial" pitchFamily="34" charset="0"/>
              </a:rPr>
              <a:t>的关键</a:t>
            </a:r>
            <a:endParaRPr lang="en-US" b="1">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4200782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特征</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r>
              <a:rPr lang="zh-CN" altLang="en-US" dirty="0">
                <a:solidFill>
                  <a:srgbClr val="FFFFFF"/>
                </a:solidFill>
                <a:effectLst>
                  <a:glow rad="241300">
                    <a:srgbClr val="000000">
                      <a:alpha val="75000"/>
                    </a:srgbClr>
                  </a:glow>
                </a:effectLst>
              </a:rPr>
              <a:t>这是</a:t>
            </a:r>
            <a:r>
              <a:rPr lang="en-US" altLang="zh-CN" dirty="0">
                <a:solidFill>
                  <a:srgbClr val="FFFFFF"/>
                </a:solidFill>
                <a:effectLst>
                  <a:glow rad="241300">
                    <a:srgbClr val="000000">
                      <a:alpha val="75000"/>
                    </a:srgbClr>
                  </a:glow>
                </a:effectLst>
              </a:rPr>
              <a:t>《</a:t>
            </a:r>
            <a:r>
              <a:rPr lang="zh-CN" altLang="en-US" dirty="0">
                <a:solidFill>
                  <a:srgbClr val="FFFFFF"/>
                </a:solidFill>
                <a:effectLst>
                  <a:glow rad="241300">
                    <a:srgbClr val="000000">
                      <a:alpha val="75000"/>
                    </a:srgbClr>
                  </a:glow>
                </a:effectLst>
              </a:rPr>
              <a:t>圣经</a:t>
            </a:r>
            <a:r>
              <a:rPr lang="en-US" altLang="zh-CN" dirty="0">
                <a:solidFill>
                  <a:srgbClr val="FFFFFF"/>
                </a:solidFill>
                <a:effectLst>
                  <a:glow rad="241300">
                    <a:srgbClr val="000000">
                      <a:alpha val="75000"/>
                    </a:srgbClr>
                  </a:glow>
                </a:effectLst>
              </a:rPr>
              <a:t>》</a:t>
            </a:r>
            <a:r>
              <a:rPr lang="zh-CN" altLang="en-US" dirty="0">
                <a:solidFill>
                  <a:srgbClr val="FFFFFF"/>
                </a:solidFill>
                <a:effectLst>
                  <a:glow rad="241300">
                    <a:srgbClr val="000000">
                      <a:alpha val="75000"/>
                    </a:srgbClr>
                  </a:glow>
                </a:effectLst>
              </a:rPr>
              <a:t>中唯一的书，明确应许</a:t>
            </a:r>
            <a:r>
              <a:rPr lang="zh-CN" altLang="en-US" dirty="0">
                <a:solidFill>
                  <a:srgbClr val="FFFF00"/>
                </a:solidFill>
                <a:effectLst>
                  <a:glow rad="241300">
                    <a:srgbClr val="000000">
                      <a:alpha val="75000"/>
                    </a:srgbClr>
                  </a:glow>
                </a:effectLst>
              </a:rPr>
              <a:t>读此书会带来特别的祝福</a:t>
            </a:r>
            <a:r>
              <a:rPr lang="en-US" dirty="0">
                <a:solidFill>
                  <a:srgbClr val="FFFF00"/>
                </a:solidFill>
                <a:effectLst>
                  <a:glow rad="241300">
                    <a:srgbClr val="000000">
                      <a:alpha val="75000"/>
                    </a:srgbClr>
                  </a:glow>
                </a:effectLst>
              </a:rPr>
              <a:t> (</a:t>
            </a:r>
            <a:r>
              <a:rPr lang="en-US" dirty="0">
                <a:solidFill>
                  <a:srgbClr val="FFFFFF"/>
                </a:solidFill>
                <a:effectLst>
                  <a:glow rad="241300">
                    <a:srgbClr val="000000">
                      <a:alpha val="75000"/>
                    </a:srgbClr>
                  </a:glow>
                </a:effectLst>
              </a:rPr>
              <a:t>1:3).</a:t>
            </a: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a:r>
              <a:rPr lang="en-US" dirty="0">
                <a:solidFill>
                  <a:srgbClr val="FFFFFF"/>
                </a:solidFill>
                <a:effectLst>
                  <a:glow rad="241300">
                    <a:srgbClr val="000000">
                      <a:alpha val="75000"/>
                    </a:srgbClr>
                  </a:glow>
                </a:effectLst>
              </a:rPr>
              <a:t>"</a:t>
            </a:r>
            <a:r>
              <a:rPr lang="zh-TW" altLang="en-US" dirty="0">
                <a:solidFill>
                  <a:srgbClr val="FFFFFF"/>
                </a:solidFill>
                <a:effectLst>
                  <a:glow rad="241300">
                    <a:srgbClr val="000000">
                      <a:alpha val="75000"/>
                    </a:srgbClr>
                  </a:glow>
                </a:effectLst>
              </a:rPr>
              <a:t>读这书上预言的人， 和那些听见这预言并且遵守书中记载的人， 都是有福的！ 因为时候近了。</a:t>
            </a:r>
            <a:r>
              <a:rPr lang="en-US" dirty="0">
                <a:solidFill>
                  <a:srgbClr val="FFFFFF"/>
                </a:solidFill>
                <a:effectLst>
                  <a:glow rad="241300">
                    <a:srgbClr val="000000">
                      <a:alpha val="75000"/>
                    </a:srgbClr>
                  </a:glow>
                </a:effectLst>
              </a:rPr>
              <a:t>" (1:3 </a:t>
            </a:r>
            <a:r>
              <a:rPr lang="en-US" sz="2400" dirty="0">
                <a:solidFill>
                  <a:srgbClr val="FFFFFF"/>
                </a:solidFill>
                <a:effectLst>
                  <a:glow rad="241300">
                    <a:srgbClr val="000000">
                      <a:alpha val="75000"/>
                    </a:srgbClr>
                  </a:glow>
                </a:effectLst>
              </a:rPr>
              <a:t>CNV</a:t>
            </a:r>
            <a:r>
              <a:rPr lang="en-US" dirty="0">
                <a:solidFill>
                  <a:srgbClr val="FFFFFF"/>
                </a:solidFill>
                <a:effectLst>
                  <a:glow rad="241300">
                    <a:srgbClr val="000000">
                      <a:alpha val="75000"/>
                    </a:srgbClr>
                  </a:glow>
                </a:effectLst>
              </a:rPr>
              <a:t>)</a:t>
            </a:r>
          </a:p>
        </p:txBody>
      </p:sp>
    </p:spTree>
    <p:extLst>
      <p:ext uri="{BB962C8B-B14F-4D97-AF65-F5344CB8AC3E}">
        <p14:creationId xmlns:p14="http://schemas.microsoft.com/office/powerpoint/2010/main" val="3281351327"/>
      </p:ext>
    </p:extLst>
  </p:cSld>
  <p:clrMapOvr>
    <a:overrideClrMapping bg1="lt1" tx1="dk1" bg2="lt2" tx2="dk2" accent1="accent1" accent2="accent2" accent3="accent3" accent4="accent4" accent5="accent5" accent6="accent6" hlink="hlink" folHlink="folHlink"/>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316721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CN" altLang="en-US" dirty="0"/>
              <a:t>我们总是往下看</a:t>
            </a:r>
            <a:r>
              <a:rPr lang="en-US" dirty="0"/>
              <a:t>…</a:t>
            </a:r>
          </a:p>
        </p:txBody>
      </p:sp>
    </p:spTree>
    <p:extLst>
      <p:ext uri="{BB962C8B-B14F-4D97-AF65-F5344CB8AC3E}">
        <p14:creationId xmlns:p14="http://schemas.microsoft.com/office/powerpoint/2010/main" val="1550430121"/>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5094482"/>
          </a:xfrm>
        </p:spPr>
        <p:txBody>
          <a:bodyPr/>
          <a:lstStyle/>
          <a:p>
            <a:r>
              <a:rPr lang="en-US" sz="4800" dirty="0">
                <a:solidFill>
                  <a:schemeClr val="bg1"/>
                </a:solidFill>
                <a:latin typeface="Arial" charset="0"/>
              </a:rPr>
              <a:t>…</a:t>
            </a:r>
            <a:r>
              <a:rPr lang="zh-CN" altLang="en-US" sz="4800" dirty="0">
                <a:solidFill>
                  <a:schemeClr val="bg1"/>
                </a:solidFill>
                <a:latin typeface="Arial" charset="0"/>
              </a:rPr>
              <a:t>为什么应当往上看，为什么在我困难、挣扎的时候应该</a:t>
            </a:r>
            <a:r>
              <a:rPr lang="zh-CN" altLang="en-US" sz="4800" dirty="0">
                <a:solidFill>
                  <a:srgbClr val="FFFF00"/>
                </a:solidFill>
                <a:latin typeface="Arial" charset="0"/>
              </a:rPr>
              <a:t>敬拜耶稣</a:t>
            </a:r>
            <a:r>
              <a:rPr lang="en-US" sz="4800" dirty="0">
                <a:solidFill>
                  <a:schemeClr val="bg1"/>
                </a:solidFill>
                <a:latin typeface="Arial" charset="0"/>
              </a:rPr>
              <a:t>?</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2726379"/>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91391714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1399063" y="434679"/>
            <a:ext cx="7510603" cy="2749932"/>
          </a:xfrm>
        </p:spPr>
        <p:txBody>
          <a:bodyPr/>
          <a:lstStyle/>
          <a:p>
            <a:r>
              <a:rPr lang="en-US" sz="4800" b="1" dirty="0">
                <a:effectLst>
                  <a:glow rad="228600">
                    <a:schemeClr val="accent4">
                      <a:satMod val="175000"/>
                      <a:alpha val="40000"/>
                    </a:schemeClr>
                  </a:glow>
                </a:effectLst>
              </a:rPr>
              <a:t>II.  </a:t>
            </a:r>
            <a:r>
              <a:rPr lang="zh-CN" altLang="en-US" sz="4800" b="1" dirty="0">
                <a:effectLst>
                  <a:glow rad="228600">
                    <a:schemeClr val="accent4">
                      <a:satMod val="175000"/>
                      <a:alpha val="40000"/>
                    </a:schemeClr>
                  </a:glow>
                </a:effectLst>
              </a:rPr>
              <a:t>我们应该敬拜三一神，因为耶稣很快就要</a:t>
            </a:r>
            <a:r>
              <a:rPr lang="zh-CN" altLang="en-US" sz="4800" b="1" dirty="0">
                <a:solidFill>
                  <a:srgbClr val="FFFF00"/>
                </a:solidFill>
                <a:effectLst>
                  <a:glow rad="228600">
                    <a:schemeClr val="accent4">
                      <a:satMod val="175000"/>
                      <a:alpha val="40000"/>
                    </a:schemeClr>
                  </a:glow>
                </a:effectLst>
              </a:rPr>
              <a:t>回来</a:t>
            </a:r>
            <a:r>
              <a:rPr lang="en-US" sz="4800" b="1" dirty="0">
                <a:effectLst>
                  <a:glow rad="228600">
                    <a:schemeClr val="accent4">
                      <a:satMod val="175000"/>
                      <a:alpha val="40000"/>
                    </a:schemeClr>
                  </a:glow>
                </a:effectLst>
              </a:rPr>
              <a:t> (1:4-8). </a:t>
            </a:r>
            <a:endParaRPr lang="en-US" sz="48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336601263"/>
      </p:ext>
    </p:extLst>
  </p:cSld>
  <p:clrMapOvr>
    <a:masterClrMapping/>
  </p:clrMapOvr>
  <p:transition>
    <p:fade/>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0" y="0"/>
            <a:ext cx="9144000" cy="6858000"/>
          </a:xfrm>
          <a:prstGeom prst="rect">
            <a:avLst/>
          </a:prstGeom>
          <a:solidFill>
            <a:schemeClr val="tx1"/>
          </a:solidFill>
          <a:ln w="9525" algn="ctr">
            <a:noFill/>
            <a:miter lim="800000"/>
            <a:headEnd/>
            <a:tailEnd/>
          </a:ln>
          <a:effectLst/>
        </p:spPr>
        <p:txBody>
          <a:bodyPr wrap="none" anchor="ctr"/>
          <a:lstStyle/>
          <a:p>
            <a:pPr eaLnBrk="1" hangingPunct="1"/>
            <a:endParaRPr lang="en-US" sz="1800">
              <a:solidFill>
                <a:srgbClr val="000000"/>
              </a:solidFill>
              <a:latin typeface="Arial"/>
              <a:ea typeface="+mn-ea"/>
              <a:cs typeface="+mn-cs"/>
            </a:endParaRPr>
          </a:p>
        </p:txBody>
      </p:sp>
      <p:grpSp>
        <p:nvGrpSpPr>
          <p:cNvPr id="23555" name="Group 3"/>
          <p:cNvGrpSpPr>
            <a:grpSpLocks/>
          </p:cNvGrpSpPr>
          <p:nvPr/>
        </p:nvGrpSpPr>
        <p:grpSpPr bwMode="auto">
          <a:xfrm>
            <a:off x="-53975" y="0"/>
            <a:ext cx="9350375" cy="7031038"/>
            <a:chOff x="-34" y="0"/>
            <a:chExt cx="5890" cy="4429"/>
          </a:xfrm>
        </p:grpSpPr>
        <p:sp>
          <p:nvSpPr>
            <p:cNvPr id="23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sp>
          <p:nvSpPr>
            <p:cNvPr id="23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grpSp>
      <p:grpSp>
        <p:nvGrpSpPr>
          <p:cNvPr id="23558" name="Group 6"/>
          <p:cNvGrpSpPr>
            <a:grpSpLocks/>
          </p:cNvGrpSpPr>
          <p:nvPr/>
        </p:nvGrpSpPr>
        <p:grpSpPr bwMode="auto">
          <a:xfrm>
            <a:off x="2033588" y="1181100"/>
            <a:ext cx="5219700" cy="5219700"/>
            <a:chOff x="1200" y="696"/>
            <a:chExt cx="3288" cy="3288"/>
          </a:xfrm>
        </p:grpSpPr>
        <p:sp>
          <p:nvSpPr>
            <p:cNvPr id="23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grpSp>
      <p:sp>
        <p:nvSpPr>
          <p:cNvPr id="23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3" name="Rectangle 11"/>
          <p:cNvSpPr>
            <a:spLocks noChangeArrowheads="1"/>
          </p:cNvSpPr>
          <p:nvPr/>
        </p:nvSpPr>
        <p:spPr bwMode="auto">
          <a:xfrm rot="20027317">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4"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5" name="AutoShape 13"/>
          <p:cNvSpPr>
            <a:spLocks noChangeArrowheads="1"/>
          </p:cNvSpPr>
          <p:nvPr/>
        </p:nvSpPr>
        <p:spPr bwMode="auto">
          <a:xfrm rot="7150481">
            <a:off x="5657326"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6" name="Text Box 14"/>
          <p:cNvSpPr txBox="1">
            <a:spLocks noChangeArrowheads="1"/>
          </p:cNvSpPr>
          <p:nvPr/>
        </p:nvSpPr>
        <p:spPr bwMode="auto">
          <a:xfrm>
            <a:off x="4114800" y="2117725"/>
            <a:ext cx="1066800" cy="70788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7"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a:solidFill>
                  <a:srgbClr val="FFFFFF"/>
                </a:solidFill>
                <a:latin typeface="Arial"/>
                <a:ea typeface="+mn-ea"/>
                <a:cs typeface="+mn-cs"/>
              </a:rPr>
              <a:t>圣子</a:t>
            </a:r>
            <a:endParaRPr lang="en-US" sz="4000" b="1" i="1" dirty="0">
              <a:solidFill>
                <a:srgbClr val="FFFFFF"/>
              </a:solidFill>
              <a:latin typeface="Arial"/>
              <a:ea typeface="+mn-ea"/>
              <a:cs typeface="+mn-cs"/>
            </a:endParaRPr>
          </a:p>
        </p:txBody>
      </p:sp>
      <p:sp>
        <p:nvSpPr>
          <p:cNvPr id="23571"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grpSp>
        <p:nvGrpSpPr>
          <p:cNvPr id="23572" name="Group 20"/>
          <p:cNvGrpSpPr>
            <a:grpSpLocks/>
          </p:cNvGrpSpPr>
          <p:nvPr/>
        </p:nvGrpSpPr>
        <p:grpSpPr bwMode="auto">
          <a:xfrm>
            <a:off x="3629025" y="2862263"/>
            <a:ext cx="1981200" cy="1752600"/>
            <a:chOff x="2286" y="1803"/>
            <a:chExt cx="1248" cy="1104"/>
          </a:xfrm>
        </p:grpSpPr>
        <p:sp>
          <p:nvSpPr>
            <p:cNvPr id="23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74" name="Text Box 22"/>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神</a:t>
              </a:r>
              <a:endParaRPr lang="en-US" sz="4000" b="1" i="1" dirty="0">
                <a:solidFill>
                  <a:srgbClr val="FFFFFF"/>
                </a:solidFill>
                <a:latin typeface="Arial"/>
                <a:ea typeface="+mn-ea"/>
                <a:cs typeface="+mn-cs"/>
              </a:endParaRPr>
            </a:p>
          </p:txBody>
        </p:sp>
      </p:grpSp>
      <p:sp>
        <p:nvSpPr>
          <p:cNvPr id="23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圣父</a:t>
            </a:r>
            <a:endParaRPr lang="en-US" sz="4000" b="1" i="1" dirty="0">
              <a:solidFill>
                <a:srgbClr val="FFFFFF"/>
              </a:solidFill>
              <a:latin typeface="Arial"/>
              <a:ea typeface="+mn-ea"/>
              <a:cs typeface="+mn-cs"/>
            </a:endParaRPr>
          </a:p>
        </p:txBody>
      </p:sp>
      <p:sp>
        <p:nvSpPr>
          <p:cNvPr id="23576"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a:solidFill>
                  <a:srgbClr val="FFFFFF"/>
                </a:solidFill>
                <a:latin typeface="Arial"/>
                <a:ea typeface="+mn-ea"/>
                <a:cs typeface="+mn-cs"/>
              </a:rPr>
              <a:t>圣灵</a:t>
            </a:r>
            <a:endParaRPr lang="en-US" sz="4000" b="1" i="1" dirty="0">
              <a:solidFill>
                <a:srgbClr val="FFFFFF"/>
              </a:solidFill>
              <a:latin typeface="Arial"/>
              <a:ea typeface="+mn-ea"/>
              <a:cs typeface="+mn-cs"/>
            </a:endParaRPr>
          </a:p>
        </p:txBody>
      </p:sp>
      <p:sp>
        <p:nvSpPr>
          <p:cNvPr id="23577"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8"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en-US" sz="1800" b="1" kern="10" dirty="0" err="1">
                <a:ln w="9525">
                  <a:solidFill>
                    <a:srgbClr val="000000"/>
                  </a:solidFill>
                  <a:round/>
                  <a:headEnd/>
                  <a:tailEnd/>
                </a:ln>
                <a:solidFill>
                  <a:srgbClr val="FFFFFF"/>
                </a:solidFill>
                <a:latin typeface="Arial"/>
                <a:ea typeface="+mn-ea"/>
                <a:cs typeface="Times New Roman"/>
              </a:rPr>
              <a:t>i</a:t>
            </a:r>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9"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algn="ctr" eaLnBrk="1" hangingPunct="1"/>
            <a:r>
              <a:rPr lang="en-US" sz="1800" b="1" kern="10" dirty="0">
                <a:ln w="9525">
                  <a:solidFill>
                    <a:srgbClr val="000000"/>
                  </a:solidFill>
                  <a:round/>
                  <a:headEnd/>
                  <a:tailEnd/>
                </a:ln>
                <a:solidFill>
                  <a:srgbClr val="FFFFFF"/>
                </a:solidFill>
                <a:latin typeface="Arial"/>
                <a:ea typeface="+mn-ea"/>
                <a:cs typeface="Times New Roman"/>
              </a:rPr>
              <a:t> </a:t>
            </a:r>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80" name="Text Box 28"/>
          <p:cNvSpPr txBox="1">
            <a:spLocks noChangeArrowheads="1"/>
          </p:cNvSpPr>
          <p:nvPr/>
        </p:nvSpPr>
        <p:spPr bwMode="auto">
          <a:xfrm>
            <a:off x="0" y="6553200"/>
            <a:ext cx="5943600" cy="304800"/>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1" hangingPunct="1">
              <a:spcBef>
                <a:spcPct val="50000"/>
              </a:spcBef>
            </a:pPr>
            <a:r>
              <a:rPr lang="en-US" sz="1400" b="1">
                <a:solidFill>
                  <a:srgbClr val="FFFFFF"/>
                </a:solidFill>
                <a:latin typeface="Arial"/>
                <a:ea typeface="+mn-ea"/>
                <a:cs typeface="+mn-cs"/>
              </a:rPr>
              <a:t>H. Wayne House, </a:t>
            </a:r>
            <a:r>
              <a:rPr lang="en-US" sz="1400" b="1" i="1">
                <a:solidFill>
                  <a:srgbClr val="FFFFFF"/>
                </a:solidFill>
                <a:latin typeface="Arial"/>
                <a:ea typeface="+mn-ea"/>
                <a:cs typeface="+mn-cs"/>
              </a:rPr>
              <a:t>Charts of Christian Theology and Doctrine</a:t>
            </a:r>
            <a:r>
              <a:rPr lang="en-US" sz="1400" b="1">
                <a:solidFill>
                  <a:srgbClr val="FFFFFF"/>
                </a:solidFill>
                <a:latin typeface="Arial"/>
                <a:ea typeface="+mn-ea"/>
                <a:cs typeface="+mn-cs"/>
              </a:rPr>
              <a:t>, 45</a:t>
            </a:r>
          </a:p>
        </p:txBody>
      </p:sp>
      <p:sp>
        <p:nvSpPr>
          <p:cNvPr id="29" name="Title 1"/>
          <p:cNvSpPr txBox="1">
            <a:spLocks/>
          </p:cNvSpPr>
          <p:nvPr/>
        </p:nvSpPr>
        <p:spPr bwMode="auto">
          <a:xfrm>
            <a:off x="6450063" y="1818874"/>
            <a:ext cx="2846337" cy="5977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zh-CN" altLang="en-US" sz="3200" b="1" dirty="0">
                <a:effectLst>
                  <a:glow rad="165100">
                    <a:srgbClr val="000000"/>
                  </a:glow>
                </a:effectLst>
                <a:latin typeface="Arial" charset="0"/>
              </a:rPr>
              <a:t>启示录</a:t>
            </a:r>
            <a:r>
              <a:rPr lang="en-US" sz="3200" b="1" dirty="0">
                <a:effectLst>
                  <a:glow rad="165100">
                    <a:srgbClr val="000000"/>
                  </a:glow>
                </a:effectLst>
                <a:latin typeface="Arial" charset="0"/>
              </a:rPr>
              <a:t>. 1:4-6</a:t>
            </a:r>
          </a:p>
        </p:txBody>
      </p:sp>
      <p:sp>
        <p:nvSpPr>
          <p:cNvPr id="30" name="Title 1"/>
          <p:cNvSpPr txBox="1">
            <a:spLocks/>
          </p:cNvSpPr>
          <p:nvPr/>
        </p:nvSpPr>
        <p:spPr bwMode="auto">
          <a:xfrm>
            <a:off x="705605" y="120954"/>
            <a:ext cx="7812972" cy="1278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愿恩惠平安归于你们，从昔在，今在，</a:t>
            </a:r>
            <a:br>
              <a:rPr lang="en-US" altLang="zh-CN" sz="3200" b="1" dirty="0">
                <a:effectLst>
                  <a:glow rad="165100">
                    <a:srgbClr val="000000"/>
                  </a:glow>
                </a:effectLst>
                <a:latin typeface="Arial" charset="0"/>
              </a:rPr>
            </a:br>
            <a:r>
              <a:rPr lang="zh-CN" altLang="en-US" sz="3200" b="1" dirty="0">
                <a:effectLst>
                  <a:glow rad="165100">
                    <a:srgbClr val="000000"/>
                  </a:glow>
                </a:effectLst>
                <a:latin typeface="Arial" charset="0"/>
              </a:rPr>
              <a:t>以后永在的神</a:t>
            </a:r>
            <a:r>
              <a:rPr lang="en-US" sz="3200" b="1" dirty="0">
                <a:effectLst>
                  <a:glow rad="165100">
                    <a:srgbClr val="000000"/>
                  </a:glow>
                </a:effectLst>
                <a:latin typeface="Arial" charset="0"/>
              </a:rPr>
              <a:t>"</a:t>
            </a:r>
          </a:p>
        </p:txBody>
      </p:sp>
      <p:sp>
        <p:nvSpPr>
          <p:cNvPr id="31" name="Title 1"/>
          <p:cNvSpPr txBox="1">
            <a:spLocks/>
          </p:cNvSpPr>
          <p:nvPr/>
        </p:nvSpPr>
        <p:spPr bwMode="auto">
          <a:xfrm>
            <a:off x="5486400" y="5125431"/>
            <a:ext cx="3773575"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从祂宝座前面的七灵</a:t>
            </a:r>
            <a:r>
              <a:rPr lang="en-US" sz="3200" b="1" dirty="0">
                <a:effectLst>
                  <a:glow rad="165100">
                    <a:srgbClr val="000000"/>
                  </a:glow>
                </a:effectLst>
                <a:latin typeface="Arial" charset="0"/>
              </a:rPr>
              <a:t>"</a:t>
            </a:r>
          </a:p>
        </p:txBody>
      </p:sp>
      <p:sp>
        <p:nvSpPr>
          <p:cNvPr id="32" name="Title 1"/>
          <p:cNvSpPr txBox="1">
            <a:spLocks/>
          </p:cNvSpPr>
          <p:nvPr/>
        </p:nvSpPr>
        <p:spPr bwMode="auto">
          <a:xfrm>
            <a:off x="326570" y="5125431"/>
            <a:ext cx="3559629"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从耶稣基督</a:t>
            </a:r>
            <a:r>
              <a:rPr lang="en-US" sz="3200" b="1" dirty="0">
                <a:effectLst>
                  <a:glow rad="165100">
                    <a:srgbClr val="000000"/>
                  </a:glow>
                </a:effectLst>
                <a:latin typeface="Arial" charset="0"/>
              </a:rPr>
              <a:t>…"</a:t>
            </a:r>
          </a:p>
        </p:txBody>
      </p:sp>
    </p:spTree>
    <p:extLst>
      <p:ext uri="{BB962C8B-B14F-4D97-AF65-F5344CB8AC3E}">
        <p14:creationId xmlns:p14="http://schemas.microsoft.com/office/powerpoint/2010/main" val="196863700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580"/>
                                        </p:tgtEl>
                                        <p:attrNameLst>
                                          <p:attrName>style.visibility</p:attrName>
                                        </p:attrNameLst>
                                      </p:cBhvr>
                                      <p:to>
                                        <p:strVal val="visible"/>
                                      </p:to>
                                    </p:set>
                                    <p:animEffect transition="in" filter="fade">
                                      <p:cBhvr>
                                        <p:cTn id="7" dur="2000"/>
                                        <p:tgtEl>
                                          <p:spTgt spid="23580"/>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3572"/>
                                        </p:tgtEl>
                                        <p:attrNameLst>
                                          <p:attrName>style.visibility</p:attrName>
                                        </p:attrNameLst>
                                      </p:cBhvr>
                                      <p:to>
                                        <p:strVal val="visible"/>
                                      </p:to>
                                    </p:set>
                                    <p:anim calcmode="lin" valueType="num">
                                      <p:cBhvr>
                                        <p:cTn id="11" dur="2000" fill="hold"/>
                                        <p:tgtEl>
                                          <p:spTgt spid="23572"/>
                                        </p:tgtEl>
                                        <p:attrNameLst>
                                          <p:attrName>ppt_w</p:attrName>
                                        </p:attrNameLst>
                                      </p:cBhvr>
                                      <p:tavLst>
                                        <p:tav tm="0">
                                          <p:val>
                                            <p:fltVal val="0"/>
                                          </p:val>
                                        </p:tav>
                                        <p:tav tm="100000">
                                          <p:val>
                                            <p:strVal val="#ppt_w"/>
                                          </p:val>
                                        </p:tav>
                                      </p:tavLst>
                                    </p:anim>
                                    <p:anim calcmode="lin" valueType="num">
                                      <p:cBhvr>
                                        <p:cTn id="12" dur="2000" fill="hold"/>
                                        <p:tgtEl>
                                          <p:spTgt spid="23572"/>
                                        </p:tgtEl>
                                        <p:attrNameLst>
                                          <p:attrName>ppt_h</p:attrName>
                                        </p:attrNameLst>
                                      </p:cBhvr>
                                      <p:tavLst>
                                        <p:tav tm="0">
                                          <p:val>
                                            <p:fltVal val="0"/>
                                          </p:val>
                                        </p:tav>
                                        <p:tav tm="100000">
                                          <p:val>
                                            <p:strVal val="#ppt_h"/>
                                          </p:val>
                                        </p:tav>
                                      </p:tavLst>
                                    </p:anim>
                                    <p:animEffect transition="in" filter="fade">
                                      <p:cBhvr>
                                        <p:cTn id="13" dur="2000"/>
                                        <p:tgtEl>
                                          <p:spTgt spid="2357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575"/>
                                        </p:tgtEl>
                                        <p:attrNameLst>
                                          <p:attrName>style.visibility</p:attrName>
                                        </p:attrNameLst>
                                      </p:cBhvr>
                                      <p:to>
                                        <p:strVal val="visible"/>
                                      </p:to>
                                    </p:set>
                                    <p:animEffect transition="in" filter="fade">
                                      <p:cBhvr>
                                        <p:cTn id="18" dur="2000"/>
                                        <p:tgtEl>
                                          <p:spTgt spid="2357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23571"/>
                                        </p:tgtEl>
                                        <p:attrNameLst>
                                          <p:attrName>style.visibility</p:attrName>
                                        </p:attrNameLst>
                                      </p:cBhvr>
                                      <p:to>
                                        <p:strVal val="visible"/>
                                      </p:to>
                                    </p:set>
                                    <p:animEffect transition="in" filter="fade">
                                      <p:cBhvr>
                                        <p:cTn id="22" dur="2000"/>
                                        <p:tgtEl>
                                          <p:spTgt spid="23571"/>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3566"/>
                                        </p:tgtEl>
                                        <p:attrNameLst>
                                          <p:attrName>style.visibility</p:attrName>
                                        </p:attrNameLst>
                                      </p:cBhvr>
                                      <p:to>
                                        <p:strVal val="visible"/>
                                      </p:to>
                                    </p:set>
                                    <p:animEffect transition="in" filter="fade">
                                      <p:cBhvr>
                                        <p:cTn id="26" dur="2000"/>
                                        <p:tgtEl>
                                          <p:spTgt spid="2356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564"/>
                                        </p:tgtEl>
                                        <p:attrNameLst>
                                          <p:attrName>style.visibility</p:attrName>
                                        </p:attrNameLst>
                                      </p:cBhvr>
                                      <p:to>
                                        <p:strVal val="visible"/>
                                      </p:to>
                                    </p:set>
                                    <p:animEffect transition="in" filter="wipe(up)">
                                      <p:cBhvr>
                                        <p:cTn id="29" dur="500"/>
                                        <p:tgtEl>
                                          <p:spTgt spid="2356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570"/>
                                        </p:tgtEl>
                                        <p:attrNameLst>
                                          <p:attrName>style.visibility</p:attrName>
                                        </p:attrNameLst>
                                      </p:cBhvr>
                                      <p:to>
                                        <p:strVal val="visible"/>
                                      </p:to>
                                    </p:set>
                                    <p:animEffect transition="in" filter="fade">
                                      <p:cBhvr>
                                        <p:cTn id="34" dur="2000"/>
                                        <p:tgtEl>
                                          <p:spTgt spid="2357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567"/>
                                        </p:tgtEl>
                                        <p:attrNameLst>
                                          <p:attrName>style.visibility</p:attrName>
                                        </p:attrNameLst>
                                      </p:cBhvr>
                                      <p:to>
                                        <p:strVal val="visible"/>
                                      </p:to>
                                    </p:set>
                                    <p:animEffect transition="in" filter="fade">
                                      <p:cBhvr>
                                        <p:cTn id="38" dur="2000"/>
                                        <p:tgtEl>
                                          <p:spTgt spid="2356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3569"/>
                                        </p:tgtEl>
                                        <p:attrNameLst>
                                          <p:attrName>style.visibility</p:attrName>
                                        </p:attrNameLst>
                                      </p:cBhvr>
                                      <p:to>
                                        <p:strVal val="visible"/>
                                      </p:to>
                                    </p:set>
                                    <p:animEffect transition="in" filter="fade">
                                      <p:cBhvr>
                                        <p:cTn id="42" dur="2000"/>
                                        <p:tgtEl>
                                          <p:spTgt spid="2356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3563"/>
                                        </p:tgtEl>
                                        <p:attrNameLst>
                                          <p:attrName>style.visibility</p:attrName>
                                        </p:attrNameLst>
                                      </p:cBhvr>
                                      <p:to>
                                        <p:strVal val="visible"/>
                                      </p:to>
                                    </p:set>
                                    <p:animEffect transition="in" filter="wipe(left)">
                                      <p:cBhvr>
                                        <p:cTn id="45" dur="500"/>
                                        <p:tgtEl>
                                          <p:spTgt spid="2356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3576"/>
                                        </p:tgtEl>
                                        <p:attrNameLst>
                                          <p:attrName>style.visibility</p:attrName>
                                        </p:attrNameLst>
                                      </p:cBhvr>
                                      <p:to>
                                        <p:strVal val="visible"/>
                                      </p:to>
                                    </p:set>
                                    <p:animEffect transition="in" filter="fade">
                                      <p:cBhvr>
                                        <p:cTn id="50" dur="2000"/>
                                        <p:tgtEl>
                                          <p:spTgt spid="23576"/>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23565"/>
                                        </p:tgtEl>
                                        <p:attrNameLst>
                                          <p:attrName>style.visibility</p:attrName>
                                        </p:attrNameLst>
                                      </p:cBhvr>
                                      <p:to>
                                        <p:strVal val="visible"/>
                                      </p:to>
                                    </p:set>
                                    <p:animEffect transition="in" filter="fade">
                                      <p:cBhvr>
                                        <p:cTn id="54" dur="2000"/>
                                        <p:tgtEl>
                                          <p:spTgt spid="23565"/>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23568"/>
                                        </p:tgtEl>
                                        <p:attrNameLst>
                                          <p:attrName>style.visibility</p:attrName>
                                        </p:attrNameLst>
                                      </p:cBhvr>
                                      <p:to>
                                        <p:strVal val="visible"/>
                                      </p:to>
                                    </p:set>
                                    <p:animEffect transition="in" filter="fade">
                                      <p:cBhvr>
                                        <p:cTn id="58" dur="2000"/>
                                        <p:tgtEl>
                                          <p:spTgt spid="23568"/>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23562"/>
                                        </p:tgtEl>
                                        <p:attrNameLst>
                                          <p:attrName>style.visibility</p:attrName>
                                        </p:attrNameLst>
                                      </p:cBhvr>
                                      <p:to>
                                        <p:strVal val="visible"/>
                                      </p:to>
                                    </p:set>
                                    <p:animEffect transition="in" filter="wipe(right)">
                                      <p:cBhvr>
                                        <p:cTn id="61" dur="500"/>
                                        <p:tgtEl>
                                          <p:spTgt spid="2356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3577"/>
                                        </p:tgtEl>
                                        <p:attrNameLst>
                                          <p:attrName>style.visibility</p:attrName>
                                        </p:attrNameLst>
                                      </p:cBhvr>
                                      <p:to>
                                        <p:strVal val="visible"/>
                                      </p:to>
                                    </p:set>
                                    <p:animEffect transition="in" filter="fade">
                                      <p:cBhvr>
                                        <p:cTn id="66" dur="2000"/>
                                        <p:tgtEl>
                                          <p:spTgt spid="23577"/>
                                        </p:tgtEl>
                                      </p:cBhvr>
                                    </p:animEffect>
                                  </p:childTnLst>
                                </p:cTn>
                              </p:par>
                            </p:childTnLst>
                          </p:cTn>
                        </p:par>
                        <p:par>
                          <p:cTn id="67" fill="hold">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23579"/>
                                        </p:tgtEl>
                                        <p:attrNameLst>
                                          <p:attrName>style.visibility</p:attrName>
                                        </p:attrNameLst>
                                      </p:cBhvr>
                                      <p:to>
                                        <p:strVal val="visible"/>
                                      </p:to>
                                    </p:set>
                                    <p:animEffect transition="in" filter="fade">
                                      <p:cBhvr>
                                        <p:cTn id="70" dur="2000"/>
                                        <p:tgtEl>
                                          <p:spTgt spid="23579"/>
                                        </p:tgtEl>
                                      </p:cBhvr>
                                    </p:animEffect>
                                  </p:childTnLst>
                                </p:cTn>
                              </p:par>
                            </p:childTnLst>
                          </p:cTn>
                        </p:par>
                        <p:par>
                          <p:cTn id="71" fill="hold">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23578"/>
                                        </p:tgtEl>
                                        <p:attrNameLst>
                                          <p:attrName>style.visibility</p:attrName>
                                        </p:attrNameLst>
                                      </p:cBhvr>
                                      <p:to>
                                        <p:strVal val="visible"/>
                                      </p:to>
                                    </p:set>
                                    <p:animEffect transition="in" filter="fade">
                                      <p:cBhvr>
                                        <p:cTn id="74" dur="2000"/>
                                        <p:tgtEl>
                                          <p:spTgt spid="23578"/>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p:tgtEl>
                                          <p:spTgt spid="30"/>
                                        </p:tgtEl>
                                        <p:attrNameLst>
                                          <p:attrName>ppt_y</p:attrName>
                                        </p:attrNameLst>
                                      </p:cBhvr>
                                      <p:tavLst>
                                        <p:tav tm="0">
                                          <p:val>
                                            <p:strVal val="#ppt_y+#ppt_h*1.125000"/>
                                          </p:val>
                                        </p:tav>
                                        <p:tav tm="100000">
                                          <p:val>
                                            <p:strVal val="#ppt_y"/>
                                          </p:val>
                                        </p:tav>
                                      </p:tavLst>
                                    </p:anim>
                                    <p:animEffect transition="in" filter="wipe(up)">
                                      <p:cBhvr>
                                        <p:cTn id="80" dur="500"/>
                                        <p:tgtEl>
                                          <p:spTgt spid="30"/>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p:tgtEl>
                                          <p:spTgt spid="31"/>
                                        </p:tgtEl>
                                        <p:attrNameLst>
                                          <p:attrName>ppt_y</p:attrName>
                                        </p:attrNameLst>
                                      </p:cBhvr>
                                      <p:tavLst>
                                        <p:tav tm="0">
                                          <p:val>
                                            <p:strVal val="#ppt_y+#ppt_h*1.125000"/>
                                          </p:val>
                                        </p:tav>
                                        <p:tav tm="100000">
                                          <p:val>
                                            <p:strVal val="#ppt_y"/>
                                          </p:val>
                                        </p:tav>
                                      </p:tavLst>
                                    </p:anim>
                                    <p:animEffect transition="in" filter="wipe(up)">
                                      <p:cBhvr>
                                        <p:cTn id="86" dur="500"/>
                                        <p:tgtEl>
                                          <p:spTgt spid="31"/>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up)">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2" grpId="0" animBg="1"/>
      <p:bldP spid="23563" grpId="0" animBg="1"/>
      <p:bldP spid="23564" grpId="0" animBg="1"/>
      <p:bldP spid="23565" grpId="0" animBg="1"/>
      <p:bldP spid="23566" grpId="0"/>
      <p:bldP spid="23567" grpId="0" animBg="1"/>
      <p:bldP spid="23568" grpId="0"/>
      <p:bldP spid="23569" grpId="0"/>
      <p:bldP spid="23570" grpId="0"/>
      <p:bldP spid="23571" grpId="0" animBg="1"/>
      <p:bldP spid="23575" grpId="0"/>
      <p:bldP spid="23576" grpId="0"/>
      <p:bldP spid="23577" grpId="0" animBg="1"/>
      <p:bldP spid="23578" grpId="0" animBg="1"/>
      <p:bldP spid="23579" grpId="0" animBg="1"/>
      <p:bldP spid="30" grpId="0"/>
      <p:bldP spid="31" grpId="0"/>
      <p:bldP spid="32"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zh-CN" altLang="en-US" sz="4000" b="1" dirty="0"/>
              <a:t>基督的救赎</a:t>
            </a:r>
            <a:r>
              <a:rPr lang="en-US" sz="4000" b="1" dirty="0">
                <a:solidFill>
                  <a:schemeClr val="bg1"/>
                </a:solidFill>
              </a:rPr>
              <a:t> (1:5b-6)</a:t>
            </a: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sz="3200" b="1" dirty="0">
                <a:solidFill>
                  <a:srgbClr val="FFFFFF"/>
                </a:solidFill>
                <a:latin typeface="Arial"/>
              </a:rPr>
              <a:t>"</a:t>
            </a:r>
            <a:r>
              <a:rPr lang="zh-TW" altLang="en-US" sz="3200" b="1" dirty="0">
                <a:solidFill>
                  <a:srgbClr val="FFFFFF"/>
                </a:solidFill>
              </a:rPr>
              <a:t> 死人中首先复生的、 地上众君王的统治者耶稣基督临到你们。 他爱我们， 用自己的血把我们从我们的罪中释放出来， </a:t>
            </a:r>
            <a:r>
              <a:rPr lang="en-US" altLang="zh-TW" sz="3200" b="1" dirty="0">
                <a:solidFill>
                  <a:srgbClr val="FFFFFF"/>
                </a:solidFill>
              </a:rPr>
              <a:t>6 </a:t>
            </a:r>
            <a:r>
              <a:rPr lang="zh-TW" altLang="en-US" sz="3200" b="1" dirty="0">
                <a:solidFill>
                  <a:srgbClr val="FFFFFF"/>
                </a:solidFill>
              </a:rPr>
              <a:t>又使我们成为国度， 作他父 神的祭司。 愿荣耀权能都归给他， 直到永永远远。 阿们。</a:t>
            </a:r>
            <a:r>
              <a:rPr lang="en-US" altLang="zh-TW" sz="3200" b="1" dirty="0">
                <a:solidFill>
                  <a:srgbClr val="FFFFFF"/>
                </a:solidFill>
              </a:rPr>
              <a:t>"</a:t>
            </a:r>
            <a:endParaRPr lang="en-US" sz="3200" b="1" dirty="0">
              <a:solidFill>
                <a:srgbClr val="FFFFFF"/>
              </a:solidFill>
              <a:latin typeface="Arial"/>
            </a:endParaRPr>
          </a:p>
        </p:txBody>
      </p:sp>
    </p:spTree>
    <p:extLst>
      <p:ext uri="{BB962C8B-B14F-4D97-AF65-F5344CB8AC3E}">
        <p14:creationId xmlns:p14="http://schemas.microsoft.com/office/powerpoint/2010/main" val="120555366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en-US" altLang="zh-TW"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600" b="1" dirty="0">
                <a:effectLst>
                  <a:glow rad="165100">
                    <a:srgbClr val="000000"/>
                  </a:glow>
                </a:effectLst>
                <a:latin typeface="Arial" charset="0"/>
                <a:cs typeface="Geneva"/>
              </a:rPr>
              <a:t>《</a:t>
            </a:r>
            <a:r>
              <a:rPr lang="zh-CN" altLang="en-US" sz="3600" b="1" dirty="0">
                <a:effectLst>
                  <a:glow rad="165100">
                    <a:srgbClr val="000000"/>
                  </a:glow>
                </a:effectLst>
                <a:latin typeface="Arial" charset="0"/>
                <a:cs typeface="Geneva"/>
              </a:rPr>
              <a:t>启示录</a:t>
            </a:r>
            <a:r>
              <a:rPr lang="en-US" altLang="zh-CN" sz="3600" b="1" dirty="0">
                <a:effectLst>
                  <a:glow rad="165100">
                    <a:srgbClr val="000000"/>
                  </a:glow>
                </a:effectLst>
                <a:latin typeface="Arial" charset="0"/>
                <a:cs typeface="Geneva"/>
              </a:rPr>
              <a:t>》</a:t>
            </a:r>
            <a:r>
              <a:rPr lang="en-US" sz="3600" b="1" dirty="0">
                <a:effectLst>
                  <a:glow rad="165100">
                    <a:srgbClr val="000000"/>
                  </a:glow>
                </a:effectLst>
                <a:latin typeface="Arial" charset="0"/>
                <a:cs typeface="Geneva"/>
              </a:rPr>
              <a:t> 1:7 </a:t>
            </a:r>
            <a:r>
              <a:rPr lang="en-US" sz="3200" b="1" dirty="0">
                <a:effectLst>
                  <a:glow rad="165100">
                    <a:srgbClr val="000000"/>
                  </a:glow>
                </a:effectLst>
                <a:latin typeface="Arial" charset="0"/>
                <a:cs typeface="Geneva"/>
              </a:rPr>
              <a:t>NLT</a:t>
            </a:r>
          </a:p>
          <a:p>
            <a:r>
              <a:rPr lang="zh-CN" altLang="en-US" sz="3200" b="1" dirty="0">
                <a:effectLst>
                  <a:glow rad="165100">
                    <a:srgbClr val="000000"/>
                  </a:glow>
                </a:effectLst>
                <a:latin typeface="Arial" charset="0"/>
                <a:cs typeface="Geneva"/>
              </a:rPr>
              <a:t>参见</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a:t>
            </a:r>
            <a:r>
              <a:rPr lang="zh-CN" altLang="en-US" sz="3200" b="1" dirty="0">
                <a:effectLst>
                  <a:glow rad="165100">
                    <a:srgbClr val="000000"/>
                  </a:glow>
                </a:effectLst>
                <a:latin typeface="Arial" charset="0"/>
                <a:cs typeface="Geneva"/>
              </a:rPr>
              <a:t>撒迦利亚书</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12:10</a:t>
            </a:r>
            <a:endParaRPr lang="en-US" sz="36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09028101"/>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4704"/>
            <a:ext cx="9139944" cy="6093296"/>
          </a:xfrm>
          <a:prstGeom prst="rect">
            <a:avLst/>
          </a:prstGeom>
        </p:spPr>
      </p:pic>
      <p:sp>
        <p:nvSpPr>
          <p:cNvPr id="3" name="Title 2"/>
          <p:cNvSpPr>
            <a:spLocks noGrp="1"/>
          </p:cNvSpPr>
          <p:nvPr>
            <p:ph type="title" idx="4294967295"/>
          </p:nvPr>
        </p:nvSpPr>
        <p:spPr>
          <a:xfrm>
            <a:off x="228600" y="0"/>
            <a:ext cx="8915400" cy="838200"/>
          </a:xfrm>
        </p:spPr>
        <p:txBody>
          <a:bodyPr/>
          <a:lstStyle/>
          <a:p>
            <a:pPr algn="l">
              <a:defRPr/>
            </a:pPr>
            <a:r>
              <a:rPr lang="zh-CN" alt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以色列的悔改</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2800" b="1" dirty="0">
                <a:solidFill>
                  <a:srgbClr val="FFFFFF"/>
                </a:solidFill>
                <a:effectLst>
                  <a:glow rad="101600">
                    <a:srgbClr val="000000"/>
                  </a:glow>
                </a:effectLst>
                <a:latin typeface="Arial" charset="0"/>
                <a:cs typeface="Arial" charset="0"/>
              </a:rPr>
              <a:t>“</a:t>
            </a:r>
            <a:r>
              <a:rPr lang="zh-TW" altLang="en-US" sz="2800" b="1" dirty="0">
                <a:solidFill>
                  <a:srgbClr val="FFFFFF"/>
                </a:solidFill>
                <a:effectLst>
                  <a:glow rad="101600">
                    <a:srgbClr val="000000"/>
                  </a:glow>
                </a:effectLst>
                <a:latin typeface="Arial" charset="0"/>
                <a:cs typeface="Arial" charset="0"/>
              </a:rPr>
              <a:t>“我必把那恩慈与恳求的灵倾注在大卫家和耶路撒冷居民的身上。 他们必仰望我， 就是他们所刺的； 他们要为他哀哭， 好像丧独生子； 他们必为他悲痛， 好像丧长子</a:t>
            </a:r>
            <a:r>
              <a:rPr lang="en-US" altLang="ja-JP" sz="2800" b="1" dirty="0">
                <a:solidFill>
                  <a:srgbClr val="FFFFFF"/>
                </a:solidFill>
                <a:effectLst>
                  <a:glow rad="101600">
                    <a:srgbClr val="000000"/>
                  </a:glow>
                </a:effectLst>
                <a:latin typeface="Arial" charset="0"/>
                <a:cs typeface="Arial" charset="0"/>
              </a:rPr>
              <a:t>” </a:t>
            </a:r>
            <a:br>
              <a:rPr lang="en-US" altLang="ja-JP" sz="2800" b="1" dirty="0">
                <a:solidFill>
                  <a:srgbClr val="FFFFFF"/>
                </a:solidFill>
                <a:effectLst>
                  <a:glow rad="101600">
                    <a:srgbClr val="000000"/>
                  </a:glow>
                </a:effectLst>
                <a:latin typeface="Arial" charset="0"/>
                <a:cs typeface="Arial" charset="0"/>
              </a:rPr>
            </a:br>
            <a:r>
              <a:rPr lang="en-US" altLang="ja-JP" sz="2800" b="1" dirty="0">
                <a:solidFill>
                  <a:srgbClr val="FFFFFF"/>
                </a:solidFill>
                <a:effectLst>
                  <a:glow rad="101600">
                    <a:srgbClr val="000000"/>
                  </a:glow>
                </a:effectLst>
                <a:latin typeface="Arial" charset="0"/>
                <a:cs typeface="Arial" charset="0"/>
              </a:rPr>
              <a:t>(</a:t>
            </a:r>
            <a:r>
              <a:rPr lang="zh-CN" altLang="en-US" sz="2800" b="1" dirty="0">
                <a:solidFill>
                  <a:srgbClr val="FFFFFF"/>
                </a:solidFill>
                <a:effectLst>
                  <a:glow rad="101600">
                    <a:srgbClr val="000000"/>
                  </a:glow>
                </a:effectLst>
                <a:latin typeface="Arial" charset="0"/>
                <a:cs typeface="Arial" charset="0"/>
              </a:rPr>
              <a:t>撒加利亚书</a:t>
            </a:r>
            <a:r>
              <a:rPr lang="en-US" altLang="ja-JP" sz="2800" b="1" dirty="0">
                <a:solidFill>
                  <a:srgbClr val="FFFFFF"/>
                </a:solidFill>
                <a:effectLst>
                  <a:glow rad="101600">
                    <a:srgbClr val="000000"/>
                  </a:glow>
                </a:effectLst>
                <a:latin typeface="Arial" charset="0"/>
                <a:cs typeface="Arial" charset="0"/>
              </a:rPr>
              <a:t> 12:10 </a:t>
            </a:r>
            <a:r>
              <a:rPr lang="en-US" altLang="ja-JP" b="1" dirty="0">
                <a:solidFill>
                  <a:srgbClr val="FFFFFF"/>
                </a:solidFill>
                <a:effectLst>
                  <a:glow rad="101600">
                    <a:srgbClr val="000000"/>
                  </a:glow>
                </a:effectLst>
                <a:latin typeface="Arial" charset="0"/>
                <a:cs typeface="Arial" charset="0"/>
              </a:rPr>
              <a:t>NLT</a:t>
            </a:r>
            <a:r>
              <a:rPr lang="en-US" altLang="ja-JP" sz="2800" b="1" dirty="0">
                <a:solidFill>
                  <a:srgbClr val="FFFFFF"/>
                </a:solidFill>
                <a:effectLst>
                  <a:glow rad="101600">
                    <a:srgbClr val="000000"/>
                  </a:glow>
                </a:effectLst>
                <a:latin typeface="Arial" charset="0"/>
                <a:cs typeface="Arial" charset="0"/>
              </a:rPr>
              <a:t>).</a:t>
            </a:r>
            <a:endParaRPr lang="en-US" sz="2800" b="1" dirty="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244008286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en-US" altLang="zh-TW"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200" b="1" dirty="0">
                <a:effectLst>
                  <a:glow rad="165100">
                    <a:srgbClr val="000000"/>
                  </a:glow>
                </a:effectLst>
                <a:latin typeface="Arial" charset="0"/>
                <a:cs typeface="Geneva"/>
              </a:rPr>
              <a:t>《</a:t>
            </a:r>
            <a:r>
              <a:rPr lang="zh-CN" altLang="en-US" sz="3200" b="1" dirty="0">
                <a:effectLst>
                  <a:glow rad="165100">
                    <a:srgbClr val="000000"/>
                  </a:glow>
                </a:effectLst>
                <a:latin typeface="Arial" charset="0"/>
                <a:cs typeface="Geneva"/>
              </a:rPr>
              <a:t>启示录</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1:7 </a:t>
            </a:r>
            <a:r>
              <a:rPr lang="en-US" sz="2800" b="1" dirty="0">
                <a:effectLst>
                  <a:glow rad="165100">
                    <a:srgbClr val="000000"/>
                  </a:glow>
                </a:effectLst>
                <a:latin typeface="Arial" charset="0"/>
                <a:cs typeface="Geneva"/>
              </a:rPr>
              <a:t>NLT</a:t>
            </a:r>
          </a:p>
          <a:p>
            <a:r>
              <a:rPr lang="zh-CN" altLang="en-US" sz="2800" b="1" dirty="0">
                <a:effectLst>
                  <a:glow rad="165100">
                    <a:srgbClr val="000000"/>
                  </a:glow>
                </a:effectLst>
                <a:latin typeface="Arial" charset="0"/>
                <a:cs typeface="Geneva"/>
              </a:rPr>
              <a:t>参见</a:t>
            </a:r>
            <a:r>
              <a:rPr lang="en-US" altLang="zh-CN" sz="2800" b="1" dirty="0">
                <a:effectLst>
                  <a:glow rad="165100">
                    <a:srgbClr val="000000"/>
                  </a:glow>
                </a:effectLst>
                <a:latin typeface="Arial" charset="0"/>
                <a:cs typeface="Geneva"/>
              </a:rPr>
              <a:t>《</a:t>
            </a:r>
            <a:r>
              <a:rPr lang="en-US" sz="2800" b="1" dirty="0">
                <a:effectLst>
                  <a:glow rad="165100">
                    <a:srgbClr val="000000"/>
                  </a:glow>
                </a:effectLst>
                <a:latin typeface="Arial" charset="0"/>
                <a:cs typeface="Geneva"/>
              </a:rPr>
              <a:t> </a:t>
            </a:r>
            <a:r>
              <a:rPr lang="zh-CN" altLang="en-US" sz="2800" b="1" dirty="0">
                <a:effectLst>
                  <a:glow rad="165100">
                    <a:srgbClr val="000000"/>
                  </a:glow>
                </a:effectLst>
                <a:latin typeface="Arial" charset="0"/>
                <a:cs typeface="Geneva"/>
              </a:rPr>
              <a:t>撒迦利亚书</a:t>
            </a:r>
            <a:r>
              <a:rPr lang="en-US" altLang="zh-CN" sz="2800" b="1" dirty="0">
                <a:effectLst>
                  <a:glow rad="165100">
                    <a:srgbClr val="000000"/>
                  </a:glow>
                </a:effectLst>
                <a:latin typeface="Arial" charset="0"/>
                <a:cs typeface="Geneva"/>
              </a:rPr>
              <a:t>》</a:t>
            </a:r>
            <a:r>
              <a:rPr lang="en-US" sz="2800" b="1" dirty="0">
                <a:effectLst>
                  <a:glow rad="165100">
                    <a:srgbClr val="000000"/>
                  </a:glow>
                </a:effectLst>
                <a:latin typeface="Arial" charset="0"/>
                <a:cs typeface="Geneva"/>
              </a:rPr>
              <a:t>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1055394113"/>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756015" y="475424"/>
            <a:ext cx="7371985" cy="3298296"/>
          </a:xfrm>
          <a:noFill/>
          <a:ln>
            <a:noFill/>
          </a:ln>
        </p:spPr>
        <p:txBody>
          <a:bodyPr vert="horz" wrap="square" lIns="91440" tIns="45720" rIns="91440" bIns="45720" numCol="1" anchor="ctr" anchorCtr="0" compatLnSpc="1">
            <a:prstTxWarp prst="textNoShape">
              <a:avLst/>
            </a:prstTxWarp>
          </a:bodyPr>
          <a:lstStyle/>
          <a:p>
            <a:pPr eaLnBrk="0" hangingPunct="0"/>
            <a:r>
              <a:rPr lang="en-US" sz="4000" b="1" dirty="0">
                <a:effectLst>
                  <a:glow rad="139700">
                    <a:schemeClr val="tx1"/>
                  </a:glow>
                </a:effectLst>
                <a:latin typeface="Arial" charset="0"/>
                <a:ea typeface="ＭＳ Ｐゴシック" charset="0"/>
                <a:cs typeface="Arial"/>
              </a:rPr>
              <a:t>"</a:t>
            </a:r>
            <a:r>
              <a:rPr lang="zh-TW" altLang="en-US" sz="4000" b="1" dirty="0">
                <a:effectLst>
                  <a:glow rad="139700">
                    <a:schemeClr val="tx1"/>
                  </a:glow>
                </a:effectLst>
                <a:latin typeface="Arial" charset="0"/>
                <a:ea typeface="ＭＳ Ｐゴシック" charset="0"/>
                <a:cs typeface="Arial"/>
              </a:rPr>
              <a:t> 主 神说： “我是阿拉法， 我是俄梅格； 我是今在、 昔在、 以后要来， 全能的 神</a:t>
            </a:r>
            <a:r>
              <a:rPr lang="en-US" sz="4000" b="1" dirty="0">
                <a:effectLst>
                  <a:glow rad="139700">
                    <a:schemeClr val="tx1"/>
                  </a:glow>
                </a:effectLst>
                <a:latin typeface="Arial" charset="0"/>
                <a:ea typeface="ＭＳ Ｐゴシック" charset="0"/>
                <a:cs typeface="Arial"/>
              </a:rPr>
              <a:t>" </a:t>
            </a:r>
            <a:br>
              <a:rPr lang="en-US" sz="4000" b="1" dirty="0">
                <a:effectLst>
                  <a:glow rad="139700">
                    <a:schemeClr val="tx1"/>
                  </a:glow>
                </a:effectLst>
                <a:latin typeface="Arial" charset="0"/>
                <a:ea typeface="ＭＳ Ｐゴシック" charset="0"/>
                <a:cs typeface="Arial"/>
              </a:rPr>
            </a:br>
            <a:r>
              <a:rPr lang="en-US" sz="4000" b="1" dirty="0">
                <a:effectLst>
                  <a:glow rad="139700">
                    <a:schemeClr val="tx1"/>
                  </a:glow>
                </a:effectLst>
                <a:latin typeface="Arial" charset="0"/>
                <a:ea typeface="ＭＳ Ｐゴシック" charset="0"/>
                <a:cs typeface="Arial"/>
              </a:rPr>
              <a:t>(1:8 </a:t>
            </a:r>
            <a:r>
              <a:rPr lang="en-US" sz="3600" b="1" dirty="0">
                <a:effectLst>
                  <a:glow rad="139700">
                    <a:schemeClr val="tx1"/>
                  </a:glow>
                </a:effectLst>
                <a:latin typeface="Arial" charset="0"/>
                <a:ea typeface="ＭＳ Ｐゴシック" charset="0"/>
                <a:cs typeface="Arial"/>
              </a:rPr>
              <a:t>CNV</a:t>
            </a:r>
            <a:r>
              <a:rPr lang="en-US" sz="4000" b="1" dirty="0">
                <a:effectLst>
                  <a:glow rad="139700">
                    <a:schemeClr val="tx1"/>
                  </a:glow>
                </a:effectLst>
                <a:latin typeface="Arial" charset="0"/>
                <a:ea typeface="ＭＳ Ｐゴシック" charset="0"/>
                <a:cs typeface="Arial"/>
              </a:rPr>
              <a:t>).</a:t>
            </a:r>
          </a:p>
        </p:txBody>
      </p:sp>
      <p:sp>
        <p:nvSpPr>
          <p:cNvPr id="4" name="TextBox 3"/>
          <p:cNvSpPr txBox="1"/>
          <p:nvPr/>
        </p:nvSpPr>
        <p:spPr>
          <a:xfrm>
            <a:off x="8702803" y="0"/>
            <a:ext cx="441197" cy="461665"/>
          </a:xfrm>
          <a:prstGeom prst="rect">
            <a:avLst/>
          </a:prstGeom>
          <a:noFill/>
        </p:spPr>
        <p:txBody>
          <a:bodyPr wrap="none" rtlCol="0">
            <a:spAutoFit/>
          </a:bodyPr>
          <a:lstStyle/>
          <a:p>
            <a:pPr eaLnBrk="1" hangingPunct="1"/>
            <a:r>
              <a:rPr lang="en-US" b="1" dirty="0">
                <a:solidFill>
                  <a:srgbClr val="FFFFFF"/>
                </a:solidFill>
                <a:effectLst>
                  <a:outerShdw blurRad="38100" dist="38100" dir="2700000" algn="tl">
                    <a:srgbClr val="000000">
                      <a:alpha val="43137"/>
                    </a:srgbClr>
                  </a:outerShdw>
                </a:effectLst>
                <a:latin typeface="Arial" charset="0"/>
                <a:ea typeface="+mn-ea"/>
                <a:cs typeface="+mn-cs"/>
              </a:rPr>
              <a:t>iii</a:t>
            </a:r>
          </a:p>
        </p:txBody>
      </p:sp>
    </p:spTree>
    <p:extLst>
      <p:ext uri="{BB962C8B-B14F-4D97-AF65-F5344CB8AC3E}">
        <p14:creationId xmlns:p14="http://schemas.microsoft.com/office/powerpoint/2010/main" val="14474312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胜利</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22842132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5762578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zh-CN" altLang="en-US" sz="4800" b="1" dirty="0">
                <a:solidFill>
                  <a:srgbClr val="FFFF00"/>
                </a:solidFill>
                <a:effectLst>
                  <a:glow rad="165100">
                    <a:schemeClr val="tx1"/>
                  </a:glow>
                </a:effectLst>
                <a:latin typeface="Arial" charset="0"/>
                <a:ea typeface="ＭＳ Ｐゴシック" charset="0"/>
              </a:rPr>
              <a:t>为什么要清楚认识耶稣</a:t>
            </a:r>
            <a:r>
              <a:rPr lang="en-US" sz="4800" b="1" dirty="0">
                <a:solidFill>
                  <a:srgbClr val="FFFF00"/>
                </a:solidFill>
                <a:effectLst>
                  <a:glow rad="165100">
                    <a:schemeClr val="tx1"/>
                  </a:glow>
                </a:effectLst>
                <a:latin typeface="Arial" charset="0"/>
                <a:ea typeface="ＭＳ Ｐゴシック" charset="0"/>
              </a:rPr>
              <a:t>?</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1129905272"/>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为何需要清楚认识耶稣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18824979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0" y="0"/>
            <a:ext cx="8135628" cy="1773238"/>
          </a:xfrm>
        </p:spPr>
        <p:txBody>
          <a:bodyPr/>
          <a:lstStyle/>
          <a:p>
            <a:r>
              <a:rPr lang="en-US" sz="4000" b="1" dirty="0">
                <a:effectLst>
                  <a:glow rad="101600">
                    <a:schemeClr val="tx1">
                      <a:alpha val="75000"/>
                    </a:schemeClr>
                  </a:glow>
                </a:effectLst>
                <a:latin typeface="Arial" charset="0"/>
                <a:ea typeface="ＭＳ Ｐゴシック" charset="0"/>
              </a:rPr>
              <a:t>III.  </a:t>
            </a:r>
            <a:r>
              <a:rPr lang="zh-CN" altLang="en-US" sz="4000" b="1" dirty="0">
                <a:effectLst>
                  <a:glow rad="101600">
                    <a:schemeClr val="tx1">
                      <a:alpha val="75000"/>
                    </a:schemeClr>
                  </a:glow>
                </a:effectLst>
                <a:latin typeface="Arial" charset="0"/>
                <a:ea typeface="ＭＳ Ｐゴシック" charset="0"/>
              </a:rPr>
              <a:t>荣耀的基督必能解决你的问题</a:t>
            </a:r>
            <a:r>
              <a:rPr lang="en-US" sz="4000" b="1" dirty="0">
                <a:effectLst>
                  <a:glow rad="101600">
                    <a:schemeClr val="tx1">
                      <a:alpha val="75000"/>
                    </a:schemeClr>
                  </a:glow>
                </a:effectLst>
                <a:latin typeface="Arial" charset="0"/>
                <a:ea typeface="ＭＳ Ｐゴシック" charset="0"/>
              </a:rPr>
              <a:t> (1:9-20). </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2809064290"/>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867400" y="4797425"/>
            <a:ext cx="3276600" cy="1305445"/>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CN" altLang="en-US" sz="4000" b="1" dirty="0">
                <a:solidFill>
                  <a:srgbClr val="FFEA18"/>
                </a:solidFill>
                <a:latin typeface="Comic Sans MS" charset="0"/>
                <a:ea typeface="ＭＳ Ｐゴシック" charset="0"/>
              </a:rPr>
              <a:t>约翰看见了什么？</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altLang="ja-JP" b="1" dirty="0">
                <a:solidFill>
                  <a:srgbClr val="FFFFFF"/>
                </a:solidFill>
                <a:effectLst>
                  <a:outerShdw blurRad="38100" dist="38100" dir="2700000" algn="tl">
                    <a:srgbClr val="000000"/>
                  </a:outerShdw>
                </a:effectLst>
                <a:latin typeface="Arial" charset="0"/>
              </a:rPr>
              <a:t>"</a:t>
            </a:r>
            <a:r>
              <a:rPr lang="zh-TW" altLang="en-US" b="1" dirty="0">
                <a:solidFill>
                  <a:srgbClr val="FFFFFF"/>
                </a:solidFill>
                <a:effectLst>
                  <a:outerShdw blurRad="38100" dist="38100" dir="2700000" algn="tl">
                    <a:srgbClr val="000000"/>
                  </a:outerShdw>
                </a:effectLst>
                <a:latin typeface="Arial" charset="0"/>
              </a:rPr>
              <a:t> 我约翰， 就是你们的弟兄， 在耶稣里跟你们一同分享患难、 国度和忍耐的， 为了 神的道和耶稣的见证， 曾经在那名叫拔摩的海岛上。</a:t>
            </a:r>
            <a:r>
              <a:rPr lang="en-US" altLang="ja-JP" b="1" dirty="0">
                <a:solidFill>
                  <a:srgbClr val="FFFFFF"/>
                </a:solidFill>
                <a:effectLst>
                  <a:outerShdw blurRad="38100" dist="38100" dir="2700000" algn="tl">
                    <a:srgbClr val="000000"/>
                  </a:outerShdw>
                </a:effectLst>
                <a:latin typeface="Arial" charset="0"/>
              </a:rPr>
              <a:t>"</a:t>
            </a:r>
            <a:br>
              <a:rPr lang="en-US" altLang="ja-JP" b="1" dirty="0">
                <a:solidFill>
                  <a:srgbClr val="FFFFFF"/>
                </a:solidFill>
                <a:effectLst>
                  <a:outerShdw blurRad="38100" dist="38100" dir="2700000" algn="tl">
                    <a:srgbClr val="000000"/>
                  </a:outerShdw>
                </a:effectLst>
                <a:latin typeface="Arial" charset="0"/>
              </a:rPr>
            </a:br>
            <a:r>
              <a:rPr lang="en-US" altLang="ja-JP" b="1" dirty="0">
                <a:solidFill>
                  <a:srgbClr val="FFFFFF"/>
                </a:solidFill>
                <a:effectLst>
                  <a:outerShdw blurRad="38100" dist="38100" dir="2700000" algn="tl">
                    <a:srgbClr val="000000"/>
                  </a:outerShdw>
                </a:effectLst>
                <a:latin typeface="Arial" charset="0"/>
              </a:rPr>
              <a:t>(Rev. 1:9 </a:t>
            </a:r>
            <a:r>
              <a:rPr lang="en-US" altLang="ja-JP" sz="1800" b="1" dirty="0">
                <a:solidFill>
                  <a:srgbClr val="FFFFFF"/>
                </a:solidFill>
                <a:effectLst>
                  <a:outerShdw blurRad="38100" dist="38100" dir="2700000" algn="tl">
                    <a:srgbClr val="000000"/>
                  </a:outerShdw>
                </a:effectLst>
                <a:latin typeface="Arial" charset="0"/>
              </a:rPr>
              <a:t>NLT</a:t>
            </a:r>
            <a:r>
              <a:rPr lang="en-US" altLang="ja-JP" b="1" dirty="0">
                <a:solidFill>
                  <a:srgbClr val="FFFFFF"/>
                </a:solidFill>
                <a:effectLst>
                  <a:outerShdw blurRad="38100" dist="38100" dir="2700000" algn="tl">
                    <a:srgbClr val="000000"/>
                  </a:outerShdw>
                </a:effectLst>
                <a:latin typeface="Arial" charset="0"/>
              </a:rPr>
              <a:t>)</a:t>
            </a:r>
            <a:endParaRPr lang="en-US" b="1" dirty="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584776"/>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罗马</a:t>
            </a:r>
            <a:endParaRPr lang="en-US" sz="3200" b="1" dirty="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60" name="Text Box 4"/>
          <p:cNvSpPr txBox="1">
            <a:spLocks noChangeArrowheads="1"/>
          </p:cNvSpPr>
          <p:nvPr/>
        </p:nvSpPr>
        <p:spPr bwMode="auto">
          <a:xfrm>
            <a:off x="5233988" y="0"/>
            <a:ext cx="3514725" cy="584776"/>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sz="3200" b="1" dirty="0">
                <a:solidFill>
                  <a:srgbClr val="FFFFFF"/>
                </a:solidFill>
                <a:effectLst>
                  <a:outerShdw blurRad="38100" dist="38100" dir="2700000" algn="tl">
                    <a:srgbClr val="000000"/>
                  </a:outerShdw>
                </a:effectLst>
                <a:latin typeface="26" charset="0"/>
              </a:rPr>
              <a:t>亚洲的</a:t>
            </a:r>
            <a:r>
              <a:rPr lang="zh-CN" altLang="en-US" sz="3200" b="1" dirty="0">
                <a:solidFill>
                  <a:srgbClr val="FFFFFF"/>
                </a:solidFill>
                <a:effectLst>
                  <a:outerShdw blurRad="38100" dist="38100" dir="2700000" algn="tl">
                    <a:srgbClr val="000000"/>
                  </a:outerShdw>
                </a:effectLst>
                <a:latin typeface="26" charset="0"/>
              </a:rPr>
              <a:t>教会</a:t>
            </a:r>
            <a:endParaRPr lang="en-US" sz="3200" dirty="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b="1" dirty="0">
                <a:solidFill>
                  <a:srgbClr val="FFFFFF"/>
                </a:solidFill>
                <a:effectLst>
                  <a:outerShdw blurRad="38100" dist="38100" dir="2700000" algn="tl">
                    <a:srgbClr val="000000"/>
                  </a:outerShdw>
                </a:effectLst>
                <a:latin typeface="Arial" charset="0"/>
              </a:rPr>
              <a:t>拔摩</a:t>
            </a:r>
            <a:r>
              <a:rPr lang="zh-CN" altLang="en-US" b="1" dirty="0">
                <a:solidFill>
                  <a:srgbClr val="FFFFFF"/>
                </a:solidFill>
                <a:effectLst>
                  <a:outerShdw blurRad="38100" dist="38100" dir="2700000" algn="tl">
                    <a:srgbClr val="000000"/>
                  </a:outerShdw>
                </a:effectLst>
                <a:latin typeface="Arial" charset="0"/>
              </a:rPr>
              <a:t>海岛</a:t>
            </a:r>
            <a:endParaRPr lang="en-US" dirty="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a:solidFill>
                  <a:srgbClr val="FFFFFF"/>
                </a:solidFill>
                <a:latin typeface="Arial" charset="0"/>
                <a:cs typeface="Arial" charset="0"/>
              </a:rPr>
              <a:t>321</a:t>
            </a:r>
          </a:p>
        </p:txBody>
      </p:sp>
    </p:spTree>
    <p:extLst>
      <p:ext uri="{BB962C8B-B14F-4D97-AF65-F5344CB8AC3E}">
        <p14:creationId xmlns:p14="http://schemas.microsoft.com/office/powerpoint/2010/main" val="41308649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chemeClr val="tx1"/>
                  </a:glow>
                </a:effectLst>
                <a:latin typeface="Arial" charset="0"/>
                <a:cs typeface="+mj-cs"/>
              </a:rPr>
              <a:t>拔摩岛</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358973833"/>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br>
              <a:rPr lang="en-US" altLang="zh-CN" b="1" dirty="0">
                <a:effectLst>
                  <a:glow rad="165100">
                    <a:schemeClr val="tx1"/>
                  </a:glow>
                </a:effectLst>
                <a:latin typeface="Arial" charset="0"/>
                <a:cs typeface="+mj-cs"/>
              </a:rPr>
            </a:br>
            <a:r>
              <a:rPr lang="zh-CN" altLang="en-US" b="1" dirty="0">
                <a:effectLst>
                  <a:glow rad="165100">
                    <a:schemeClr val="tx1"/>
                  </a:glow>
                </a:effectLst>
                <a:latin typeface="Arial" charset="0"/>
                <a:cs typeface="+mj-cs"/>
              </a:rPr>
              <a:t>卫星图片：比较新加坡和</a:t>
            </a:r>
            <a:r>
              <a:rPr lang="zh-CN" altLang="en-US" b="1" dirty="0">
                <a:effectLst>
                  <a:glow rad="165100">
                    <a:srgbClr val="000000"/>
                  </a:glow>
                </a:effectLst>
                <a:latin typeface="Arial" charset="0"/>
                <a:cs typeface="Geneva"/>
              </a:rPr>
              <a:t>拔摩岛</a:t>
            </a:r>
            <a:br>
              <a:rPr lang="en-US" b="1" dirty="0">
                <a:effectLst>
                  <a:glow rad="165100">
                    <a:srgbClr val="000000"/>
                  </a:glow>
                </a:effectLst>
                <a:latin typeface="Arial" charset="0"/>
                <a:cs typeface="Geneva"/>
              </a:rPr>
            </a:br>
            <a:endParaRPr lang="en-US" b="1" dirty="0">
              <a:effectLst>
                <a:glow rad="165100">
                  <a:schemeClr val="tx1"/>
                </a:glow>
              </a:effectLst>
              <a:latin typeface="Arial" charset="0"/>
              <a:cs typeface="+mj-cs"/>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a:srcRect l="22795" r="12119"/>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b="1" dirty="0">
                  <a:effectLst>
                    <a:glow rad="165100">
                      <a:srgbClr val="000000"/>
                    </a:glow>
                  </a:effectLst>
                  <a:latin typeface="Arial" charset="0"/>
                  <a:cs typeface="Geneva"/>
                </a:rPr>
                <a:t>拔摩岛</a:t>
              </a:r>
              <a:endParaRPr lang="en-US" b="1" dirty="0">
                <a:effectLst>
                  <a:glow rad="165100">
                    <a:srgbClr val="000000"/>
                  </a:glow>
                </a:effectLst>
                <a:latin typeface="Arial" charset="0"/>
                <a:cs typeface="Geneva"/>
              </a:endParaRPr>
            </a:p>
          </p:txBody>
        </p:sp>
      </p:grpSp>
    </p:spTree>
    <p:extLst>
      <p:ext uri="{BB962C8B-B14F-4D97-AF65-F5344CB8AC3E}">
        <p14:creationId xmlns:p14="http://schemas.microsoft.com/office/powerpoint/2010/main" val="317940352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rgbClr val="000000"/>
                  </a:glow>
                </a:effectLst>
                <a:latin typeface="Arial" charset="0"/>
                <a:cs typeface="Geneva"/>
              </a:rPr>
              <a:t>拔摩岛的旅行者们</a:t>
            </a:r>
            <a:endParaRPr lang="en-US" b="1" dirty="0">
              <a:effectLst>
                <a:glow rad="165100">
                  <a:schemeClr val="tx1"/>
                </a:glow>
              </a:effectLst>
              <a:latin typeface="Arial" charset="0"/>
              <a:cs typeface="+mj-cs"/>
            </a:endParaRPr>
          </a:p>
        </p:txBody>
      </p:sp>
      <p:pic>
        <p:nvPicPr>
          <p:cNvPr id="4" name="Picture 3"/>
          <p:cNvPicPr>
            <a:picLocks noChangeAspect="1"/>
          </p:cNvPicPr>
          <p:nvPr/>
        </p:nvPicPr>
        <p:blipFill>
          <a:blip r:embed="rId4"/>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sz="5400" b="1" dirty="0">
                <a:effectLst>
                  <a:glow rad="165100">
                    <a:srgbClr val="000000"/>
                  </a:glow>
                </a:effectLst>
                <a:latin typeface="Arial" charset="0"/>
                <a:cs typeface="Geneva"/>
              </a:rPr>
              <a:t>拔摩岛</a:t>
            </a:r>
            <a:endParaRPr lang="en-US" sz="54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3988215189"/>
      </p:ext>
    </p:extLst>
  </p:cSld>
  <p:clrMapOvr>
    <a:overrideClrMapping bg1="lt1" tx1="dk1" bg2="lt2" tx2="dk2" accent1="accent1" accent2="accent2" accent3="accent3" accent4="accent4" accent5="accent5" accent6="accent6" hlink="hlink" folHlink="folHlink"/>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rgbClr val="000000"/>
                  </a:glow>
                </a:effectLst>
                <a:latin typeface="Arial" charset="0"/>
                <a:cs typeface="Geneva"/>
              </a:rPr>
              <a:t>拔摩岛豪华旅馆</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2578269711"/>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zh-CN" altLang="en-US" b="1" dirty="0">
                <a:effectLst>
                  <a:glow rad="165100">
                    <a:srgbClr val="000000"/>
                  </a:glow>
                </a:effectLst>
                <a:latin typeface="Arial" charset="0"/>
                <a:cs typeface="Geneva"/>
              </a:rPr>
              <a:t>拔摩岛的圣约翰修道院</a:t>
            </a:r>
            <a:endParaRPr lang="en-US" b="1" dirty="0">
              <a:solidFill>
                <a:srgbClr val="FFFFFF"/>
              </a:solidFill>
              <a:effectLst>
                <a:glow rad="165100">
                  <a:schemeClr val="tx1"/>
                </a:glow>
              </a:effectLst>
              <a:latin typeface="Arial" charset="0"/>
              <a:ea typeface="ＭＳ Ｐゴシック" charset="0"/>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557464029"/>
      </p:ext>
    </p:extLst>
  </p:cSld>
  <p:clrMapOvr>
    <a:overrideClrMapping bg1="lt1" tx1="dk1" bg2="lt2" tx2="dk2" accent1="accent1" accent2="accent2" accent3="accent3" accent4="accent4" accent5="accent5" accent6="accent6" hlink="hlink" folHlink="folHlink"/>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约翰从上看下来</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11908091"/>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3" descr="IMG_000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8575"/>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r>
              <a:rPr lang="zh-CN" altLang="en-US" b="1">
                <a:solidFill>
                  <a:srgbClr val="FFFFFF"/>
                </a:solidFill>
                <a:effectLst>
                  <a:outerShdw blurRad="38100" dist="38100" dir="2700000" algn="tl">
                    <a:srgbClr val="000080"/>
                  </a:outerShdw>
                </a:effectLst>
                <a:latin typeface="SimSun" charset="0"/>
                <a:ea typeface="SimSun" charset="0"/>
                <a:cs typeface="SimSun" charset="0"/>
              </a:rPr>
              <a:t>泰国</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蒙古</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缅甸</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印度尼西亚</a:t>
            </a:r>
            <a:endParaRPr lang="en-US" b="1">
              <a:solidFill>
                <a:srgbClr val="FFFFFF"/>
              </a:solidFill>
              <a:effectLst>
                <a:outerShdw blurRad="38100" dist="38100" dir="2700000" algn="tl">
                  <a:srgbClr val="000080"/>
                </a:outerShdw>
              </a:effectLst>
              <a:latin typeface="SimSun" charset="0"/>
              <a:ea typeface="SimSun" charset="0"/>
              <a:cs typeface="SimSun" charset="0"/>
            </a:endParaRPr>
          </a:p>
        </p:txBody>
      </p:sp>
    </p:spTree>
    <p:extLst>
      <p:ext uri="{BB962C8B-B14F-4D97-AF65-F5344CB8AC3E}">
        <p14:creationId xmlns:p14="http://schemas.microsoft.com/office/powerpoint/2010/main" val="4125436338"/>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约翰自上而观</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815458037"/>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70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en-US" sz="4800" b="1" dirty="0">
                <a:solidFill>
                  <a:srgbClr val="FFFFFF"/>
                </a:solidFill>
                <a:effectLst>
                  <a:glow rad="266700">
                    <a:srgbClr val="000000"/>
                  </a:glow>
                </a:effectLst>
                <a:latin typeface="Arial" charset="0"/>
                <a:ea typeface="ＭＳ Ｐゴシック"/>
                <a:cs typeface="ＭＳ Ｐゴシック" charset="0"/>
              </a:rPr>
              <a:t>“…</a:t>
            </a:r>
            <a:r>
              <a:rPr lang="zh-CN" altLang="en-US" sz="4800" b="1" dirty="0">
                <a:solidFill>
                  <a:srgbClr val="FFFFFF"/>
                </a:solidFill>
                <a:effectLst>
                  <a:glow rad="266700">
                    <a:srgbClr val="000000"/>
                  </a:glow>
                </a:effectLst>
                <a:latin typeface="Arial" charset="0"/>
                <a:ea typeface="ＭＳ Ｐゴシック"/>
                <a:cs typeface="ＭＳ Ｐゴシック" charset="0"/>
              </a:rPr>
              <a:t>在一个主日</a:t>
            </a:r>
            <a:r>
              <a:rPr lang="en-US" sz="4800" b="1" dirty="0">
                <a:solidFill>
                  <a:srgbClr val="FFFFFF"/>
                </a:solidFill>
                <a:effectLst>
                  <a:glow rad="266700">
                    <a:srgbClr val="000000"/>
                  </a:glow>
                </a:effectLst>
                <a:latin typeface="Arial" charset="0"/>
                <a:ea typeface="ＭＳ Ｐゴシック"/>
                <a:cs typeface="ＭＳ Ｐゴシック" charset="0"/>
              </a:rPr>
              <a:t>…" </a:t>
            </a:r>
            <a:br>
              <a:rPr lang="en-US" sz="4800" b="1" dirty="0">
                <a:solidFill>
                  <a:srgbClr val="FFFFFF"/>
                </a:solidFill>
                <a:effectLst>
                  <a:glow rad="266700">
                    <a:srgbClr val="000000"/>
                  </a:glow>
                </a:effectLst>
                <a:latin typeface="Arial" charset="0"/>
                <a:ea typeface="ＭＳ Ｐゴシック"/>
                <a:cs typeface="ＭＳ Ｐゴシック" charset="0"/>
              </a:rPr>
            </a:br>
            <a:r>
              <a:rPr lang="en-US" sz="4800" b="1" dirty="0">
                <a:solidFill>
                  <a:srgbClr val="FFFFFF"/>
                </a:solidFill>
                <a:effectLst>
                  <a:glow rad="266700">
                    <a:srgbClr val="000000"/>
                  </a:glow>
                </a:effectLst>
                <a:latin typeface="Arial" charset="0"/>
                <a:ea typeface="ＭＳ Ｐゴシック"/>
                <a:cs typeface="ＭＳ Ｐゴシック" charset="0"/>
              </a:rPr>
              <a:t>(1:10)</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756351" y="2149231"/>
            <a:ext cx="8387649"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defTabSz="457200" eaLnBrk="1" hangingPunct="1">
              <a:buFont typeface="Arial"/>
              <a:buChar char="•"/>
              <a:defRPr/>
            </a:pPr>
            <a:r>
              <a:rPr lang="zh-CN" altLang="en-US" sz="3600" b="1" dirty="0">
                <a:solidFill>
                  <a:srgbClr val="FFFFFF"/>
                </a:solidFill>
                <a:effectLst>
                  <a:glow rad="266700">
                    <a:srgbClr val="000000"/>
                  </a:glow>
                </a:effectLst>
                <a:latin typeface="Arial" charset="0"/>
                <a:ea typeface="ＭＳ Ｐゴシック"/>
                <a:cs typeface="ＭＳ Ｐゴシック" charset="0"/>
              </a:rPr>
              <a:t>星期天</a:t>
            </a:r>
            <a:r>
              <a:rPr lang="en-US" sz="3600" b="1" dirty="0">
                <a:solidFill>
                  <a:srgbClr val="FFFFFF"/>
                </a:solidFill>
                <a:effectLst>
                  <a:glow rad="266700">
                    <a:srgbClr val="000000"/>
                  </a:glow>
                </a:effectLst>
                <a:latin typeface="Arial" charset="0"/>
                <a:ea typeface="ＭＳ Ｐゴシック"/>
                <a:cs typeface="ＭＳ Ｐゴシック" charset="0"/>
              </a:rPr>
              <a:t>?</a:t>
            </a:r>
          </a:p>
          <a:p>
            <a:pPr marL="357188" indent="-357188" defTabSz="457200" eaLnBrk="1" hangingPunct="1">
              <a:buFont typeface="Arial"/>
              <a:buChar char="•"/>
              <a:defRPr/>
            </a:pPr>
            <a:r>
              <a:rPr lang="zh-CN" altLang="en-US" sz="3600" b="1" dirty="0">
                <a:solidFill>
                  <a:srgbClr val="FFFFFF"/>
                </a:solidFill>
                <a:effectLst>
                  <a:glow rad="266700">
                    <a:srgbClr val="000000"/>
                  </a:glow>
                </a:effectLst>
                <a:latin typeface="Arial" charset="0"/>
                <a:ea typeface="ＭＳ Ｐゴシック"/>
                <a:cs typeface="ＭＳ Ｐゴシック" charset="0"/>
              </a:rPr>
              <a:t>神的日子（</a:t>
            </a:r>
            <a:r>
              <a:rPr lang="en-US" sz="3600" b="1" dirty="0">
                <a:solidFill>
                  <a:srgbClr val="FFFFFF"/>
                </a:solidFill>
                <a:effectLst>
                  <a:glow rad="266700">
                    <a:srgbClr val="000000"/>
                  </a:glow>
                </a:effectLst>
                <a:latin typeface="Arial" charset="0"/>
                <a:ea typeface="ＭＳ Ｐゴシック"/>
                <a:cs typeface="ＭＳ Ｐゴシック" charset="0"/>
              </a:rPr>
              <a:t>“Day of the L</a:t>
            </a:r>
            <a:r>
              <a:rPr lang="en-US" sz="3200" b="1" dirty="0">
                <a:solidFill>
                  <a:srgbClr val="FFFFFF"/>
                </a:solidFill>
                <a:effectLst>
                  <a:glow rad="266700">
                    <a:srgbClr val="000000"/>
                  </a:glow>
                </a:effectLst>
                <a:latin typeface="Arial" charset="0"/>
                <a:ea typeface="ＭＳ Ｐゴシック"/>
                <a:cs typeface="ＭＳ Ｐゴシック" charset="0"/>
              </a:rPr>
              <a:t>ORD</a:t>
            </a:r>
            <a:r>
              <a:rPr lang="en-US" sz="3600" b="1" dirty="0">
                <a:solidFill>
                  <a:srgbClr val="FFFFFF"/>
                </a:solidFill>
                <a:effectLst>
                  <a:glow rad="266700">
                    <a:srgbClr val="000000"/>
                  </a:glow>
                </a:effectLst>
                <a:latin typeface="Arial" charset="0"/>
                <a:ea typeface="ＭＳ Ｐゴシック"/>
                <a:cs typeface="ＭＳ Ｐゴシック" charset="0"/>
              </a:rPr>
              <a:t>”</a:t>
            </a:r>
            <a:r>
              <a:rPr lang="zh-CN" altLang="en-US" sz="3600" b="1" dirty="0">
                <a:solidFill>
                  <a:srgbClr val="FFFFFF"/>
                </a:solidFill>
                <a:effectLst>
                  <a:glow rad="266700">
                    <a:srgbClr val="000000"/>
                  </a:glow>
                </a:effectLst>
                <a:latin typeface="Arial" charset="0"/>
                <a:ea typeface="ＭＳ Ｐゴシック"/>
                <a:cs typeface="ＭＳ Ｐゴシック" charset="0"/>
              </a:rPr>
              <a:t>）</a:t>
            </a:r>
            <a:r>
              <a:rPr lang="en-US" sz="3600" b="1" dirty="0">
                <a:solidFill>
                  <a:srgbClr val="FFFFFF"/>
                </a:solidFill>
                <a:effectLst>
                  <a:glow rad="266700">
                    <a:srgbClr val="000000"/>
                  </a:glow>
                </a:effectLst>
                <a:latin typeface="Arial" charset="0"/>
                <a:ea typeface="ＭＳ Ｐゴシック"/>
                <a:cs typeface="ＭＳ Ｐゴシック" charset="0"/>
              </a:rPr>
              <a:t>?</a:t>
            </a:r>
          </a:p>
        </p:txBody>
      </p:sp>
    </p:spTree>
    <p:extLst>
      <p:ext uri="{BB962C8B-B14F-4D97-AF65-F5344CB8AC3E}">
        <p14:creationId xmlns:p14="http://schemas.microsoft.com/office/powerpoint/2010/main" val="352788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1"/>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2290" name="Picture 2"/>
          <p:cNvPicPr>
            <a:picLocks noChangeAspect="1" noChangeArrowheads="1"/>
          </p:cNvPicPr>
          <p:nvPr/>
        </p:nvPicPr>
        <p:blipFill>
          <a:blip r:embed="rId4" cstate="screen">
            <a:lum bright="-12000"/>
            <a:extLst>
              <a:ext uri="{28A0092B-C50C-407E-A947-70E740481C1C}">
                <a14:useLocalDpi xmlns:a14="http://schemas.microsoft.com/office/drawing/2010/main" val="0"/>
              </a:ext>
            </a:extLst>
          </a:blip>
          <a:srcRect/>
          <a:stretch>
            <a:fillRect/>
          </a:stretch>
        </p:blipFill>
        <p:spPr bwMode="auto">
          <a:xfrm>
            <a:off x="449580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48132" name="Text Box 3"/>
          <p:cNvSpPr txBox="1">
            <a:spLocks noChangeArrowheads="1"/>
          </p:cNvSpPr>
          <p:nvPr/>
        </p:nvSpPr>
        <p:spPr bwMode="auto">
          <a:xfrm>
            <a:off x="838200" y="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eaLnBrk="1" hangingPunct="1"/>
            <a:r>
              <a:rPr lang="en-US" sz="4800" b="1">
                <a:solidFill>
                  <a:srgbClr val="FFFFFF"/>
                </a:solidFill>
                <a:effectLst>
                  <a:glow rad="215900">
                    <a:srgbClr val="000000"/>
                  </a:glow>
                </a:effectLst>
                <a:latin typeface="Arial"/>
                <a:cs typeface="Arial"/>
              </a:rPr>
              <a:t>上帝的日子</a:t>
            </a:r>
          </a:p>
        </p:txBody>
      </p:sp>
      <p:sp>
        <p:nvSpPr>
          <p:cNvPr id="12292" name="Text Box 4"/>
          <p:cNvSpPr txBox="1">
            <a:spLocks noChangeArrowheads="1"/>
          </p:cNvSpPr>
          <p:nvPr/>
        </p:nvSpPr>
        <p:spPr bwMode="auto">
          <a:xfrm>
            <a:off x="1463675" y="1295400"/>
            <a:ext cx="140335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审判</a:t>
            </a:r>
          </a:p>
        </p:txBody>
      </p:sp>
      <p:sp>
        <p:nvSpPr>
          <p:cNvPr id="12293" name="Text Box 5"/>
          <p:cNvSpPr txBox="1">
            <a:spLocks noChangeArrowheads="1"/>
          </p:cNvSpPr>
          <p:nvPr/>
        </p:nvSpPr>
        <p:spPr bwMode="auto">
          <a:xfrm>
            <a:off x="6082816" y="1295400"/>
            <a:ext cx="1412864"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祝福</a:t>
            </a:r>
          </a:p>
        </p:txBody>
      </p:sp>
      <p:sp>
        <p:nvSpPr>
          <p:cNvPr id="12294" name="Text Box 6"/>
          <p:cNvSpPr txBox="1">
            <a:spLocks noChangeArrowheads="1"/>
          </p:cNvSpPr>
          <p:nvPr/>
        </p:nvSpPr>
        <p:spPr bwMode="auto">
          <a:xfrm>
            <a:off x="4194175" y="1295400"/>
            <a:ext cx="541231"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a:t>
            </a:r>
          </a:p>
        </p:txBody>
      </p:sp>
      <p:sp>
        <p:nvSpPr>
          <p:cNvPr id="12295" name="Text Box 7"/>
          <p:cNvSpPr txBox="1">
            <a:spLocks noChangeArrowheads="1"/>
          </p:cNvSpPr>
          <p:nvPr/>
        </p:nvSpPr>
        <p:spPr bwMode="auto">
          <a:xfrm>
            <a:off x="1463675" y="2825367"/>
            <a:ext cx="140335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磨难</a:t>
            </a:r>
          </a:p>
        </p:txBody>
      </p:sp>
      <p:sp>
        <p:nvSpPr>
          <p:cNvPr id="12296" name="Text Box 8"/>
          <p:cNvSpPr txBox="1">
            <a:spLocks noChangeArrowheads="1"/>
          </p:cNvSpPr>
          <p:nvPr/>
        </p:nvSpPr>
        <p:spPr bwMode="auto">
          <a:xfrm>
            <a:off x="6087573" y="2830486"/>
            <a:ext cx="140335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千年</a:t>
            </a:r>
          </a:p>
        </p:txBody>
      </p:sp>
      <p:sp>
        <p:nvSpPr>
          <p:cNvPr id="12297" name="Text Box 9"/>
          <p:cNvSpPr txBox="1">
            <a:spLocks noChangeArrowheads="1"/>
          </p:cNvSpPr>
          <p:nvPr/>
        </p:nvSpPr>
        <p:spPr bwMode="auto">
          <a:xfrm>
            <a:off x="373063" y="4355334"/>
            <a:ext cx="3431446"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创世记 6-19</a:t>
            </a:r>
          </a:p>
        </p:txBody>
      </p:sp>
      <p:sp>
        <p:nvSpPr>
          <p:cNvPr id="12298" name="Text Box 10"/>
          <p:cNvSpPr txBox="1">
            <a:spLocks noChangeArrowheads="1"/>
          </p:cNvSpPr>
          <p:nvPr/>
        </p:nvSpPr>
        <p:spPr bwMode="auto">
          <a:xfrm>
            <a:off x="5347188" y="4357894"/>
            <a:ext cx="288412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创世记 20</a:t>
            </a:r>
          </a:p>
        </p:txBody>
      </p:sp>
      <p:sp>
        <p:nvSpPr>
          <p:cNvPr id="48140" name="Text Box 11"/>
          <p:cNvSpPr txBox="1">
            <a:spLocks noChangeArrowheads="1"/>
          </p:cNvSpPr>
          <p:nvPr/>
        </p:nvSpPr>
        <p:spPr bwMode="auto">
          <a:xfrm>
            <a:off x="7945438" y="-449748"/>
            <a:ext cx="2029469"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b="1" dirty="0">
                <a:solidFill>
                  <a:srgbClr val="EAEAEA"/>
                </a:solidFill>
                <a:effectLst>
                  <a:glow rad="215900">
                    <a:srgbClr val="000000"/>
                  </a:glow>
                </a:effectLst>
                <a:latin typeface="Arial"/>
                <a:cs typeface="Arial"/>
              </a:rPr>
              <a:t>OTS 638-639</a:t>
            </a:r>
          </a:p>
        </p:txBody>
      </p:sp>
      <p:sp>
        <p:nvSpPr>
          <p:cNvPr id="13" name="Text Box 10"/>
          <p:cNvSpPr txBox="1">
            <a:spLocks noChangeArrowheads="1"/>
          </p:cNvSpPr>
          <p:nvPr/>
        </p:nvSpPr>
        <p:spPr bwMode="auto">
          <a:xfrm>
            <a:off x="1534408" y="5892980"/>
            <a:ext cx="131358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a:solidFill>
                  <a:srgbClr val="EAEAEA"/>
                </a:solidFill>
                <a:effectLst>
                  <a:glow rad="215900">
                    <a:srgbClr val="000000"/>
                  </a:glow>
                </a:effectLst>
                <a:latin typeface="Arial"/>
                <a:cs typeface="Arial"/>
              </a:rPr>
              <a:t>7 年</a:t>
            </a:r>
          </a:p>
        </p:txBody>
      </p:sp>
      <p:sp>
        <p:nvSpPr>
          <p:cNvPr id="14" name="Text Box 11"/>
          <p:cNvSpPr txBox="1">
            <a:spLocks noChangeArrowheads="1"/>
          </p:cNvSpPr>
          <p:nvPr/>
        </p:nvSpPr>
        <p:spPr bwMode="auto">
          <a:xfrm>
            <a:off x="5618946" y="5892980"/>
            <a:ext cx="234060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a:solidFill>
                  <a:srgbClr val="EAEAEA"/>
                </a:solidFill>
                <a:effectLst>
                  <a:glow rad="215900">
                    <a:srgbClr val="000000"/>
                  </a:glow>
                </a:effectLst>
                <a:latin typeface="Arial"/>
                <a:cs typeface="Arial"/>
              </a:rPr>
              <a:t>1000 年</a:t>
            </a:r>
          </a:p>
        </p:txBody>
      </p:sp>
    </p:spTree>
    <p:extLst>
      <p:ext uri="{BB962C8B-B14F-4D97-AF65-F5344CB8AC3E}">
        <p14:creationId xmlns:p14="http://schemas.microsoft.com/office/powerpoint/2010/main" val="392577104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2292"/>
                                        </p:tgtEl>
                                        <p:attrNameLst>
                                          <p:attrName>style.visibility</p:attrName>
                                        </p:attrNameLst>
                                      </p:cBhvr>
                                      <p:to>
                                        <p:strVal val="visible"/>
                                      </p:to>
                                    </p:set>
                                    <p:anim calcmode="lin" valueType="num">
                                      <p:cBhvr additive="repl">
                                        <p:cTn id="7" dur="1000" fill="hold"/>
                                        <p:tgtEl>
                                          <p:spTgt spid="12292"/>
                                        </p:tgtEl>
                                        <p:attrNameLst>
                                          <p:attrName>ppt_w</p:attrName>
                                        </p:attrNameLst>
                                      </p:cBhvr>
                                      <p:tavLst>
                                        <p:tav tm="100000">
                                          <p:val>
                                            <p:fltVal val="0"/>
                                          </p:val>
                                        </p:tav>
                                        <p:tav>
                                          <p:val>
                                            <p:strVal val="#ppt_w"/>
                                          </p:val>
                                        </p:tav>
                                      </p:tavLst>
                                    </p:anim>
                                    <p:anim calcmode="lin" valueType="num">
                                      <p:cBhvr additive="repl">
                                        <p:cTn id="8" dur="1000" fill="hold"/>
                                        <p:tgtEl>
                                          <p:spTgt spid="12292"/>
                                        </p:tgtEl>
                                        <p:attrNameLst>
                                          <p:attrName>ppt_h</p:attrName>
                                        </p:attrNameLst>
                                      </p:cBhvr>
                                      <p:tavLst>
                                        <p:tav tm="100000">
                                          <p:val>
                                            <p:fltVal val="0"/>
                                          </p:val>
                                        </p:tav>
                                        <p:tav>
                                          <p:val>
                                            <p:strVal val="#ppt_h"/>
                                          </p:val>
                                        </p:tav>
                                      </p:tavLst>
                                    </p:anim>
                                    <p:anim calcmode="lin" valueType="num">
                                      <p:cBhvr additive="repl">
                                        <p:cTn id="9" dur="1000" fill="hold"/>
                                        <p:tgtEl>
                                          <p:spTgt spid="12292"/>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22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2294"/>
                                        </p:tgtEl>
                                        <p:attrNameLst>
                                          <p:attrName>style.visibility</p:attrName>
                                        </p:attrNameLst>
                                      </p:cBhvr>
                                      <p:to>
                                        <p:strVal val="visible"/>
                                      </p:to>
                                    </p:set>
                                    <p:anim calcmode="lin" valueType="num">
                                      <p:cBhvr additive="repl">
                                        <p:cTn id="15" dur="1000" fill="hold"/>
                                        <p:tgtEl>
                                          <p:spTgt spid="12294"/>
                                        </p:tgtEl>
                                        <p:attrNameLst>
                                          <p:attrName>ppt_w</p:attrName>
                                        </p:attrNameLst>
                                      </p:cBhvr>
                                      <p:tavLst>
                                        <p:tav tm="100000">
                                          <p:val>
                                            <p:fltVal val="0"/>
                                          </p:val>
                                        </p:tav>
                                        <p:tav>
                                          <p:val>
                                            <p:strVal val="#ppt_w"/>
                                          </p:val>
                                        </p:tav>
                                      </p:tavLst>
                                    </p:anim>
                                    <p:anim calcmode="lin" valueType="num">
                                      <p:cBhvr additive="repl">
                                        <p:cTn id="16" dur="1000" fill="hold"/>
                                        <p:tgtEl>
                                          <p:spTgt spid="12294"/>
                                        </p:tgtEl>
                                        <p:attrNameLst>
                                          <p:attrName>ppt_h</p:attrName>
                                        </p:attrNameLst>
                                      </p:cBhvr>
                                      <p:tavLst>
                                        <p:tav tm="100000">
                                          <p:val>
                                            <p:fltVal val="0"/>
                                          </p:val>
                                        </p:tav>
                                        <p:tav>
                                          <p:val>
                                            <p:strVal val="#ppt_h"/>
                                          </p:val>
                                        </p:tav>
                                      </p:tavLst>
                                    </p:anim>
                                    <p:anim calcmode="lin" valueType="num">
                                      <p:cBhvr additive="repl">
                                        <p:cTn id="17" dur="1000" fill="hold"/>
                                        <p:tgtEl>
                                          <p:spTgt spid="12294"/>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229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fill="hold" nodeType="clickEffect">
                                  <p:stCondLst>
                                    <p:cond delay="0"/>
                                  </p:stCondLst>
                                  <p:childTnLst>
                                    <p:set>
                                      <p:cBhvr additive="repl">
                                        <p:cTn id="22" dur="1" fill="hold">
                                          <p:stCondLst>
                                            <p:cond delay="0"/>
                                          </p:stCondLst>
                                        </p:cTn>
                                        <p:tgtEl>
                                          <p:spTgt spid="12290"/>
                                        </p:tgtEl>
                                        <p:attrNameLst>
                                          <p:attrName>style.visibility</p:attrName>
                                        </p:attrNameLst>
                                      </p:cBhvr>
                                      <p:to>
                                        <p:strVal val="visible"/>
                                      </p:to>
                                    </p:set>
                                    <p:anim calcmode="lin" valueType="num">
                                      <p:cBhvr additive="repl">
                                        <p:cTn id="23" dur="1000" fill="hold"/>
                                        <p:tgtEl>
                                          <p:spTgt spid="12290"/>
                                        </p:tgtEl>
                                        <p:attrNameLst>
                                          <p:attrName>ppt_w</p:attrName>
                                        </p:attrNameLst>
                                      </p:cBhvr>
                                      <p:tavLst>
                                        <p:tav tm="100000">
                                          <p:val>
                                            <p:fltVal val="0"/>
                                          </p:val>
                                        </p:tav>
                                        <p:tav>
                                          <p:val>
                                            <p:strVal val="#ppt_w"/>
                                          </p:val>
                                        </p:tav>
                                      </p:tavLst>
                                    </p:anim>
                                    <p:anim calcmode="lin" valueType="num">
                                      <p:cBhvr additive="repl">
                                        <p:cTn id="24" dur="1000" fill="hold"/>
                                        <p:tgtEl>
                                          <p:spTgt spid="12290"/>
                                        </p:tgtEl>
                                        <p:attrNameLst>
                                          <p:attrName>ppt_h</p:attrName>
                                        </p:attrNameLst>
                                      </p:cBhvr>
                                      <p:tavLst>
                                        <p:tav tm="100000">
                                          <p:val>
                                            <p:fltVal val="0"/>
                                          </p:val>
                                        </p:tav>
                                        <p:tav>
                                          <p:val>
                                            <p:strVal val="#ppt_h"/>
                                          </p:val>
                                        </p:tav>
                                      </p:tavLst>
                                    </p:anim>
                                    <p:anim calcmode="lin" valueType="num">
                                      <p:cBhvr additive="repl">
                                        <p:cTn id="25" dur="1000" fill="hold"/>
                                        <p:tgtEl>
                                          <p:spTgt spid="12290"/>
                                        </p:tgtEl>
                                        <p:attrNameLst>
                                          <p:attrName>ppt_x</p:attrName>
                                        </p:attrNameLst>
                                      </p:cBhvr>
                                      <p:tavLst>
                                        <p:tav tm="0" fmla="#ppt_x+(cos(-2*pi*(1-$))*-#ppt_x-sin(-2*pi*(1-$))*(1-#ppt_y))*(1-$)">
                                          <p:val>
                                            <p:fltVal val="0"/>
                                          </p:val>
                                        </p:tav>
                                        <p:tav tm="100000">
                                          <p:val>
                                            <p:fltVal val="1"/>
                                          </p:val>
                                        </p:tav>
                                      </p:tavLst>
                                    </p:anim>
                                    <p:anim calcmode="lin" valueType="num">
                                      <p:cBhvr additive="repl">
                                        <p:cTn id="26" dur="1000" fill="hold"/>
                                        <p:tgtEl>
                                          <p:spTgt spid="12290"/>
                                        </p:tgtEl>
                                        <p:attrNameLst>
                                          <p:attrName>ppt_y</p:attrName>
                                        </p:attrNameLst>
                                      </p:cBhvr>
                                      <p:tavLst>
                                        <p:tav tm="0" fmla="#ppt_y+(sin(-2*pi*(1-$))*-#ppt_x+cos(-2*pi*(1-$))*(1-#ppt_y))*(1-$)">
                                          <p:val>
                                            <p:fltVal val="0"/>
                                          </p:val>
                                        </p:tav>
                                        <p:tav tm="100000">
                                          <p:val>
                                            <p:fltVal val="1"/>
                                          </p:val>
                                        </p:tav>
                                      </p:tavLst>
                                    </p:anim>
                                  </p:childTnLst>
                                </p:cTn>
                              </p:par>
                              <p:par>
                                <p:cTn id="27" presetID="15" presetClass="entr" fill="hold" nodeType="withEffect">
                                  <p:stCondLst>
                                    <p:cond delay="0"/>
                                  </p:stCondLst>
                                  <p:childTnLst>
                                    <p:set>
                                      <p:cBhvr additive="repl">
                                        <p:cTn id="28" dur="1" fill="hold">
                                          <p:stCondLst>
                                            <p:cond delay="0"/>
                                          </p:stCondLst>
                                        </p:cTn>
                                        <p:tgtEl>
                                          <p:spTgt spid="12293"/>
                                        </p:tgtEl>
                                        <p:attrNameLst>
                                          <p:attrName>style.visibility</p:attrName>
                                        </p:attrNameLst>
                                      </p:cBhvr>
                                      <p:to>
                                        <p:strVal val="visible"/>
                                      </p:to>
                                    </p:set>
                                    <p:anim calcmode="lin" valueType="num">
                                      <p:cBhvr additive="repl">
                                        <p:cTn id="29" dur="1000" fill="hold"/>
                                        <p:tgtEl>
                                          <p:spTgt spid="12293"/>
                                        </p:tgtEl>
                                        <p:attrNameLst>
                                          <p:attrName>ppt_w</p:attrName>
                                        </p:attrNameLst>
                                      </p:cBhvr>
                                      <p:tavLst>
                                        <p:tav tm="100000">
                                          <p:val>
                                            <p:fltVal val="0"/>
                                          </p:val>
                                        </p:tav>
                                        <p:tav>
                                          <p:val>
                                            <p:strVal val="#ppt_w"/>
                                          </p:val>
                                        </p:tav>
                                      </p:tavLst>
                                    </p:anim>
                                    <p:anim calcmode="lin" valueType="num">
                                      <p:cBhvr additive="repl">
                                        <p:cTn id="30" dur="1000" fill="hold"/>
                                        <p:tgtEl>
                                          <p:spTgt spid="12293"/>
                                        </p:tgtEl>
                                        <p:attrNameLst>
                                          <p:attrName>ppt_h</p:attrName>
                                        </p:attrNameLst>
                                      </p:cBhvr>
                                      <p:tavLst>
                                        <p:tav tm="100000">
                                          <p:val>
                                            <p:fltVal val="0"/>
                                          </p:val>
                                        </p:tav>
                                        <p:tav>
                                          <p:val>
                                            <p:strVal val="#ppt_h"/>
                                          </p:val>
                                        </p:tav>
                                      </p:tavLst>
                                    </p:anim>
                                    <p:anim calcmode="lin" valueType="num">
                                      <p:cBhvr additive="repl">
                                        <p:cTn id="31" dur="1000" fill="hold"/>
                                        <p:tgtEl>
                                          <p:spTgt spid="12293"/>
                                        </p:tgtEl>
                                        <p:attrNameLst>
                                          <p:attrName>ppt_x</p:attrName>
                                        </p:attrNameLst>
                                      </p:cBhvr>
                                      <p:tavLst>
                                        <p:tav tm="0" fmla="#ppt_x+(cos(-2*pi*(1-$))*-#ppt_x-sin(-2*pi*(1-$))*(1-#ppt_y))*(1-$)">
                                          <p:val>
                                            <p:fltVal val="0"/>
                                          </p:val>
                                        </p:tav>
                                        <p:tav tm="100000">
                                          <p:val>
                                            <p:fltVal val="1"/>
                                          </p:val>
                                        </p:tav>
                                      </p:tavLst>
                                    </p:anim>
                                    <p:anim calcmode="lin" valueType="num">
                                      <p:cBhvr additive="repl">
                                        <p:cTn id="32" dur="1000" fill="hold"/>
                                        <p:tgtEl>
                                          <p:spTgt spid="122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fill="hold" nodeType="clickEffect">
                                  <p:stCondLst>
                                    <p:cond delay="0"/>
                                  </p:stCondLst>
                                  <p:childTnLst>
                                    <p:set>
                                      <p:cBhvr additive="repl">
                                        <p:cTn id="36" dur="1" fill="hold">
                                          <p:stCondLst>
                                            <p:cond delay="0"/>
                                          </p:stCondLst>
                                        </p:cTn>
                                        <p:tgtEl>
                                          <p:spTgt spid="12295"/>
                                        </p:tgtEl>
                                        <p:attrNameLst>
                                          <p:attrName>style.visibility</p:attrName>
                                        </p:attrNameLst>
                                      </p:cBhvr>
                                      <p:to>
                                        <p:strVal val="visible"/>
                                      </p:to>
                                    </p:set>
                                    <p:anim calcmode="lin" valueType="num">
                                      <p:cBhvr additive="repl">
                                        <p:cTn id="37" dur="1000" fill="hold"/>
                                        <p:tgtEl>
                                          <p:spTgt spid="12295"/>
                                        </p:tgtEl>
                                        <p:attrNameLst>
                                          <p:attrName>ppt_w</p:attrName>
                                        </p:attrNameLst>
                                      </p:cBhvr>
                                      <p:tavLst>
                                        <p:tav tm="100000">
                                          <p:val>
                                            <p:fltVal val="0"/>
                                          </p:val>
                                        </p:tav>
                                        <p:tav>
                                          <p:val>
                                            <p:strVal val="#ppt_w"/>
                                          </p:val>
                                        </p:tav>
                                      </p:tavLst>
                                    </p:anim>
                                    <p:anim calcmode="lin" valueType="num">
                                      <p:cBhvr additive="repl">
                                        <p:cTn id="38" dur="1000" fill="hold"/>
                                        <p:tgtEl>
                                          <p:spTgt spid="12295"/>
                                        </p:tgtEl>
                                        <p:attrNameLst>
                                          <p:attrName>ppt_h</p:attrName>
                                        </p:attrNameLst>
                                      </p:cBhvr>
                                      <p:tavLst>
                                        <p:tav tm="100000">
                                          <p:val>
                                            <p:fltVal val="0"/>
                                          </p:val>
                                        </p:tav>
                                        <p:tav>
                                          <p:val>
                                            <p:strVal val="#ppt_h"/>
                                          </p:val>
                                        </p:tav>
                                      </p:tavLst>
                                    </p:anim>
                                    <p:anim calcmode="lin" valueType="num">
                                      <p:cBhvr additive="repl">
                                        <p:cTn id="39" dur="1000" fill="hold"/>
                                        <p:tgtEl>
                                          <p:spTgt spid="12295"/>
                                        </p:tgtEl>
                                        <p:attrNameLst>
                                          <p:attrName>ppt_x</p:attrName>
                                        </p:attrNameLst>
                                      </p:cBhvr>
                                      <p:tavLst>
                                        <p:tav tm="0" fmla="#ppt_x+(cos(-2*pi*(1-$))*-#ppt_x-sin(-2*pi*(1-$))*(1-#ppt_y))*(1-$)">
                                          <p:val>
                                            <p:fltVal val="0"/>
                                          </p:val>
                                        </p:tav>
                                        <p:tav tm="100000">
                                          <p:val>
                                            <p:fltVal val="1"/>
                                          </p:val>
                                        </p:tav>
                                      </p:tavLst>
                                    </p:anim>
                                    <p:anim calcmode="lin" valueType="num">
                                      <p:cBhvr additive="repl">
                                        <p:cTn id="40" dur="1000" fill="hold"/>
                                        <p:tgtEl>
                                          <p:spTgt spid="12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fill="hold" nodeType="clickEffect">
                                  <p:stCondLst>
                                    <p:cond delay="0"/>
                                  </p:stCondLst>
                                  <p:childTnLst>
                                    <p:set>
                                      <p:cBhvr additive="repl">
                                        <p:cTn id="44" dur="1" fill="hold">
                                          <p:stCondLst>
                                            <p:cond delay="0"/>
                                          </p:stCondLst>
                                        </p:cTn>
                                        <p:tgtEl>
                                          <p:spTgt spid="12296"/>
                                        </p:tgtEl>
                                        <p:attrNameLst>
                                          <p:attrName>style.visibility</p:attrName>
                                        </p:attrNameLst>
                                      </p:cBhvr>
                                      <p:to>
                                        <p:strVal val="visible"/>
                                      </p:to>
                                    </p:set>
                                    <p:anim calcmode="lin" valueType="num">
                                      <p:cBhvr additive="repl">
                                        <p:cTn id="45" dur="1000" fill="hold"/>
                                        <p:tgtEl>
                                          <p:spTgt spid="12296"/>
                                        </p:tgtEl>
                                        <p:attrNameLst>
                                          <p:attrName>ppt_w</p:attrName>
                                        </p:attrNameLst>
                                      </p:cBhvr>
                                      <p:tavLst>
                                        <p:tav tm="100000">
                                          <p:val>
                                            <p:fltVal val="0"/>
                                          </p:val>
                                        </p:tav>
                                        <p:tav>
                                          <p:val>
                                            <p:strVal val="#ppt_w"/>
                                          </p:val>
                                        </p:tav>
                                      </p:tavLst>
                                    </p:anim>
                                    <p:anim calcmode="lin" valueType="num">
                                      <p:cBhvr additive="repl">
                                        <p:cTn id="46" dur="1000" fill="hold"/>
                                        <p:tgtEl>
                                          <p:spTgt spid="12296"/>
                                        </p:tgtEl>
                                        <p:attrNameLst>
                                          <p:attrName>ppt_h</p:attrName>
                                        </p:attrNameLst>
                                      </p:cBhvr>
                                      <p:tavLst>
                                        <p:tav tm="100000">
                                          <p:val>
                                            <p:fltVal val="0"/>
                                          </p:val>
                                        </p:tav>
                                        <p:tav>
                                          <p:val>
                                            <p:strVal val="#ppt_h"/>
                                          </p:val>
                                        </p:tav>
                                      </p:tavLst>
                                    </p:anim>
                                    <p:anim calcmode="lin" valueType="num">
                                      <p:cBhvr additive="repl">
                                        <p:cTn id="47" dur="1000" fill="hold"/>
                                        <p:tgtEl>
                                          <p:spTgt spid="12296"/>
                                        </p:tgtEl>
                                        <p:attrNameLst>
                                          <p:attrName>ppt_x</p:attrName>
                                        </p:attrNameLst>
                                      </p:cBhvr>
                                      <p:tavLst>
                                        <p:tav tm="0" fmla="#ppt_x+(cos(-2*pi*(1-$))*-#ppt_x-sin(-2*pi*(1-$))*(1-#ppt_y))*(1-$)">
                                          <p:val>
                                            <p:fltVal val="0"/>
                                          </p:val>
                                        </p:tav>
                                        <p:tav tm="100000">
                                          <p:val>
                                            <p:fltVal val="1"/>
                                          </p:val>
                                        </p:tav>
                                      </p:tavLst>
                                    </p:anim>
                                    <p:anim calcmode="lin" valueType="num">
                                      <p:cBhvr additive="repl">
                                        <p:cTn id="48" dur="1000" fill="hold"/>
                                        <p:tgtEl>
                                          <p:spTgt spid="12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fill="hold" nodeType="clickEffect">
                                  <p:stCondLst>
                                    <p:cond delay="0"/>
                                  </p:stCondLst>
                                  <p:childTnLst>
                                    <p:set>
                                      <p:cBhvr additive="repl">
                                        <p:cTn id="52" dur="1" fill="hold">
                                          <p:stCondLst>
                                            <p:cond delay="0"/>
                                          </p:stCondLst>
                                        </p:cTn>
                                        <p:tgtEl>
                                          <p:spTgt spid="12297"/>
                                        </p:tgtEl>
                                        <p:attrNameLst>
                                          <p:attrName>style.visibility</p:attrName>
                                        </p:attrNameLst>
                                      </p:cBhvr>
                                      <p:to>
                                        <p:strVal val="visible"/>
                                      </p:to>
                                    </p:set>
                                    <p:anim calcmode="lin" valueType="num">
                                      <p:cBhvr additive="repl">
                                        <p:cTn id="53" dur="1000" fill="hold"/>
                                        <p:tgtEl>
                                          <p:spTgt spid="12297"/>
                                        </p:tgtEl>
                                        <p:attrNameLst>
                                          <p:attrName>ppt_w</p:attrName>
                                        </p:attrNameLst>
                                      </p:cBhvr>
                                      <p:tavLst>
                                        <p:tav tm="100000">
                                          <p:val>
                                            <p:fltVal val="0"/>
                                          </p:val>
                                        </p:tav>
                                        <p:tav>
                                          <p:val>
                                            <p:strVal val="#ppt_w"/>
                                          </p:val>
                                        </p:tav>
                                      </p:tavLst>
                                    </p:anim>
                                    <p:anim calcmode="lin" valueType="num">
                                      <p:cBhvr additive="repl">
                                        <p:cTn id="54" dur="1000" fill="hold"/>
                                        <p:tgtEl>
                                          <p:spTgt spid="12297"/>
                                        </p:tgtEl>
                                        <p:attrNameLst>
                                          <p:attrName>ppt_h</p:attrName>
                                        </p:attrNameLst>
                                      </p:cBhvr>
                                      <p:tavLst>
                                        <p:tav tm="100000">
                                          <p:val>
                                            <p:fltVal val="0"/>
                                          </p:val>
                                        </p:tav>
                                        <p:tav>
                                          <p:val>
                                            <p:strVal val="#ppt_h"/>
                                          </p:val>
                                        </p:tav>
                                      </p:tavLst>
                                    </p:anim>
                                    <p:anim calcmode="lin" valueType="num">
                                      <p:cBhvr additive="repl">
                                        <p:cTn id="55" dur="1000" fill="hold"/>
                                        <p:tgtEl>
                                          <p:spTgt spid="12297"/>
                                        </p:tgtEl>
                                        <p:attrNameLst>
                                          <p:attrName>ppt_x</p:attrName>
                                        </p:attrNameLst>
                                      </p:cBhvr>
                                      <p:tavLst>
                                        <p:tav tm="0" fmla="#ppt_x+(cos(-2*pi*(1-$))*-#ppt_x-sin(-2*pi*(1-$))*(1-#ppt_y))*(1-$)">
                                          <p:val>
                                            <p:fltVal val="0"/>
                                          </p:val>
                                        </p:tav>
                                        <p:tav tm="100000">
                                          <p:val>
                                            <p:fltVal val="1"/>
                                          </p:val>
                                        </p:tav>
                                      </p:tavLst>
                                    </p:anim>
                                    <p:anim calcmode="lin" valueType="num">
                                      <p:cBhvr additive="repl">
                                        <p:cTn id="56" dur="1000" fill="hold"/>
                                        <p:tgtEl>
                                          <p:spTgt spid="122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fill="hold" nodeType="clickEffect">
                                  <p:stCondLst>
                                    <p:cond delay="0"/>
                                  </p:stCondLst>
                                  <p:childTnLst>
                                    <p:set>
                                      <p:cBhvr additive="repl">
                                        <p:cTn id="60" dur="1" fill="hold">
                                          <p:stCondLst>
                                            <p:cond delay="0"/>
                                          </p:stCondLst>
                                        </p:cTn>
                                        <p:tgtEl>
                                          <p:spTgt spid="12298"/>
                                        </p:tgtEl>
                                        <p:attrNameLst>
                                          <p:attrName>style.visibility</p:attrName>
                                        </p:attrNameLst>
                                      </p:cBhvr>
                                      <p:to>
                                        <p:strVal val="visible"/>
                                      </p:to>
                                    </p:set>
                                    <p:anim calcmode="lin" valueType="num">
                                      <p:cBhvr additive="repl">
                                        <p:cTn id="61" dur="1000" fill="hold"/>
                                        <p:tgtEl>
                                          <p:spTgt spid="12298"/>
                                        </p:tgtEl>
                                        <p:attrNameLst>
                                          <p:attrName>ppt_w</p:attrName>
                                        </p:attrNameLst>
                                      </p:cBhvr>
                                      <p:tavLst>
                                        <p:tav tm="100000">
                                          <p:val>
                                            <p:fltVal val="0"/>
                                          </p:val>
                                        </p:tav>
                                        <p:tav>
                                          <p:val>
                                            <p:strVal val="#ppt_w"/>
                                          </p:val>
                                        </p:tav>
                                      </p:tavLst>
                                    </p:anim>
                                    <p:anim calcmode="lin" valueType="num">
                                      <p:cBhvr additive="repl">
                                        <p:cTn id="62" dur="1000" fill="hold"/>
                                        <p:tgtEl>
                                          <p:spTgt spid="12298"/>
                                        </p:tgtEl>
                                        <p:attrNameLst>
                                          <p:attrName>ppt_h</p:attrName>
                                        </p:attrNameLst>
                                      </p:cBhvr>
                                      <p:tavLst>
                                        <p:tav tm="100000">
                                          <p:val>
                                            <p:fltVal val="0"/>
                                          </p:val>
                                        </p:tav>
                                        <p:tav>
                                          <p:val>
                                            <p:strVal val="#ppt_h"/>
                                          </p:val>
                                        </p:tav>
                                      </p:tavLst>
                                    </p:anim>
                                    <p:anim calcmode="lin" valueType="num">
                                      <p:cBhvr additive="repl">
                                        <p:cTn id="63" dur="1000" fill="hold"/>
                                        <p:tgtEl>
                                          <p:spTgt spid="12298"/>
                                        </p:tgtEl>
                                        <p:attrNameLst>
                                          <p:attrName>ppt_x</p:attrName>
                                        </p:attrNameLst>
                                      </p:cBhvr>
                                      <p:tavLst>
                                        <p:tav tm="0" fmla="#ppt_x+(cos(-2*pi*(1-$))*-#ppt_x-sin(-2*pi*(1-$))*(1-#ppt_y))*(1-$)">
                                          <p:val>
                                            <p:fltVal val="0"/>
                                          </p:val>
                                        </p:tav>
                                        <p:tav tm="100000">
                                          <p:val>
                                            <p:fltVal val="1"/>
                                          </p:val>
                                        </p:tav>
                                      </p:tavLst>
                                    </p:anim>
                                    <p:anim calcmode="lin" valueType="num">
                                      <p:cBhvr additive="repl">
                                        <p:cTn id="64" dur="1000" fill="hold"/>
                                        <p:tgtEl>
                                          <p:spTgt spid="122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p:stCondLst>
                        <p:cond delay="indefinite"/>
                      </p:stCondLst>
                      <p:childTnLst>
                        <p:par>
                          <p:cTn id="66" fill="hold">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p:stCondLst>
                        <p:cond delay="indefinite"/>
                      </p:stCondLst>
                      <p:childTnLst>
                        <p:par>
                          <p:cTn id="74" fill="hold">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zh-CN" altLang="en-US" b="1" dirty="0">
                <a:effectLst>
                  <a:outerShdw blurRad="38100" dist="38100" dir="2700000" algn="tl">
                    <a:srgbClr val="000000">
                      <a:alpha val="43137"/>
                    </a:srgbClr>
                  </a:outerShdw>
                </a:effectLst>
                <a:latin typeface="Arial" charset="0"/>
                <a:ea typeface="ＭＳ Ｐゴシック" charset="0"/>
              </a:rPr>
              <a:t>有一个主日，我在灵里，听见在我后边有一个大声音，好像号筒的响声</a:t>
            </a:r>
            <a:br>
              <a:rPr lang="zh-CN" altLang="en-US"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 </a:t>
            </a:r>
            <a:br>
              <a:rPr lang="en-US" sz="3600"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(1:10 </a:t>
            </a:r>
            <a:r>
              <a:rPr lang="en-US" sz="3200" b="1" dirty="0">
                <a:effectLst>
                  <a:outerShdw blurRad="38100" dist="38100" dir="2700000" algn="tl">
                    <a:srgbClr val="000000">
                      <a:alpha val="43137"/>
                    </a:srgbClr>
                  </a:outerShdw>
                </a:effectLst>
                <a:latin typeface="Arial" charset="0"/>
                <a:ea typeface="ＭＳ Ｐゴシック" charset="0"/>
              </a:rPr>
              <a:t>CNV</a:t>
            </a:r>
            <a:r>
              <a:rPr lang="en-US" sz="3600" b="1" dirty="0">
                <a:effectLst>
                  <a:outerShdw blurRad="38100" dist="38100" dir="2700000" algn="tl">
                    <a:srgbClr val="000000">
                      <a:alpha val="43137"/>
                    </a:srgbClr>
                  </a:outerShdw>
                </a:effectLst>
                <a:latin typeface="Arial" charset="0"/>
                <a:ea typeface="ＭＳ Ｐゴシック" charset="0"/>
              </a:rPr>
              <a:t>). </a:t>
            </a:r>
          </a:p>
        </p:txBody>
      </p:sp>
    </p:spTree>
    <p:extLst>
      <p:ext uri="{BB962C8B-B14F-4D97-AF65-F5344CB8AC3E}">
        <p14:creationId xmlns:p14="http://schemas.microsoft.com/office/powerpoint/2010/main" val="224718342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95325"/>
            <a:ext cx="9144000" cy="616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Trailes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 name="TextBox 23"/>
          <p:cNvSpPr txBox="1"/>
          <p:nvPr/>
        </p:nvSpPr>
        <p:spPr>
          <a:xfrm>
            <a:off x="3708400" y="4983163"/>
            <a:ext cx="129540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Nysa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44" name="Title 1"/>
          <p:cNvSpPr>
            <a:spLocks noGrp="1"/>
          </p:cNvSpPr>
          <p:nvPr>
            <p:ph type="title"/>
          </p:nvPr>
        </p:nvSpPr>
        <p:spPr>
          <a:xfrm>
            <a:off x="-31750" y="-26988"/>
            <a:ext cx="9212263" cy="719138"/>
          </a:xfrm>
        </p:spPr>
        <p:txBody>
          <a:bodyPr/>
          <a:lstStyle/>
          <a:p>
            <a:r>
              <a:rPr lang="zh-SG" altLang="en-US" dirty="0">
                <a:latin typeface="Arial" charset="0"/>
                <a:ea typeface="ＭＳ Ｐゴシック" charset="0"/>
              </a:rPr>
              <a:t>七 个 教 会 </a:t>
            </a:r>
            <a:r>
              <a:rPr lang="en-US" dirty="0">
                <a:latin typeface="Arial" charset="0"/>
                <a:ea typeface="ＭＳ Ｐゴシック" charset="0"/>
              </a:rPr>
              <a:t>(</a:t>
            </a:r>
            <a:r>
              <a:rPr lang="zh-SG" altLang="en-US" dirty="0">
                <a:latin typeface="Arial" charset="0"/>
                <a:ea typeface="ＭＳ Ｐゴシック" charset="0"/>
              </a:rPr>
              <a:t>启示录</a:t>
            </a:r>
            <a:r>
              <a:rPr lang="en-US" dirty="0">
                <a:latin typeface="Arial" charset="0"/>
                <a:ea typeface="ＭＳ Ｐゴシック" charset="0"/>
              </a:rPr>
              <a:t> 2–3)</a:t>
            </a:r>
          </a:p>
        </p:txBody>
      </p:sp>
      <p:sp>
        <p:nvSpPr>
          <p:cNvPr id="5" name="Diamond 4"/>
          <p:cNvSpPr>
            <a:spLocks noChangeArrowheads="1"/>
          </p:cNvSpPr>
          <p:nvPr/>
        </p:nvSpPr>
        <p:spPr bwMode="auto">
          <a:xfrm>
            <a:off x="2555875" y="3933825"/>
            <a:ext cx="287338"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 name="TextBox 7"/>
          <p:cNvSpPr txBox="1"/>
          <p:nvPr/>
        </p:nvSpPr>
        <p:spPr>
          <a:xfrm>
            <a:off x="1042988" y="50133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以 弗 所</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Diamond 8"/>
          <p:cNvSpPr>
            <a:spLocks noChangeArrowheads="1"/>
          </p:cNvSpPr>
          <p:nvPr/>
        </p:nvSpPr>
        <p:spPr bwMode="auto">
          <a:xfrm>
            <a:off x="2843213" y="5157788"/>
            <a:ext cx="288925"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0" name="TextBox 9"/>
          <p:cNvSpPr txBox="1"/>
          <p:nvPr/>
        </p:nvSpPr>
        <p:spPr>
          <a:xfrm>
            <a:off x="4716463" y="4941888"/>
            <a:ext cx="1885950"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老 底 嘉</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1" name="Diamond 10"/>
          <p:cNvSpPr>
            <a:spLocks noChangeArrowheads="1"/>
          </p:cNvSpPr>
          <p:nvPr/>
        </p:nvSpPr>
        <p:spPr bwMode="auto">
          <a:xfrm>
            <a:off x="6516688" y="5157788"/>
            <a:ext cx="287337"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 name="TextBox 11"/>
          <p:cNvSpPr txBox="1"/>
          <p:nvPr/>
        </p:nvSpPr>
        <p:spPr>
          <a:xfrm>
            <a:off x="3492500" y="4292600"/>
            <a:ext cx="2390775"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非 拉 铁 非</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 name="Diamond 12"/>
          <p:cNvSpPr>
            <a:spLocks noChangeArrowheads="1"/>
          </p:cNvSpPr>
          <p:nvPr/>
        </p:nvSpPr>
        <p:spPr bwMode="auto">
          <a:xfrm>
            <a:off x="5795963" y="4365625"/>
            <a:ext cx="288925"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4" name="TextBox 13"/>
          <p:cNvSpPr txBox="1"/>
          <p:nvPr/>
        </p:nvSpPr>
        <p:spPr>
          <a:xfrm>
            <a:off x="2987675" y="3644900"/>
            <a:ext cx="1671638"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撒 狄</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Diamond 14"/>
          <p:cNvSpPr>
            <a:spLocks noChangeArrowheads="1"/>
          </p:cNvSpPr>
          <p:nvPr/>
        </p:nvSpPr>
        <p:spPr bwMode="auto">
          <a:xfrm>
            <a:off x="4572000" y="3789363"/>
            <a:ext cx="287338"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6" name="TextBox 15"/>
          <p:cNvSpPr txBox="1"/>
          <p:nvPr/>
        </p:nvSpPr>
        <p:spPr>
          <a:xfrm>
            <a:off x="4284663" y="2533346"/>
            <a:ext cx="2087562" cy="40011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推 雅 推 喇 城 </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7" name="Diamond 16"/>
          <p:cNvSpPr>
            <a:spLocks noChangeArrowheads="1"/>
          </p:cNvSpPr>
          <p:nvPr/>
        </p:nvSpPr>
        <p:spPr bwMode="auto">
          <a:xfrm>
            <a:off x="4067175" y="2708275"/>
            <a:ext cx="288925" cy="288925"/>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 name="TextBox 17"/>
          <p:cNvSpPr txBox="1"/>
          <p:nvPr/>
        </p:nvSpPr>
        <p:spPr>
          <a:xfrm>
            <a:off x="900113" y="1916113"/>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别 迦 摩</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9" name="Diamond 18"/>
          <p:cNvSpPr>
            <a:spLocks noChangeArrowheads="1"/>
          </p:cNvSpPr>
          <p:nvPr/>
        </p:nvSpPr>
        <p:spPr bwMode="auto">
          <a:xfrm>
            <a:off x="2700338" y="2133600"/>
            <a:ext cx="287337"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0" name="TextBox 19"/>
          <p:cNvSpPr txBox="1"/>
          <p:nvPr/>
        </p:nvSpPr>
        <p:spPr>
          <a:xfrm>
            <a:off x="827088" y="39338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士 每 拿</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Erythrae</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Aphrodisias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Cyme</a:t>
            </a: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Hierapolis</a:t>
            </a:r>
          </a:p>
        </p:txBody>
      </p:sp>
      <p:sp>
        <p:nvSpPr>
          <p:cNvPr id="36" name="TextBox 35"/>
          <p:cNvSpPr txBox="1"/>
          <p:nvPr/>
        </p:nvSpPr>
        <p:spPr>
          <a:xfrm>
            <a:off x="6659563" y="41497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Eumenia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Aezani</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Colossae</a:t>
            </a: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Alabanda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Heraclea</a:t>
            </a: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Miletus</a:t>
            </a: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Lebedus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Colophon</a:t>
            </a: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Adramyttium</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拔 摩</a:t>
            </a:r>
          </a:p>
        </p:txBody>
      </p:sp>
      <p:sp>
        <p:nvSpPr>
          <p:cNvPr id="778287" name="Diamond 54"/>
          <p:cNvSpPr>
            <a:spLocks noChangeArrowheads="1"/>
          </p:cNvSpPr>
          <p:nvPr/>
        </p:nvSpPr>
        <p:spPr bwMode="auto">
          <a:xfrm>
            <a:off x="1331913" y="6540500"/>
            <a:ext cx="287337"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 xmlns:a14="http://schemas.microsoft.com/office/drawing/2010/main">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78296" name="Text Box 37"/>
          <p:cNvSpPr txBox="1">
            <a:spLocks noChangeArrowheads="1"/>
          </p:cNvSpPr>
          <p:nvPr/>
        </p:nvSpPr>
        <p:spPr bwMode="auto">
          <a:xfrm>
            <a:off x="8413750" y="44450"/>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335</a:t>
            </a:r>
          </a:p>
        </p:txBody>
      </p:sp>
      <p:sp>
        <p:nvSpPr>
          <p:cNvPr id="58" name="Text Box 15">
            <a:extLst>
              <a:ext uri="{FF2B5EF4-FFF2-40B4-BE49-F238E27FC236}">
                <a16:creationId xmlns:a16="http://schemas.microsoft.com/office/drawing/2014/main" id="{4A0C1B3A-597C-3D4B-95D4-84B93D688E75}"/>
              </a:ext>
            </a:extLst>
          </p:cNvPr>
          <p:cNvSpPr txBox="1">
            <a:spLocks noChangeArrowheads="1"/>
          </p:cNvSpPr>
          <p:nvPr/>
        </p:nvSpPr>
        <p:spPr bwMode="auto">
          <a:xfrm>
            <a:off x="3082926" y="735798"/>
            <a:ext cx="6026150" cy="2677656"/>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sz="2800" b="1" dirty="0">
                <a:solidFill>
                  <a:srgbClr val="FFFFFF"/>
                </a:solidFill>
                <a:effectLst>
                  <a:outerShdw blurRad="38100" dist="38100" dir="2700000" algn="tl">
                    <a:srgbClr val="000000"/>
                  </a:outerShdw>
                </a:effectLst>
                <a:latin typeface="Arial" charset="0"/>
              </a:rPr>
              <a:t>有一个主日，我在灵里，听见在我后边有一个大声音，好像号筒的响声， </a:t>
            </a:r>
            <a:r>
              <a:rPr lang="en-US" altLang="zh-CN" sz="2800" b="1" dirty="0">
                <a:solidFill>
                  <a:srgbClr val="FFFFFF"/>
                </a:solidFill>
                <a:effectLst>
                  <a:outerShdw blurRad="38100" dist="38100" dir="2700000" algn="tl">
                    <a:srgbClr val="000000"/>
                  </a:outerShdw>
                </a:effectLst>
                <a:latin typeface="Arial" charset="0"/>
              </a:rPr>
              <a:t>11 </a:t>
            </a:r>
            <a:r>
              <a:rPr lang="zh-CN" altLang="en-US" sz="2800" b="1" dirty="0">
                <a:solidFill>
                  <a:srgbClr val="FFFFFF"/>
                </a:solidFill>
                <a:effectLst>
                  <a:outerShdw blurRad="38100" dist="38100" dir="2700000" algn="tl">
                    <a:srgbClr val="000000"/>
                  </a:outerShdw>
                </a:effectLst>
                <a:latin typeface="Arial" charset="0"/>
              </a:rPr>
              <a:t>说：“你所看见的，要写在书上，也要寄给以弗所、士每拿、别迦摩、推雅推拉、撒狄、非拉铁非、老底嘉七个教会。”</a:t>
            </a:r>
          </a:p>
          <a:p>
            <a:pPr algn="r">
              <a:defRPr/>
            </a:pPr>
            <a:r>
              <a:rPr lang="en-US" altLang="ja-JP" sz="2800" b="1" dirty="0">
                <a:solidFill>
                  <a:srgbClr val="FFFFFF"/>
                </a:solidFill>
                <a:effectLst>
                  <a:outerShdw blurRad="38100" dist="38100" dir="2700000" algn="tl">
                    <a:srgbClr val="000000"/>
                  </a:outerShdw>
                </a:effectLst>
                <a:latin typeface="Arial" charset="0"/>
              </a:rPr>
              <a:t> (</a:t>
            </a:r>
            <a:r>
              <a:rPr lang="zh-CN" altLang="en-US" sz="2800" b="1" dirty="0">
                <a:solidFill>
                  <a:srgbClr val="FFFFFF"/>
                </a:solidFill>
                <a:effectLst>
                  <a:outerShdw blurRad="38100" dist="38100" dir="2700000" algn="tl">
                    <a:srgbClr val="000000"/>
                  </a:outerShdw>
                </a:effectLst>
                <a:latin typeface="Arial" charset="0"/>
              </a:rPr>
              <a:t>启示录</a:t>
            </a:r>
            <a:r>
              <a:rPr lang="en-US" altLang="zh-CN" sz="2800" b="1" dirty="0">
                <a:solidFill>
                  <a:srgbClr val="FFFFFF"/>
                </a:solidFill>
                <a:effectLst>
                  <a:outerShdw blurRad="38100" dist="38100" dir="2700000" algn="tl">
                    <a:srgbClr val="000000"/>
                  </a:outerShdw>
                </a:effectLst>
                <a:latin typeface="Arial" charset="0"/>
              </a:rPr>
              <a:t> </a:t>
            </a:r>
            <a:r>
              <a:rPr lang="en-US" altLang="ja-JP" sz="2800" b="1" dirty="0">
                <a:solidFill>
                  <a:srgbClr val="FFFFFF"/>
                </a:solidFill>
                <a:effectLst>
                  <a:outerShdw blurRad="38100" dist="38100" dir="2700000" algn="tl">
                    <a:srgbClr val="000000"/>
                  </a:outerShdw>
                </a:effectLst>
                <a:latin typeface="Arial" charset="0"/>
              </a:rPr>
              <a:t>1:10-11 </a:t>
            </a:r>
            <a:r>
              <a:rPr lang="en-US" altLang="ja-JP" sz="2000" b="1" dirty="0">
                <a:solidFill>
                  <a:srgbClr val="FFFFFF"/>
                </a:solidFill>
                <a:effectLst>
                  <a:outerShdw blurRad="38100" dist="38100" dir="2700000" algn="tl">
                    <a:srgbClr val="000000"/>
                  </a:outerShdw>
                </a:effectLst>
                <a:latin typeface="Arial" charset="0"/>
              </a:rPr>
              <a:t>CNV</a:t>
            </a:r>
            <a:r>
              <a:rPr lang="en-US" altLang="ja-JP" sz="2800" b="1" dirty="0">
                <a:solidFill>
                  <a:srgbClr val="FFFFFF"/>
                </a:solidFill>
                <a:effectLst>
                  <a:outerShdw blurRad="38100" dist="38100" dir="2700000" algn="tl">
                    <a:srgbClr val="000000"/>
                  </a:outerShdw>
                </a:effectLst>
                <a:latin typeface="Arial" charset="0"/>
              </a:rPr>
              <a:t>).</a:t>
            </a:r>
            <a:endParaRPr lang="en-US" sz="2800" b="1" dirty="0">
              <a:solidFill>
                <a:srgbClr val="FFFFFF"/>
              </a:solidFill>
              <a:effectLst>
                <a:outerShdw blurRad="38100" dist="38100" dir="2700000" algn="tl">
                  <a:srgbClr val="000000"/>
                </a:outerShdw>
              </a:effectLst>
              <a:latin typeface="26" charset="0"/>
            </a:endParaRPr>
          </a:p>
        </p:txBody>
      </p:sp>
    </p:spTree>
    <p:extLst>
      <p:ext uri="{BB962C8B-B14F-4D97-AF65-F5344CB8AC3E}">
        <p14:creationId xmlns:p14="http://schemas.microsoft.com/office/powerpoint/2010/main" val="255220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wipe(down)">
                                      <p:cBhvr>
                                        <p:cTn id="18" dur="500"/>
                                        <p:tgtEl>
                                          <p:spTgt spid="57"/>
                                        </p:tgtEl>
                                      </p:cBhvr>
                                    </p:animEffec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wipe(down)">
                                      <p:cBhvr>
                                        <p:cTn id="29" dur="500"/>
                                        <p:tgtEl>
                                          <p:spTgt spid="59"/>
                                        </p:tgtEl>
                                      </p:cBhvr>
                                    </p:animEffect>
                                  </p:childTnLst>
                                </p:cTn>
                              </p:par>
                            </p:childTnLst>
                          </p:cTn>
                        </p:par>
                        <p:par>
                          <p:cTn id="30" fill="hold" nodeType="afterGroup">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wipe(left)">
                                      <p:cBhvr>
                                        <p:cTn id="40" dur="500"/>
                                        <p:tgtEl>
                                          <p:spTgt spid="60"/>
                                        </p:tgtEl>
                                      </p:cBhvr>
                                    </p:animEffect>
                                  </p:childTnLst>
                                </p:cTn>
                              </p:par>
                            </p:childTnLst>
                          </p:cTn>
                        </p:par>
                        <p:par>
                          <p:cTn id="41" fill="hold" nodeType="afterGroup">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childTnLst>
                                </p:cTn>
                              </p:par>
                            </p:childTnLst>
                          </p:cTn>
                        </p:par>
                        <p:par>
                          <p:cTn id="44" fill="hold" nodeType="afterGroup">
                            <p:stCondLst>
                              <p:cond delay="500"/>
                            </p:stCondLst>
                            <p:childTnLst>
                              <p:par>
                                <p:cTn id="45" presetID="1" presetClass="entr" presetSubtype="0"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grpId="0" nodeType="click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up)">
                                      <p:cBhvr>
                                        <p:cTn id="51" dur="500"/>
                                        <p:tgtEl>
                                          <p:spTgt spid="61"/>
                                        </p:tgtEl>
                                      </p:cBhvr>
                                    </p:animEffec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par>
                          <p:cTn id="55" fill="hold" nodeType="afterGroup">
                            <p:stCondLst>
                              <p:cond delay="500"/>
                            </p:stCondLst>
                            <p:childTnLst>
                              <p:par>
                                <p:cTn id="56" presetID="1"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wipe(up)">
                                      <p:cBhvr>
                                        <p:cTn id="62" dur="500"/>
                                        <p:tgtEl>
                                          <p:spTgt spid="62"/>
                                        </p:tgtEl>
                                      </p:cBhvr>
                                    </p:animEffect>
                                  </p:childTnLst>
                                </p:cTn>
                              </p:par>
                            </p:childTnLst>
                          </p:cTn>
                        </p:par>
                        <p:par>
                          <p:cTn id="63" fill="hold" nodeType="afterGroup">
                            <p:stCondLst>
                              <p:cond delay="500"/>
                            </p:stCondLst>
                            <p:childTnLst>
                              <p:par>
                                <p:cTn id="64" presetID="1" presetClass="entr" presetSubtype="0"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childTnLst>
                                </p:cTn>
                              </p:par>
                            </p:childTnLst>
                          </p:cTn>
                        </p:par>
                        <p:par>
                          <p:cTn id="66" fill="hold" nodeType="afterGroup">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grpId="0" nodeType="click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wipe(up)">
                                      <p:cBhvr>
                                        <p:cTn id="73" dur="500"/>
                                        <p:tgtEl>
                                          <p:spTgt spid="63"/>
                                        </p:tgtEl>
                                      </p:cBhvr>
                                    </p:animEffect>
                                  </p:childTnLst>
                                </p:cTn>
                              </p:par>
                            </p:childTnLst>
                          </p:cTn>
                        </p:par>
                        <p:par>
                          <p:cTn id="74" fill="hold" nodeType="afterGroup">
                            <p:stCondLst>
                              <p:cond delay="500"/>
                            </p:stCondLst>
                            <p:childTnLst>
                              <p:par>
                                <p:cTn id="75" presetID="1" presetClass="entr" presetSubtype="0"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childTnLst>
                                </p:cTn>
                              </p:par>
                            </p:childTnLst>
                          </p:cTn>
                        </p:par>
                        <p:par>
                          <p:cTn id="77" fill="hold" nodeType="afterGroup">
                            <p:stCondLst>
                              <p:cond delay="500"/>
                            </p:stCondLst>
                            <p:childTnLst>
                              <p:par>
                                <p:cTn id="78" presetID="1" presetClass="entr" presetSubtype="0" fill="hold" grpId="0" nodeType="afterEffect">
                                  <p:stCondLst>
                                    <p:cond delay="0"/>
                                  </p:stCondLst>
                                  <p:childTnLst>
                                    <p:set>
                                      <p:cBhvr>
                                        <p:cTn id="79"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19" grpId="0" animBg="1"/>
      <p:bldP spid="20" grpId="0"/>
      <p:bldP spid="57" grpId="0" animBg="1"/>
      <p:bldP spid="59" grpId="0" animBg="1"/>
      <p:bldP spid="60" grpId="0" animBg="1"/>
      <p:bldP spid="61" grpId="0" animBg="1"/>
      <p:bldP spid="62" grpId="0" animBg="1"/>
      <p:bldP spid="6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0" y="0"/>
            <a:ext cx="4510820" cy="1773238"/>
          </a:xfrm>
        </p:spPr>
        <p:txBody>
          <a:bodyPr/>
          <a:lstStyle/>
          <a:p>
            <a:r>
              <a:rPr lang="zh-TW" altLang="en-US" sz="4000" b="1" dirty="0">
                <a:effectLst>
                  <a:glow rad="101600">
                    <a:schemeClr val="tx1">
                      <a:alpha val="75000"/>
                    </a:schemeClr>
                  </a:glow>
                </a:effectLst>
                <a:latin typeface="Arial" charset="0"/>
                <a:ea typeface="ＭＳ Ｐゴシック" charset="0"/>
              </a:rPr>
              <a:t>基 督 在 燈 台 中  </a:t>
            </a:r>
            <a:r>
              <a:rPr lang="en-US" altLang="zh-TW" sz="4000" b="1" dirty="0">
                <a:effectLst>
                  <a:glow rad="101600">
                    <a:schemeClr val="tx1">
                      <a:alpha val="75000"/>
                    </a:schemeClr>
                  </a:glow>
                </a:effectLst>
                <a:latin typeface="Arial" charset="0"/>
                <a:ea typeface="ＭＳ Ｐゴシック" charset="0"/>
              </a:rPr>
              <a:t>(</a:t>
            </a:r>
            <a:r>
              <a:rPr lang="zh-TW" altLang="en-US" sz="4000" b="1" dirty="0">
                <a:effectLst>
                  <a:glow rad="101600">
                    <a:schemeClr val="tx1">
                      <a:alpha val="75000"/>
                    </a:schemeClr>
                  </a:glow>
                </a:effectLst>
                <a:latin typeface="Arial" charset="0"/>
                <a:ea typeface="ＭＳ Ｐゴシック" charset="0"/>
              </a:rPr>
              <a:t>启 示 录 </a:t>
            </a:r>
            <a:r>
              <a:rPr lang="en-US" altLang="zh-TW" sz="4000" b="1" dirty="0">
                <a:effectLst>
                  <a:glow rad="101600">
                    <a:schemeClr val="tx1">
                      <a:alpha val="75000"/>
                    </a:schemeClr>
                  </a:glow>
                </a:effectLst>
                <a:latin typeface="Arial" charset="0"/>
                <a:ea typeface="ＭＳ Ｐゴシック" charset="0"/>
              </a:rPr>
              <a:t>1 </a:t>
            </a:r>
            <a:r>
              <a:rPr lang="zh-TW" altLang="en-US" sz="4000" b="1" dirty="0">
                <a:effectLst>
                  <a:glow rad="101600">
                    <a:schemeClr val="tx1">
                      <a:alpha val="75000"/>
                    </a:schemeClr>
                  </a:glow>
                </a:effectLst>
                <a:latin typeface="Arial" charset="0"/>
                <a:ea typeface="ＭＳ Ｐゴシック" charset="0"/>
              </a:rPr>
              <a:t>章 </a:t>
            </a:r>
            <a:r>
              <a:rPr lang="en-US" altLang="zh-TW" sz="4000" b="1" dirty="0">
                <a:effectLst>
                  <a:glow rad="101600">
                    <a:schemeClr val="tx1">
                      <a:alpha val="75000"/>
                    </a:schemeClr>
                  </a:glow>
                </a:effectLst>
                <a:latin typeface="Arial" charset="0"/>
                <a:ea typeface="ＭＳ Ｐゴシック" charset="0"/>
              </a:rPr>
              <a:t>)</a:t>
            </a:r>
            <a:endParaRPr lang="en-US" sz="4000" b="1" dirty="0">
              <a:effectLst>
                <a:glow rad="101600">
                  <a:schemeClr val="tx1">
                    <a:alpha val="75000"/>
                  </a:schemeClr>
                </a:glow>
              </a:effectLst>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3240417178"/>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a:t>
            </a:r>
            <a:r>
              <a:rPr lang="zh-CN" altLang="en-US" b="1" dirty="0">
                <a:latin typeface="Arial" charset="0"/>
                <a:ea typeface="ＭＳ Ｐゴシック" charset="0"/>
              </a:rPr>
              <a:t>我看见</a:t>
            </a:r>
            <a:r>
              <a:rPr lang="en-US" b="1" dirty="0">
                <a:latin typeface="Arial" charset="0"/>
                <a:ea typeface="ＭＳ Ｐゴシック" charset="0"/>
              </a:rPr>
              <a:t>…"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4000" b="1" dirty="0">
                <a:solidFill>
                  <a:srgbClr val="FFFFFF"/>
                </a:solidFill>
                <a:latin typeface="Arial" charset="0"/>
                <a:cs typeface="Arial" charset="0"/>
              </a:rPr>
              <a:t>这个短语在</a:t>
            </a:r>
            <a:r>
              <a:rPr lang="en-US" altLang="zh-CN" sz="4000" b="1" dirty="0">
                <a:solidFill>
                  <a:srgbClr val="FFFFFF"/>
                </a:solidFill>
                <a:latin typeface="Arial" charset="0"/>
                <a:cs typeface="Arial" charset="0"/>
              </a:rPr>
              <a:t>《</a:t>
            </a:r>
            <a:r>
              <a:rPr lang="zh-CN" altLang="en-US" sz="4000" b="1" dirty="0">
                <a:solidFill>
                  <a:srgbClr val="FFFFFF"/>
                </a:solidFill>
                <a:latin typeface="Arial" charset="0"/>
                <a:cs typeface="Arial" charset="0"/>
              </a:rPr>
              <a:t>启示录</a:t>
            </a:r>
            <a:r>
              <a:rPr lang="en-US" altLang="zh-CN" sz="4000" b="1" dirty="0">
                <a:solidFill>
                  <a:srgbClr val="FFFFFF"/>
                </a:solidFill>
                <a:latin typeface="Arial" charset="0"/>
                <a:cs typeface="Arial" charset="0"/>
              </a:rPr>
              <a:t>》</a:t>
            </a:r>
            <a:r>
              <a:rPr lang="zh-CN" altLang="en-US" sz="4000" b="1" dirty="0">
                <a:solidFill>
                  <a:srgbClr val="FFFFFF"/>
                </a:solidFill>
                <a:latin typeface="Arial" charset="0"/>
                <a:cs typeface="Arial" charset="0"/>
              </a:rPr>
              <a:t>中用了</a:t>
            </a:r>
            <a:r>
              <a:rPr lang="en-US" altLang="zh-CN" sz="4000" b="1" dirty="0">
                <a:solidFill>
                  <a:srgbClr val="FFFFFF"/>
                </a:solidFill>
                <a:latin typeface="Arial" charset="0"/>
                <a:cs typeface="Arial" charset="0"/>
              </a:rPr>
              <a:t>45</a:t>
            </a:r>
            <a:r>
              <a:rPr lang="zh-CN" altLang="en-US" sz="4000" b="1" dirty="0">
                <a:solidFill>
                  <a:srgbClr val="FFFFFF"/>
                </a:solidFill>
                <a:latin typeface="Arial" charset="0"/>
                <a:cs typeface="Arial" charset="0"/>
              </a:rPr>
              <a:t>次</a:t>
            </a:r>
            <a:r>
              <a:rPr lang="en-US" sz="4000" b="1" dirty="0">
                <a:solidFill>
                  <a:srgbClr val="FFFFFF"/>
                </a:solidFill>
                <a:latin typeface="Arial" charset="0"/>
                <a:cs typeface="Arial" charset="0"/>
              </a:rPr>
              <a:t>!</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1:12 </a:t>
            </a:r>
          </a:p>
          <a:p>
            <a:r>
              <a:rPr lang="en-US" sz="2000" b="1">
                <a:solidFill>
                  <a:srgbClr val="FFFFFF"/>
                </a:solidFill>
              </a:rPr>
              <a:t>1:17 </a:t>
            </a:r>
          </a:p>
          <a:p>
            <a:r>
              <a:rPr lang="en-US" sz="2000" b="1">
                <a:solidFill>
                  <a:srgbClr val="FFFFFF"/>
                </a:solidFill>
              </a:rPr>
              <a:t>4:1 </a:t>
            </a:r>
          </a:p>
          <a:p>
            <a:r>
              <a:rPr lang="en-US" sz="2000" b="1">
                <a:solidFill>
                  <a:srgbClr val="FFFFFF"/>
                </a:solidFill>
              </a:rPr>
              <a:t>5:1 </a:t>
            </a:r>
          </a:p>
          <a:p>
            <a:r>
              <a:rPr lang="en-US" sz="2000" b="1">
                <a:solidFill>
                  <a:srgbClr val="FFFFFF"/>
                </a:solidFill>
              </a:rPr>
              <a:t>5:2 </a:t>
            </a:r>
          </a:p>
          <a:p>
            <a:r>
              <a:rPr lang="en-US" sz="2000" b="1">
                <a:solidFill>
                  <a:srgbClr val="FFFFFF"/>
                </a:solidFill>
              </a:rPr>
              <a:t>5:6 </a:t>
            </a:r>
          </a:p>
          <a:p>
            <a:r>
              <a:rPr lang="en-US" sz="2000" b="1">
                <a:solidFill>
                  <a:srgbClr val="FFFFFF"/>
                </a:solidFill>
              </a:rPr>
              <a:t>5:11 </a:t>
            </a:r>
          </a:p>
          <a:p>
            <a:r>
              <a:rPr lang="en-US" sz="2000" b="1">
                <a:solidFill>
                  <a:srgbClr val="FFFFFF"/>
                </a:solidFill>
              </a:rPr>
              <a:t>6:1 </a:t>
            </a:r>
          </a:p>
          <a:p>
            <a:r>
              <a:rPr lang="en-US" sz="2000" b="1">
                <a:solidFill>
                  <a:srgbClr val="FFFFFF"/>
                </a:solidFill>
              </a:rPr>
              <a:t>6:2 </a:t>
            </a:r>
          </a:p>
          <a:p>
            <a:r>
              <a:rPr lang="en-US" sz="2000" b="1">
                <a:solidFill>
                  <a:srgbClr val="FFFFFF"/>
                </a:solidFill>
              </a:rPr>
              <a:t>6:5 </a:t>
            </a:r>
          </a:p>
          <a:p>
            <a:r>
              <a:rPr lang="en-US" sz="2000" b="1">
                <a:solidFill>
                  <a:srgbClr val="FFFFFF"/>
                </a:solidFill>
              </a:rPr>
              <a:t>6:8 </a:t>
            </a:r>
          </a:p>
          <a:p>
            <a:r>
              <a:rPr lang="en-US" sz="2000" b="1">
                <a:solidFill>
                  <a:srgbClr val="FFFFFF"/>
                </a:solidFill>
              </a:rPr>
              <a:t>6:9 </a:t>
            </a:r>
          </a:p>
          <a:p>
            <a:r>
              <a:rPr lang="en-US" sz="2000" b="1">
                <a:solidFill>
                  <a:srgbClr val="FFFFFF"/>
                </a:solidFill>
              </a:rPr>
              <a:t>6:12 </a:t>
            </a:r>
          </a:p>
          <a:p>
            <a:r>
              <a:rPr lang="en-US" sz="2000" b="1">
                <a:solidFill>
                  <a:srgbClr val="FFFFFF"/>
                </a:solidFill>
              </a:rPr>
              <a:t>7:1 </a:t>
            </a:r>
          </a:p>
          <a:p>
            <a:r>
              <a:rPr lang="en-US" sz="2000" b="1">
                <a:solidFill>
                  <a:srgbClr val="FFFFFF"/>
                </a:solidFill>
              </a:rPr>
              <a:t>7:2 </a:t>
            </a:r>
          </a:p>
          <a:p>
            <a:r>
              <a:rPr lang="en-US" sz="2000" b="1">
                <a:solidFill>
                  <a:srgbClr val="FFFFFF"/>
                </a:solidFill>
              </a:rPr>
              <a:t>7:9 </a:t>
            </a:r>
          </a:p>
          <a:p>
            <a:r>
              <a:rPr lang="en-US" sz="2000" b="1">
                <a:solidFill>
                  <a:srgbClr val="FFFFFF"/>
                </a:solidFill>
              </a:rPr>
              <a:t>8:2 </a:t>
            </a:r>
          </a:p>
          <a:p>
            <a:r>
              <a:rPr lang="en-US" sz="2000" b="1">
                <a:solidFill>
                  <a:srgbClr val="FFFFFF"/>
                </a:solidFill>
              </a:rPr>
              <a:t>8:13 </a:t>
            </a:r>
          </a:p>
          <a:p>
            <a:r>
              <a:rPr lang="en-US" sz="2000" b="1">
                <a:solidFill>
                  <a:srgbClr val="FFFFFF"/>
                </a:solidFill>
              </a:rPr>
              <a:t>9:1 </a:t>
            </a:r>
          </a:p>
          <a:p>
            <a:r>
              <a:rPr lang="en-US" sz="2000" b="1">
                <a:solidFill>
                  <a:srgbClr val="FFFFFF"/>
                </a:solidFill>
              </a:rPr>
              <a:t>9:17 </a:t>
            </a:r>
          </a:p>
          <a:p>
            <a:r>
              <a:rPr lang="en-US" sz="2000" b="1">
                <a:solidFill>
                  <a:srgbClr val="FFFFFF"/>
                </a:solidFill>
              </a:rPr>
              <a:t>10:1 </a:t>
            </a:r>
          </a:p>
          <a:p>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13:1 </a:t>
            </a:r>
          </a:p>
          <a:p>
            <a:r>
              <a:rPr lang="en-US" sz="2000" b="1">
                <a:solidFill>
                  <a:srgbClr val="FFFFFF"/>
                </a:solidFill>
              </a:rPr>
              <a:t>13:2 </a:t>
            </a:r>
          </a:p>
          <a:p>
            <a:r>
              <a:rPr lang="en-US" sz="2000" b="1">
                <a:solidFill>
                  <a:srgbClr val="FFFFFF"/>
                </a:solidFill>
              </a:rPr>
              <a:t>13:11 </a:t>
            </a:r>
          </a:p>
          <a:p>
            <a:r>
              <a:rPr lang="en-US" sz="2000" b="1">
                <a:solidFill>
                  <a:srgbClr val="FFFFFF"/>
                </a:solidFill>
              </a:rPr>
              <a:t>14:1 </a:t>
            </a:r>
          </a:p>
          <a:p>
            <a:r>
              <a:rPr lang="en-US" sz="2000" b="1">
                <a:solidFill>
                  <a:srgbClr val="FFFFFF"/>
                </a:solidFill>
              </a:rPr>
              <a:t>14:6 </a:t>
            </a:r>
          </a:p>
          <a:p>
            <a:r>
              <a:rPr lang="en-US" sz="2000" b="1">
                <a:solidFill>
                  <a:srgbClr val="FFFFFF"/>
                </a:solidFill>
              </a:rPr>
              <a:t>14:14 </a:t>
            </a:r>
          </a:p>
          <a:p>
            <a:r>
              <a:rPr lang="en-US" sz="2000" b="1">
                <a:solidFill>
                  <a:srgbClr val="FFFFFF"/>
                </a:solidFill>
              </a:rPr>
              <a:t>15:1 </a:t>
            </a:r>
          </a:p>
          <a:p>
            <a:r>
              <a:rPr lang="en-US" sz="2000" b="1">
                <a:solidFill>
                  <a:srgbClr val="FFFFFF"/>
                </a:solidFill>
              </a:rPr>
              <a:t>15:2 </a:t>
            </a:r>
          </a:p>
          <a:p>
            <a:r>
              <a:rPr lang="en-US" sz="2000" b="1">
                <a:solidFill>
                  <a:srgbClr val="FFFFFF"/>
                </a:solidFill>
              </a:rPr>
              <a:t>15:5 </a:t>
            </a:r>
          </a:p>
          <a:p>
            <a:r>
              <a:rPr lang="en-US" sz="2000" b="1">
                <a:solidFill>
                  <a:srgbClr val="FFFFFF"/>
                </a:solidFill>
              </a:rPr>
              <a:t>16:13 </a:t>
            </a:r>
          </a:p>
          <a:p>
            <a:r>
              <a:rPr lang="en-US" sz="2000" b="1">
                <a:solidFill>
                  <a:srgbClr val="FFFFFF"/>
                </a:solidFill>
              </a:rPr>
              <a:t>17:3 </a:t>
            </a:r>
          </a:p>
          <a:p>
            <a:r>
              <a:rPr lang="en-US" sz="2000" b="1">
                <a:solidFill>
                  <a:srgbClr val="FFFFFF"/>
                </a:solidFill>
              </a:rPr>
              <a:t>17:6 </a:t>
            </a:r>
          </a:p>
          <a:p>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19:11 </a:t>
            </a:r>
          </a:p>
          <a:p>
            <a:r>
              <a:rPr lang="en-US" sz="2000" b="1">
                <a:solidFill>
                  <a:srgbClr val="FFFFFF"/>
                </a:solidFill>
              </a:rPr>
              <a:t>19:17 </a:t>
            </a:r>
          </a:p>
          <a:p>
            <a:r>
              <a:rPr lang="en-US" sz="2000" b="1">
                <a:solidFill>
                  <a:srgbClr val="FFFFFF"/>
                </a:solidFill>
              </a:rPr>
              <a:t>19:19 </a:t>
            </a:r>
          </a:p>
          <a:p>
            <a:r>
              <a:rPr lang="en-US" sz="2000" b="1">
                <a:solidFill>
                  <a:srgbClr val="FFFFFF"/>
                </a:solidFill>
              </a:rPr>
              <a:t>20:1 </a:t>
            </a:r>
          </a:p>
          <a:p>
            <a:r>
              <a:rPr lang="en-US" sz="2000" b="1">
                <a:solidFill>
                  <a:srgbClr val="FFFFFF"/>
                </a:solidFill>
              </a:rPr>
              <a:t>20:4 </a:t>
            </a:r>
          </a:p>
          <a:p>
            <a:r>
              <a:rPr lang="en-US" sz="2000" b="1">
                <a:solidFill>
                  <a:srgbClr val="FFFFFF"/>
                </a:solidFill>
              </a:rPr>
              <a:t>20:11 </a:t>
            </a:r>
          </a:p>
          <a:p>
            <a:r>
              <a:rPr lang="en-US" sz="2000" b="1">
                <a:solidFill>
                  <a:srgbClr val="FFFFFF"/>
                </a:solidFill>
              </a:rPr>
              <a:t>20:12 </a:t>
            </a:r>
          </a:p>
          <a:p>
            <a:r>
              <a:rPr lang="en-US" sz="2000" b="1">
                <a:solidFill>
                  <a:srgbClr val="FFFFFF"/>
                </a:solidFill>
              </a:rPr>
              <a:t>21:1 </a:t>
            </a:r>
          </a:p>
          <a:p>
            <a:r>
              <a:rPr lang="en-US" sz="2000" b="1">
                <a:solidFill>
                  <a:srgbClr val="FFFFFF"/>
                </a:solidFill>
              </a:rPr>
              <a:t>21:2 </a:t>
            </a:r>
          </a:p>
          <a:p>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29133752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8914" name="Picture 2"/>
          <p:cNvPicPr>
            <a:picLocks noChangeArrowheads="1"/>
          </p:cNvPicPr>
          <p:nvPr/>
        </p:nvPicPr>
        <p:blipFill>
          <a:blip r:embed="rId2" cstate="screen">
            <a:extLst>
              <a:ext uri="{28A0092B-C50C-407E-A947-70E740481C1C}">
                <a14:useLocalDpi xmlns:a14="http://schemas.microsoft.com/office/drawing/2010/main" val="0"/>
              </a:ext>
            </a:extLst>
          </a:blip>
          <a:srcRect l="6856" r="8611" b="1953"/>
          <a:stretch>
            <a:fillRect/>
          </a:stretch>
        </p:blipFill>
        <p:spPr bwMode="auto">
          <a:xfrm>
            <a:off x="2111375" y="1216025"/>
            <a:ext cx="4751388" cy="443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pic>
        <p:nvPicPr>
          <p:cNvPr id="627714" name="Picture 3" descr="Purple mes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627715" name="Rectangle 4"/>
          <p:cNvSpPr>
            <a:spLocks noChangeArrowheads="1"/>
          </p:cNvSpPr>
          <p:nvPr/>
        </p:nvSpPr>
        <p:spPr bwMode="auto">
          <a:xfrm>
            <a:off x="153988" y="6554788"/>
            <a:ext cx="1322387"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81110" tIns="39844" rIns="81110" bIns="39844">
            <a:spAutoFit/>
          </a:bodyPr>
          <a:lstStyle/>
          <a:p>
            <a:pPr>
              <a:spcBef>
                <a:spcPct val="50000"/>
              </a:spcBef>
            </a:pPr>
            <a:endParaRPr lang="zh-CN" altLang="en-US" sz="900">
              <a:solidFill>
                <a:srgbClr val="FFFFFF"/>
              </a:solidFill>
              <a:latin typeface="Helvetica" pitchFamily="1" charset="0"/>
              <a:ea typeface="SimSun" pitchFamily="2" charset="-122"/>
              <a:cs typeface="Arial"/>
            </a:endParaRPr>
          </a:p>
        </p:txBody>
      </p:sp>
      <p:sp>
        <p:nvSpPr>
          <p:cNvPr id="627716" name="Rectangle 5"/>
          <p:cNvSpPr>
            <a:spLocks noChangeArrowheads="1"/>
          </p:cNvSpPr>
          <p:nvPr/>
        </p:nvSpPr>
        <p:spPr bwMode="auto">
          <a:xfrm>
            <a:off x="1150938" y="755650"/>
            <a:ext cx="6802437" cy="5453063"/>
          </a:xfrm>
          <a:prstGeom prst="rect">
            <a:avLst/>
          </a:prstGeom>
          <a:gradFill rotWithShape="0">
            <a:gsLst>
              <a:gs pos="0">
                <a:srgbClr val="000000"/>
              </a:gs>
              <a:gs pos="50000">
                <a:srgbClr val="00279F"/>
              </a:gs>
              <a:gs pos="100000">
                <a:srgbClr val="000000"/>
              </a:gs>
            </a:gsLst>
            <a:lin ang="5400000" scaled="1"/>
          </a:gra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7" name="AutoShape 6"/>
          <p:cNvSpPr>
            <a:spLocks noChangeArrowheads="1"/>
          </p:cNvSpPr>
          <p:nvPr/>
        </p:nvSpPr>
        <p:spPr bwMode="auto">
          <a:xfrm>
            <a:off x="4725988" y="88900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8" name="AutoShape 7"/>
          <p:cNvSpPr>
            <a:spLocks noChangeArrowheads="1"/>
          </p:cNvSpPr>
          <p:nvPr/>
        </p:nvSpPr>
        <p:spPr bwMode="auto">
          <a:xfrm>
            <a:off x="1339850" y="3565525"/>
            <a:ext cx="3001963"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9" name="AutoShape 8"/>
          <p:cNvSpPr>
            <a:spLocks noChangeArrowheads="1"/>
          </p:cNvSpPr>
          <p:nvPr/>
        </p:nvSpPr>
        <p:spPr bwMode="auto">
          <a:xfrm>
            <a:off x="4724400" y="3544888"/>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1967" tIns="40982" rIns="81967" bIns="40982" anchor="ctr"/>
          <a:lstStyle/>
          <a:p>
            <a:pPr algn="ctr"/>
            <a:endParaRPr lang="zh-CN" altLang="en-US" sz="1100">
              <a:solidFill>
                <a:srgbClr val="FFFFFF"/>
              </a:solidFill>
              <a:latin typeface="Engravers MT" pitchFamily="18" charset="0"/>
              <a:ea typeface="SimSun" pitchFamily="2" charset="-122"/>
              <a:cs typeface="Arial"/>
            </a:endParaRPr>
          </a:p>
        </p:txBody>
      </p:sp>
      <p:sp>
        <p:nvSpPr>
          <p:cNvPr id="627720" name="AutoShape 9"/>
          <p:cNvSpPr>
            <a:spLocks noChangeArrowheads="1"/>
          </p:cNvSpPr>
          <p:nvPr/>
        </p:nvSpPr>
        <p:spPr bwMode="auto">
          <a:xfrm>
            <a:off x="1338263" y="88265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22" name="Rectangle 10"/>
          <p:cNvSpPr>
            <a:spLocks noChangeArrowheads="1"/>
          </p:cNvSpPr>
          <p:nvPr/>
        </p:nvSpPr>
        <p:spPr bwMode="auto">
          <a:xfrm>
            <a:off x="1331913" y="1525588"/>
            <a:ext cx="284321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5CF5F0"/>
                </a:solidFill>
                <a:latin typeface="Kosher-Normal" pitchFamily="1" charset="0"/>
                <a:ea typeface="SimSun" pitchFamily="2" charset="-122"/>
                <a:cs typeface="Arial"/>
              </a:rPr>
              <a:t>马太</a:t>
            </a:r>
          </a:p>
        </p:txBody>
      </p:sp>
      <p:sp>
        <p:nvSpPr>
          <p:cNvPr id="1958923" name="Rectangle 11"/>
          <p:cNvSpPr>
            <a:spLocks noChangeArrowheads="1"/>
          </p:cNvSpPr>
          <p:nvPr/>
        </p:nvSpPr>
        <p:spPr bwMode="auto">
          <a:xfrm>
            <a:off x="5160963" y="1519238"/>
            <a:ext cx="203676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65B7D"/>
                </a:solidFill>
                <a:latin typeface="Kosher-Normal" pitchFamily="1" charset="0"/>
                <a:ea typeface="SimSun" pitchFamily="2" charset="-122"/>
                <a:cs typeface="Arial"/>
              </a:rPr>
              <a:t>马可</a:t>
            </a:r>
          </a:p>
        </p:txBody>
      </p:sp>
      <p:sp>
        <p:nvSpPr>
          <p:cNvPr id="1958924" name="Rectangle 12"/>
          <p:cNvSpPr>
            <a:spLocks noChangeArrowheads="1"/>
          </p:cNvSpPr>
          <p:nvPr/>
        </p:nvSpPr>
        <p:spPr bwMode="auto">
          <a:xfrm>
            <a:off x="1682750" y="4237038"/>
            <a:ext cx="2300288"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76F774"/>
                </a:solidFill>
                <a:latin typeface="Kosher-Normal" pitchFamily="1" charset="0"/>
                <a:ea typeface="SimSun" pitchFamily="2" charset="-122"/>
                <a:cs typeface="Arial"/>
              </a:rPr>
              <a:t>路加</a:t>
            </a:r>
          </a:p>
        </p:txBody>
      </p:sp>
      <p:sp>
        <p:nvSpPr>
          <p:cNvPr id="1958925" name="Rectangle 13"/>
          <p:cNvSpPr>
            <a:spLocks noChangeArrowheads="1"/>
          </p:cNvSpPr>
          <p:nvPr/>
        </p:nvSpPr>
        <p:spPr bwMode="auto">
          <a:xfrm>
            <a:off x="5332413" y="4243388"/>
            <a:ext cx="2082800" cy="10795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FFFFF"/>
                </a:solidFill>
                <a:latin typeface="Kosher-Normal" pitchFamily="1" charset="0"/>
                <a:ea typeface="SimSun" pitchFamily="2" charset="-122"/>
                <a:cs typeface="Arial"/>
              </a:rPr>
              <a:t>约翰</a:t>
            </a:r>
          </a:p>
        </p:txBody>
      </p:sp>
      <p:sp>
        <p:nvSpPr>
          <p:cNvPr id="627725" name="Text Box 14"/>
          <p:cNvSpPr txBox="1">
            <a:spLocks noChangeArrowheads="1"/>
          </p:cNvSpPr>
          <p:nvPr/>
        </p:nvSpPr>
        <p:spPr bwMode="auto">
          <a:xfrm>
            <a:off x="8812213" y="1588"/>
            <a:ext cx="166687" cy="360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800">
                <a:solidFill>
                  <a:srgbClr val="FFFFFF"/>
                </a:solidFill>
                <a:ea typeface="SimSun" pitchFamily="2" charset="-122"/>
                <a:cs typeface="Arial"/>
              </a:rPr>
              <a:t> </a:t>
            </a:r>
          </a:p>
        </p:txBody>
      </p:sp>
      <p:sp>
        <p:nvSpPr>
          <p:cNvPr id="627726" name="Text Box 15"/>
          <p:cNvSpPr txBox="1">
            <a:spLocks noChangeArrowheads="1"/>
          </p:cNvSpPr>
          <p:nvPr/>
        </p:nvSpPr>
        <p:spPr bwMode="auto">
          <a:xfrm>
            <a:off x="8020050" y="6535738"/>
            <a:ext cx="166688"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endParaRPr lang="zh-CN" altLang="en-US" sz="900" b="1">
              <a:solidFill>
                <a:srgbClr val="FFFFFF"/>
              </a:solidFill>
              <a:ea typeface="SimSun" pitchFamily="2" charset="-122"/>
              <a:cs typeface="Arial"/>
            </a:endParaRPr>
          </a:p>
        </p:txBody>
      </p:sp>
      <p:sp>
        <p:nvSpPr>
          <p:cNvPr id="627727" name="Text Box 16"/>
          <p:cNvSpPr txBox="1">
            <a:spLocks noChangeArrowheads="1"/>
          </p:cNvSpPr>
          <p:nvPr/>
        </p:nvSpPr>
        <p:spPr bwMode="auto">
          <a:xfrm>
            <a:off x="8355013" y="6538913"/>
            <a:ext cx="307975" cy="22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cs typeface="Arial"/>
              </a:rPr>
              <a:t>28</a:t>
            </a:r>
          </a:p>
        </p:txBody>
      </p:sp>
      <p:sp>
        <p:nvSpPr>
          <p:cNvPr id="627728" name="Text Box 17"/>
          <p:cNvSpPr txBox="1">
            <a:spLocks noChangeArrowheads="1"/>
          </p:cNvSpPr>
          <p:nvPr/>
        </p:nvSpPr>
        <p:spPr bwMode="auto">
          <a:xfrm>
            <a:off x="8718550" y="6488113"/>
            <a:ext cx="346075" cy="28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1300" b="1">
                <a:solidFill>
                  <a:srgbClr val="FFFFFF"/>
                </a:solidFill>
                <a:cs typeface="Arial"/>
              </a:rPr>
              <a:t>10</a:t>
            </a:r>
          </a:p>
        </p:txBody>
      </p:sp>
      <p:sp>
        <p:nvSpPr>
          <p:cNvPr id="1958930" name="Rectangle 18"/>
          <p:cNvSpPr>
            <a:spLocks noChangeArrowheads="1"/>
          </p:cNvSpPr>
          <p:nvPr/>
        </p:nvSpPr>
        <p:spPr bwMode="auto">
          <a:xfrm>
            <a:off x="1138238" y="666750"/>
            <a:ext cx="6824662" cy="5457825"/>
          </a:xfrm>
          <a:prstGeom prst="rect">
            <a:avLst/>
          </a:prstGeom>
          <a:solidFill>
            <a:srgbClr val="040404"/>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31" name="Text Box 19"/>
          <p:cNvSpPr txBox="1">
            <a:spLocks noChangeArrowheads="1"/>
          </p:cNvSpPr>
          <p:nvPr/>
        </p:nvSpPr>
        <p:spPr bwMode="auto">
          <a:xfrm>
            <a:off x="1682750" y="206375"/>
            <a:ext cx="6199188" cy="636588"/>
          </a:xfrm>
          <a:prstGeom prst="rect">
            <a:avLst/>
          </a:prstGeom>
          <a:noFill/>
          <a:ln w="12700">
            <a:noFill/>
            <a:miter lim="800000"/>
            <a:headEnd/>
            <a:tailEnd/>
          </a:ln>
          <a:effectLst>
            <a:outerShdw blurRad="63500" dist="81320" dir="3080412"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600" b="1">
                <a:solidFill>
                  <a:srgbClr val="5CF5F0"/>
                </a:solidFill>
                <a:latin typeface="SimSun" pitchFamily="2" charset="-122"/>
                <a:ea typeface="SimSun" pitchFamily="2" charset="-122"/>
                <a:cs typeface="Arial"/>
              </a:rPr>
              <a:t>现在</a:t>
            </a:r>
            <a:r>
              <a:rPr lang="en-US" altLang="zh-CN" sz="3600" b="1">
                <a:solidFill>
                  <a:srgbClr val="5CF5F0"/>
                </a:solidFill>
                <a:latin typeface="SimSun" pitchFamily="2" charset="-122"/>
                <a:cs typeface="Arial"/>
              </a:rPr>
              <a:t>…</a:t>
            </a:r>
            <a:r>
              <a:rPr lang="zh-CN" altLang="en-US" sz="3600" b="1">
                <a:solidFill>
                  <a:srgbClr val="5CF5F0"/>
                </a:solidFill>
                <a:latin typeface="SimSun" pitchFamily="2" charset="-122"/>
                <a:ea typeface="SimSun" pitchFamily="2" charset="-122"/>
                <a:cs typeface="Arial"/>
              </a:rPr>
              <a:t>完成主的形象描述</a:t>
            </a:r>
            <a:r>
              <a:rPr lang="en-US" altLang="zh-CN" sz="3600" b="1">
                <a:solidFill>
                  <a:srgbClr val="5CF5F0"/>
                </a:solidFill>
                <a:latin typeface="SimSun" pitchFamily="2" charset="-122"/>
                <a:cs typeface="Arial"/>
              </a:rPr>
              <a:t>…</a:t>
            </a:r>
          </a:p>
        </p:txBody>
      </p:sp>
      <p:pic>
        <p:nvPicPr>
          <p:cNvPr id="1958932" name="Picture 20"/>
          <p:cNvPicPr>
            <a:picLocks noChangeArrowheads="1"/>
          </p:cNvPicPr>
          <p:nvPr/>
        </p:nvPicPr>
        <p:blipFill>
          <a:blip r:embed="rId2" cstate="screen">
            <a:lum bright="-18000"/>
            <a:extLst>
              <a:ext uri="{28A0092B-C50C-407E-A947-70E740481C1C}">
                <a14:useLocalDpi xmlns:a14="http://schemas.microsoft.com/office/drawing/2010/main" val="0"/>
              </a:ext>
            </a:extLst>
          </a:blip>
          <a:srcRect l="6856" r="8611" b="1953"/>
          <a:stretch>
            <a:fillRect/>
          </a:stretch>
        </p:blipFill>
        <p:spPr bwMode="auto">
          <a:xfrm>
            <a:off x="2111375" y="1327150"/>
            <a:ext cx="4751388" cy="443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958944" name="Rectangle 32"/>
          <p:cNvSpPr>
            <a:spLocks noChangeArrowheads="1"/>
          </p:cNvSpPr>
          <p:nvPr/>
        </p:nvSpPr>
        <p:spPr bwMode="auto">
          <a:xfrm>
            <a:off x="1258888" y="889000"/>
            <a:ext cx="6643687" cy="5273675"/>
          </a:xfrm>
          <a:prstGeom prst="rect">
            <a:avLst/>
          </a:prstGeom>
          <a:solidFill>
            <a:srgbClr val="080808">
              <a:alpha val="83136"/>
            </a:srgbClr>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54" name="Text Box 42"/>
          <p:cNvSpPr txBox="1">
            <a:spLocks noChangeArrowheads="1"/>
          </p:cNvSpPr>
          <p:nvPr/>
        </p:nvSpPr>
        <p:spPr bwMode="auto">
          <a:xfrm>
            <a:off x="1150938" y="2247900"/>
            <a:ext cx="6869112" cy="760413"/>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a:solidFill>
                  <a:srgbClr val="FFFFFF"/>
                </a:solidFill>
                <a:latin typeface="SimSun" pitchFamily="2" charset="-122"/>
                <a:cs typeface="Arial"/>
              </a:rPr>
              <a:t> </a:t>
            </a: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14</a:t>
            </a:r>
            <a:r>
              <a:rPr lang="zh-CN" altLang="en-US" sz="2200" b="1">
                <a:solidFill>
                  <a:srgbClr val="FFFFFF"/>
                </a:solidFill>
                <a:latin typeface="SimSun" pitchFamily="2" charset="-122"/>
                <a:ea typeface="SimSun" pitchFamily="2" charset="-122"/>
                <a:cs typeface="Arial"/>
              </a:rPr>
              <a:t>他的头与发皆白，如白羊毛、如雪，眼目如同火焰，</a:t>
            </a:r>
            <a:r>
              <a:rPr lang="zh-CN" altLang="en-US" sz="2200" b="1" baseline="40000">
                <a:solidFill>
                  <a:srgbClr val="FFFFFF"/>
                </a:solidFill>
                <a:latin typeface="SimSun" pitchFamily="2" charset="-122"/>
                <a:ea typeface="SimSun" pitchFamily="2" charset="-122"/>
                <a:cs typeface="Arial"/>
              </a:rPr>
              <a:t> </a:t>
            </a:r>
          </a:p>
        </p:txBody>
      </p:sp>
      <p:sp>
        <p:nvSpPr>
          <p:cNvPr id="1958955" name="Text Box 43"/>
          <p:cNvSpPr txBox="1">
            <a:spLocks noChangeArrowheads="1"/>
          </p:cNvSpPr>
          <p:nvPr/>
        </p:nvSpPr>
        <p:spPr bwMode="auto">
          <a:xfrm>
            <a:off x="1138238" y="2940050"/>
            <a:ext cx="6881812"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16</a:t>
            </a:r>
            <a:r>
              <a:rPr lang="zh-CN" altLang="en-US" sz="2200" b="1">
                <a:solidFill>
                  <a:srgbClr val="FFFFFF"/>
                </a:solidFill>
                <a:latin typeface="SimSun" pitchFamily="2" charset="-122"/>
                <a:ea typeface="SimSun" pitchFamily="2" charset="-122"/>
                <a:cs typeface="Arial"/>
              </a:rPr>
              <a:t>他右手拿着七星，从他口中出来一把两刃的利剑，面貌如同烈日放光。</a:t>
            </a:r>
            <a:r>
              <a:rPr lang="zh-CN" altLang="en-US" sz="2200" b="1" baseline="40000">
                <a:solidFill>
                  <a:srgbClr val="FFFFFF"/>
                </a:solidFill>
                <a:latin typeface="SimSun" pitchFamily="2" charset="-122"/>
                <a:ea typeface="SimSun" pitchFamily="2" charset="-122"/>
                <a:cs typeface="Arial"/>
              </a:rPr>
              <a:t> </a:t>
            </a:r>
          </a:p>
        </p:txBody>
      </p:sp>
      <p:sp>
        <p:nvSpPr>
          <p:cNvPr id="1958956" name="Text Box 44"/>
          <p:cNvSpPr txBox="1">
            <a:spLocks noChangeArrowheads="1"/>
          </p:cNvSpPr>
          <p:nvPr/>
        </p:nvSpPr>
        <p:spPr bwMode="auto">
          <a:xfrm>
            <a:off x="1145849" y="3633232"/>
            <a:ext cx="6842125"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cs typeface="Arial"/>
              </a:rPr>
              <a:t>                          17 </a:t>
            </a:r>
            <a:r>
              <a:rPr lang="zh-CN" altLang="en-US" sz="2200" b="1" dirty="0">
                <a:solidFill>
                  <a:srgbClr val="FFFFFF"/>
                </a:solidFill>
                <a:latin typeface="SimSun" pitchFamily="2" charset="-122"/>
                <a:ea typeface="SimSun" pitchFamily="2" charset="-122"/>
                <a:cs typeface="Arial"/>
              </a:rPr>
              <a:t>我一看见，就仆倒在他脚前，像死了一样。他用右手按着我说：“不要惧怕！我是首先的，我是末后的，</a:t>
            </a:r>
          </a:p>
        </p:txBody>
      </p:sp>
      <p:sp>
        <p:nvSpPr>
          <p:cNvPr id="1958957" name="Text Box 45"/>
          <p:cNvSpPr txBox="1">
            <a:spLocks noChangeArrowheads="1"/>
          </p:cNvSpPr>
          <p:nvPr/>
        </p:nvSpPr>
        <p:spPr bwMode="auto">
          <a:xfrm>
            <a:off x="1145849" y="4331732"/>
            <a:ext cx="6811962" cy="109842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ea typeface="SimSun" pitchFamily="2" charset="-122"/>
                <a:cs typeface="Arial"/>
              </a:rPr>
              <a:t>                                  18</a:t>
            </a:r>
            <a:r>
              <a:rPr lang="zh-CN" altLang="en-US" sz="2200" b="1" dirty="0">
                <a:solidFill>
                  <a:srgbClr val="FFFFFF"/>
                </a:solidFill>
                <a:latin typeface="SimSun" pitchFamily="2" charset="-122"/>
                <a:ea typeface="SimSun" pitchFamily="2" charset="-122"/>
                <a:cs typeface="Arial"/>
              </a:rPr>
              <a:t>又是那存活的；我曾死过，现在又活了，直活到永永远远，并且拿着死亡和阴间的钥匙。 </a:t>
            </a:r>
          </a:p>
        </p:txBody>
      </p:sp>
      <p:sp>
        <p:nvSpPr>
          <p:cNvPr id="1958958" name="Text Box 46"/>
          <p:cNvSpPr txBox="1">
            <a:spLocks noChangeArrowheads="1"/>
          </p:cNvSpPr>
          <p:nvPr/>
        </p:nvSpPr>
        <p:spPr bwMode="auto">
          <a:xfrm>
            <a:off x="1145849" y="1898650"/>
            <a:ext cx="6951663" cy="75882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cs typeface="Arial"/>
              </a:rPr>
              <a:t>                         13</a:t>
            </a:r>
            <a:r>
              <a:rPr lang="zh-CN" altLang="en-US" sz="2200" b="1">
                <a:solidFill>
                  <a:srgbClr val="FFFFFF"/>
                </a:solidFill>
                <a:latin typeface="SimSun" pitchFamily="2" charset="-122"/>
                <a:ea typeface="SimSun" pitchFamily="2" charset="-122"/>
                <a:cs typeface="Arial"/>
              </a:rPr>
              <a:t>灯台中间有一位好像人子，身穿长衣，直垂到脚，胸间束着金带。</a:t>
            </a:r>
          </a:p>
        </p:txBody>
      </p:sp>
      <p:sp>
        <p:nvSpPr>
          <p:cNvPr id="1958959" name="Text Box 47"/>
          <p:cNvSpPr txBox="1">
            <a:spLocks noChangeArrowheads="1"/>
          </p:cNvSpPr>
          <p:nvPr/>
        </p:nvSpPr>
        <p:spPr bwMode="auto">
          <a:xfrm>
            <a:off x="1145849" y="2748142"/>
            <a:ext cx="6811962" cy="760412"/>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baseline="40000" dirty="0">
                <a:solidFill>
                  <a:srgbClr val="FFFFFF"/>
                </a:solidFill>
                <a:latin typeface="SimSun" pitchFamily="2" charset="-122"/>
                <a:ea typeface="SimSun" pitchFamily="2" charset="-122"/>
                <a:cs typeface="Arial"/>
              </a:rPr>
              <a:t>                                              </a:t>
            </a:r>
            <a:r>
              <a:rPr lang="en-US" altLang="zh-CN" sz="2200" b="1" baseline="40000" dirty="0">
                <a:solidFill>
                  <a:srgbClr val="FFFFFF"/>
                </a:solidFill>
                <a:latin typeface="SimSun" pitchFamily="2" charset="-122"/>
                <a:cs typeface="Arial"/>
              </a:rPr>
              <a:t>15</a:t>
            </a:r>
            <a:r>
              <a:rPr lang="zh-CN" altLang="en-US" sz="2200" b="1" dirty="0">
                <a:solidFill>
                  <a:srgbClr val="FFFFFF"/>
                </a:solidFill>
                <a:latin typeface="SimSun" pitchFamily="2" charset="-122"/>
                <a:ea typeface="SimSun" pitchFamily="2" charset="-122"/>
                <a:cs typeface="Arial"/>
              </a:rPr>
              <a:t>脚好像在炉中锻炼光明的铜，声音如同众水的声音。 </a:t>
            </a:r>
          </a:p>
        </p:txBody>
      </p:sp>
      <p:grpSp>
        <p:nvGrpSpPr>
          <p:cNvPr id="2" name="Group 48"/>
          <p:cNvGrpSpPr>
            <a:grpSpLocks/>
          </p:cNvGrpSpPr>
          <p:nvPr/>
        </p:nvGrpSpPr>
        <p:grpSpPr bwMode="auto">
          <a:xfrm>
            <a:off x="1145849" y="939800"/>
            <a:ext cx="7016750" cy="1382713"/>
            <a:chOff x="695" y="671"/>
            <a:chExt cx="4862" cy="987"/>
          </a:xfrm>
        </p:grpSpPr>
        <p:sp>
          <p:nvSpPr>
            <p:cNvPr id="1958961" name="Text Box 49"/>
            <p:cNvSpPr txBox="1">
              <a:spLocks noChangeArrowheads="1"/>
            </p:cNvSpPr>
            <p:nvPr/>
          </p:nvSpPr>
          <p:spPr bwMode="auto">
            <a:xfrm>
              <a:off x="695" y="1110"/>
              <a:ext cx="4862" cy="54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1348" tIns="45672" rIns="91348" bIns="4567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ea typeface="SimSun" pitchFamily="2" charset="-122"/>
                  <a:cs typeface="Arial"/>
                </a:rPr>
                <a:t>12</a:t>
              </a:r>
              <a:r>
                <a:rPr lang="zh-CN" altLang="en-US" sz="2200" b="1">
                  <a:solidFill>
                    <a:srgbClr val="FFFFFF"/>
                  </a:solidFill>
                  <a:latin typeface="SimSun" pitchFamily="2" charset="-122"/>
                  <a:ea typeface="SimSun" pitchFamily="2" charset="-122"/>
                  <a:cs typeface="Arial"/>
                </a:rPr>
                <a:t>我转过身来，要看是谁发声与我说话。既转过来，就看见七个金灯台。 </a:t>
              </a:r>
            </a:p>
          </p:txBody>
        </p:sp>
        <p:sp>
          <p:nvSpPr>
            <p:cNvPr id="627743" name="Text Box 50"/>
            <p:cNvSpPr txBox="1">
              <a:spLocks noChangeArrowheads="1"/>
            </p:cNvSpPr>
            <p:nvPr/>
          </p:nvSpPr>
          <p:spPr bwMode="auto">
            <a:xfrm>
              <a:off x="1463" y="671"/>
              <a:ext cx="3292" cy="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1418" tIns="45710" rIns="91418" bIns="4571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600" b="1">
                  <a:solidFill>
                    <a:srgbClr val="FFFFFF"/>
                  </a:solidFill>
                  <a:latin typeface="SimSun" pitchFamily="2" charset="-122"/>
                  <a:ea typeface="SimSun" pitchFamily="2" charset="-122"/>
                  <a:cs typeface="Arial"/>
                </a:rPr>
                <a:t>启示录 </a:t>
              </a:r>
              <a:r>
                <a:rPr lang="en-US" altLang="zh-CN" sz="2600" b="1">
                  <a:solidFill>
                    <a:srgbClr val="FFFFFF"/>
                  </a:solidFill>
                  <a:latin typeface="SimSun" pitchFamily="2" charset="-122"/>
                  <a:cs typeface="Arial"/>
                </a:rPr>
                <a:t>1:12-18 (</a:t>
              </a:r>
              <a:r>
                <a:rPr lang="zh-CN" altLang="en-US" sz="2600" b="1">
                  <a:solidFill>
                    <a:srgbClr val="FFFFFF"/>
                  </a:solidFill>
                  <a:latin typeface="SimSun" pitchFamily="2" charset="-122"/>
                  <a:ea typeface="SimSun" pitchFamily="2" charset="-122"/>
                  <a:cs typeface="Arial"/>
                </a:rPr>
                <a:t>和合本</a:t>
              </a:r>
              <a:r>
                <a:rPr lang="en-US" altLang="zh-CN" sz="2600" b="1">
                  <a:solidFill>
                    <a:srgbClr val="FFFFFF"/>
                  </a:solidFill>
                  <a:latin typeface="SimSun" pitchFamily="2" charset="-122"/>
                  <a:cs typeface="Arial"/>
                </a:rPr>
                <a:t>)</a:t>
              </a:r>
              <a:endParaRPr lang="zh-CN" altLang="en-US" sz="2600" b="1">
                <a:solidFill>
                  <a:srgbClr val="FFFFFF"/>
                </a:solidFill>
                <a:latin typeface="SimSun" pitchFamily="2" charset="-122"/>
                <a:ea typeface="SimSun" pitchFamily="2" charset="-122"/>
                <a:cs typeface="Arial"/>
              </a:endParaRPr>
            </a:p>
          </p:txBody>
        </p:sp>
      </p:grpSp>
      <p:sp>
        <p:nvSpPr>
          <p:cNvPr id="627741" name="Text Box 51"/>
          <p:cNvSpPr txBox="1">
            <a:spLocks noChangeArrowheads="1"/>
          </p:cNvSpPr>
          <p:nvPr/>
        </p:nvSpPr>
        <p:spPr bwMode="auto">
          <a:xfrm>
            <a:off x="515938" y="6542088"/>
            <a:ext cx="904875"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82048" tIns="41025" rIns="82048" bIns="41025"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cs typeface="Arial"/>
              </a:rPr>
              <a:t>©2006 TBBMI</a:t>
            </a:r>
          </a:p>
        </p:txBody>
      </p:sp>
      <p:sp>
        <p:nvSpPr>
          <p:cNvPr id="1958953" name="Text Box 41"/>
          <p:cNvSpPr txBox="1">
            <a:spLocks noChangeArrowheads="1"/>
          </p:cNvSpPr>
          <p:nvPr/>
        </p:nvSpPr>
        <p:spPr bwMode="auto">
          <a:xfrm>
            <a:off x="824499" y="924166"/>
            <a:ext cx="7324725" cy="5238750"/>
          </a:xfrm>
          <a:prstGeom prst="rect">
            <a:avLst/>
          </a:prstGeom>
          <a:noFill/>
          <a:ln w="12700">
            <a:noFill/>
            <a:miter lim="800000"/>
            <a:headEnd/>
            <a:tailEnd/>
          </a:ln>
          <a:effectLst>
            <a:outerShdw blurRad="63500" dist="46662" dir="3284183" algn="ctr" rotWithShape="0">
              <a:schemeClr val="tx1">
                <a:alpha val="74997"/>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启示给</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使徒约翰</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关于主耶稣基督</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的启示录</a:t>
            </a:r>
          </a:p>
        </p:txBody>
      </p:sp>
    </p:spTree>
    <p:extLst>
      <p:ext uri="{BB962C8B-B14F-4D97-AF65-F5344CB8AC3E}">
        <p14:creationId xmlns:p14="http://schemas.microsoft.com/office/powerpoint/2010/main" val="17130450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58931"/>
                                        </p:tgtEl>
                                        <p:attrNameLst>
                                          <p:attrName>style.visibility</p:attrName>
                                        </p:attrNameLst>
                                      </p:cBhvr>
                                      <p:to>
                                        <p:strVal val="visible"/>
                                      </p:to>
                                    </p:set>
                                    <p:animEffect transition="in" filter="wipe(left)">
                                      <p:cBhvr>
                                        <p:cTn id="7" dur="500"/>
                                        <p:tgtEl>
                                          <p:spTgt spid="19589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grpId="0" nodeType="clickEffect">
                                  <p:stCondLst>
                                    <p:cond delay="0"/>
                                  </p:stCondLst>
                                  <p:childTnLst>
                                    <p:set>
                                      <p:cBhvr>
                                        <p:cTn id="11" dur="1" fill="hold">
                                          <p:stCondLst>
                                            <p:cond delay="0"/>
                                          </p:stCondLst>
                                        </p:cTn>
                                        <p:tgtEl>
                                          <p:spTgt spid="1958922"/>
                                        </p:tgtEl>
                                        <p:attrNameLst>
                                          <p:attrName>style.visibility</p:attrName>
                                        </p:attrNameLst>
                                      </p:cBhvr>
                                      <p:to>
                                        <p:strVal val="visible"/>
                                      </p:to>
                                    </p:set>
                                    <p:anim calcmode="lin" valueType="num">
                                      <p:cBhvr>
                                        <p:cTn id="12" dur="500" fill="hold"/>
                                        <p:tgtEl>
                                          <p:spTgt spid="1958922"/>
                                        </p:tgtEl>
                                        <p:attrNameLst>
                                          <p:attrName>ppt_w</p:attrName>
                                        </p:attrNameLst>
                                      </p:cBhvr>
                                      <p:tavLst>
                                        <p:tav tm="0">
                                          <p:val>
                                            <p:fltVal val="0"/>
                                          </p:val>
                                        </p:tav>
                                        <p:tav tm="100000">
                                          <p:val>
                                            <p:strVal val="#ppt_w"/>
                                          </p:val>
                                        </p:tav>
                                      </p:tavLst>
                                    </p:anim>
                                    <p:anim calcmode="lin" valueType="num">
                                      <p:cBhvr>
                                        <p:cTn id="13" dur="500" fill="hold"/>
                                        <p:tgtEl>
                                          <p:spTgt spid="1958922"/>
                                        </p:tgtEl>
                                        <p:attrNameLst>
                                          <p:attrName>ppt_h</p:attrName>
                                        </p:attrNameLst>
                                      </p:cBhvr>
                                      <p:tavLst>
                                        <p:tav tm="0">
                                          <p:val>
                                            <p:fltVal val="0"/>
                                          </p:val>
                                        </p:tav>
                                        <p:tav tm="100000">
                                          <p:val>
                                            <p:strVal val="#ppt_h"/>
                                          </p:val>
                                        </p:tav>
                                      </p:tavLst>
                                    </p:anim>
                                    <p:anim calcmode="lin" valueType="num">
                                      <p:cBhvr>
                                        <p:cTn id="14" dur="500" fill="hold"/>
                                        <p:tgtEl>
                                          <p:spTgt spid="1958922"/>
                                        </p:tgtEl>
                                        <p:attrNameLst>
                                          <p:attrName>ppt_x</p:attrName>
                                        </p:attrNameLst>
                                      </p:cBhvr>
                                      <p:tavLst>
                                        <p:tav tm="0">
                                          <p:val>
                                            <p:fltVal val="0.5"/>
                                          </p:val>
                                        </p:tav>
                                        <p:tav tm="100000">
                                          <p:val>
                                            <p:strVal val="#ppt_x"/>
                                          </p:val>
                                        </p:tav>
                                      </p:tavLst>
                                    </p:anim>
                                    <p:anim calcmode="lin" valueType="num">
                                      <p:cBhvr>
                                        <p:cTn id="15" dur="500" fill="hold"/>
                                        <p:tgtEl>
                                          <p:spTgt spid="1958922"/>
                                        </p:tgtEl>
                                        <p:attrNameLst>
                                          <p:attrName>ppt_y</p:attrName>
                                        </p:attrNameLst>
                                      </p:cBhvr>
                                      <p:tavLst>
                                        <p:tav tm="0">
                                          <p:val>
                                            <p:fltVal val="0.5"/>
                                          </p:val>
                                        </p:tav>
                                        <p:tav tm="100000">
                                          <p:val>
                                            <p:strVal val="#ppt_y"/>
                                          </p:val>
                                        </p:tav>
                                      </p:tavLst>
                                    </p:anim>
                                  </p:childTnLst>
                                </p:cTn>
                              </p:par>
                            </p:childTnLst>
                          </p:cTn>
                        </p:par>
                        <p:par>
                          <p:cTn id="16" fill="hold" nodeType="afterGroup">
                            <p:stCondLst>
                              <p:cond delay="500"/>
                            </p:stCondLst>
                            <p:childTnLst>
                              <p:par>
                                <p:cTn id="17" presetID="23" presetClass="entr" presetSubtype="528" fill="hold" grpId="0" nodeType="afterEffect">
                                  <p:stCondLst>
                                    <p:cond delay="0"/>
                                  </p:stCondLst>
                                  <p:childTnLst>
                                    <p:set>
                                      <p:cBhvr>
                                        <p:cTn id="18" dur="1" fill="hold">
                                          <p:stCondLst>
                                            <p:cond delay="0"/>
                                          </p:stCondLst>
                                        </p:cTn>
                                        <p:tgtEl>
                                          <p:spTgt spid="1958923"/>
                                        </p:tgtEl>
                                        <p:attrNameLst>
                                          <p:attrName>style.visibility</p:attrName>
                                        </p:attrNameLst>
                                      </p:cBhvr>
                                      <p:to>
                                        <p:strVal val="visible"/>
                                      </p:to>
                                    </p:set>
                                    <p:anim calcmode="lin" valueType="num">
                                      <p:cBhvr>
                                        <p:cTn id="19" dur="500" fill="hold"/>
                                        <p:tgtEl>
                                          <p:spTgt spid="1958923"/>
                                        </p:tgtEl>
                                        <p:attrNameLst>
                                          <p:attrName>ppt_w</p:attrName>
                                        </p:attrNameLst>
                                      </p:cBhvr>
                                      <p:tavLst>
                                        <p:tav tm="0">
                                          <p:val>
                                            <p:fltVal val="0"/>
                                          </p:val>
                                        </p:tav>
                                        <p:tav tm="100000">
                                          <p:val>
                                            <p:strVal val="#ppt_w"/>
                                          </p:val>
                                        </p:tav>
                                      </p:tavLst>
                                    </p:anim>
                                    <p:anim calcmode="lin" valueType="num">
                                      <p:cBhvr>
                                        <p:cTn id="20" dur="500" fill="hold"/>
                                        <p:tgtEl>
                                          <p:spTgt spid="1958923"/>
                                        </p:tgtEl>
                                        <p:attrNameLst>
                                          <p:attrName>ppt_h</p:attrName>
                                        </p:attrNameLst>
                                      </p:cBhvr>
                                      <p:tavLst>
                                        <p:tav tm="0">
                                          <p:val>
                                            <p:fltVal val="0"/>
                                          </p:val>
                                        </p:tav>
                                        <p:tav tm="100000">
                                          <p:val>
                                            <p:strVal val="#ppt_h"/>
                                          </p:val>
                                        </p:tav>
                                      </p:tavLst>
                                    </p:anim>
                                    <p:anim calcmode="lin" valueType="num">
                                      <p:cBhvr>
                                        <p:cTn id="21" dur="500" fill="hold"/>
                                        <p:tgtEl>
                                          <p:spTgt spid="1958923"/>
                                        </p:tgtEl>
                                        <p:attrNameLst>
                                          <p:attrName>ppt_x</p:attrName>
                                        </p:attrNameLst>
                                      </p:cBhvr>
                                      <p:tavLst>
                                        <p:tav tm="0">
                                          <p:val>
                                            <p:fltVal val="0.5"/>
                                          </p:val>
                                        </p:tav>
                                        <p:tav tm="100000">
                                          <p:val>
                                            <p:strVal val="#ppt_x"/>
                                          </p:val>
                                        </p:tav>
                                      </p:tavLst>
                                    </p:anim>
                                    <p:anim calcmode="lin" valueType="num">
                                      <p:cBhvr>
                                        <p:cTn id="22" dur="500" fill="hold"/>
                                        <p:tgtEl>
                                          <p:spTgt spid="1958923"/>
                                        </p:tgtEl>
                                        <p:attrNameLst>
                                          <p:attrName>ppt_y</p:attrName>
                                        </p:attrNameLst>
                                      </p:cBhvr>
                                      <p:tavLst>
                                        <p:tav tm="0">
                                          <p:val>
                                            <p:fltVal val="0.5"/>
                                          </p:val>
                                        </p:tav>
                                        <p:tav tm="100000">
                                          <p:val>
                                            <p:strVal val="#ppt_y"/>
                                          </p:val>
                                        </p:tav>
                                      </p:tavLst>
                                    </p:anim>
                                  </p:childTnLst>
                                </p:cTn>
                              </p:par>
                            </p:childTnLst>
                          </p:cTn>
                        </p:par>
                        <p:par>
                          <p:cTn id="23" fill="hold" nodeType="afterGroup">
                            <p:stCondLst>
                              <p:cond delay="1000"/>
                            </p:stCondLst>
                            <p:childTnLst>
                              <p:par>
                                <p:cTn id="24" presetID="23" presetClass="entr" presetSubtype="528" fill="hold" grpId="0" nodeType="afterEffect">
                                  <p:stCondLst>
                                    <p:cond delay="0"/>
                                  </p:stCondLst>
                                  <p:childTnLst>
                                    <p:set>
                                      <p:cBhvr>
                                        <p:cTn id="25" dur="1" fill="hold">
                                          <p:stCondLst>
                                            <p:cond delay="0"/>
                                          </p:stCondLst>
                                        </p:cTn>
                                        <p:tgtEl>
                                          <p:spTgt spid="1958924"/>
                                        </p:tgtEl>
                                        <p:attrNameLst>
                                          <p:attrName>style.visibility</p:attrName>
                                        </p:attrNameLst>
                                      </p:cBhvr>
                                      <p:to>
                                        <p:strVal val="visible"/>
                                      </p:to>
                                    </p:set>
                                    <p:anim calcmode="lin" valueType="num">
                                      <p:cBhvr>
                                        <p:cTn id="26" dur="500" fill="hold"/>
                                        <p:tgtEl>
                                          <p:spTgt spid="1958924"/>
                                        </p:tgtEl>
                                        <p:attrNameLst>
                                          <p:attrName>ppt_w</p:attrName>
                                        </p:attrNameLst>
                                      </p:cBhvr>
                                      <p:tavLst>
                                        <p:tav tm="0">
                                          <p:val>
                                            <p:fltVal val="0"/>
                                          </p:val>
                                        </p:tav>
                                        <p:tav tm="100000">
                                          <p:val>
                                            <p:strVal val="#ppt_w"/>
                                          </p:val>
                                        </p:tav>
                                      </p:tavLst>
                                    </p:anim>
                                    <p:anim calcmode="lin" valueType="num">
                                      <p:cBhvr>
                                        <p:cTn id="27" dur="500" fill="hold"/>
                                        <p:tgtEl>
                                          <p:spTgt spid="1958924"/>
                                        </p:tgtEl>
                                        <p:attrNameLst>
                                          <p:attrName>ppt_h</p:attrName>
                                        </p:attrNameLst>
                                      </p:cBhvr>
                                      <p:tavLst>
                                        <p:tav tm="0">
                                          <p:val>
                                            <p:fltVal val="0"/>
                                          </p:val>
                                        </p:tav>
                                        <p:tav tm="100000">
                                          <p:val>
                                            <p:strVal val="#ppt_h"/>
                                          </p:val>
                                        </p:tav>
                                      </p:tavLst>
                                    </p:anim>
                                    <p:anim calcmode="lin" valueType="num">
                                      <p:cBhvr>
                                        <p:cTn id="28" dur="500" fill="hold"/>
                                        <p:tgtEl>
                                          <p:spTgt spid="1958924"/>
                                        </p:tgtEl>
                                        <p:attrNameLst>
                                          <p:attrName>ppt_x</p:attrName>
                                        </p:attrNameLst>
                                      </p:cBhvr>
                                      <p:tavLst>
                                        <p:tav tm="0">
                                          <p:val>
                                            <p:fltVal val="0.5"/>
                                          </p:val>
                                        </p:tav>
                                        <p:tav tm="100000">
                                          <p:val>
                                            <p:strVal val="#ppt_x"/>
                                          </p:val>
                                        </p:tav>
                                      </p:tavLst>
                                    </p:anim>
                                    <p:anim calcmode="lin" valueType="num">
                                      <p:cBhvr>
                                        <p:cTn id="29" dur="500" fill="hold"/>
                                        <p:tgtEl>
                                          <p:spTgt spid="1958924"/>
                                        </p:tgtEl>
                                        <p:attrNameLst>
                                          <p:attrName>ppt_y</p:attrName>
                                        </p:attrNameLst>
                                      </p:cBhvr>
                                      <p:tavLst>
                                        <p:tav tm="0">
                                          <p:val>
                                            <p:fltVal val="0.5"/>
                                          </p:val>
                                        </p:tav>
                                        <p:tav tm="100000">
                                          <p:val>
                                            <p:strVal val="#ppt_y"/>
                                          </p:val>
                                        </p:tav>
                                      </p:tavLst>
                                    </p:anim>
                                  </p:childTnLst>
                                </p:cTn>
                              </p:par>
                            </p:childTnLst>
                          </p:cTn>
                        </p:par>
                        <p:par>
                          <p:cTn id="30" fill="hold" nodeType="afterGroup">
                            <p:stCondLst>
                              <p:cond delay="1500"/>
                            </p:stCondLst>
                            <p:childTnLst>
                              <p:par>
                                <p:cTn id="31" presetID="23" presetClass="entr" presetSubtype="528" fill="hold" grpId="0" nodeType="afterEffect">
                                  <p:stCondLst>
                                    <p:cond delay="0"/>
                                  </p:stCondLst>
                                  <p:childTnLst>
                                    <p:set>
                                      <p:cBhvr>
                                        <p:cTn id="32" dur="1" fill="hold">
                                          <p:stCondLst>
                                            <p:cond delay="0"/>
                                          </p:stCondLst>
                                        </p:cTn>
                                        <p:tgtEl>
                                          <p:spTgt spid="1958925"/>
                                        </p:tgtEl>
                                        <p:attrNameLst>
                                          <p:attrName>style.visibility</p:attrName>
                                        </p:attrNameLst>
                                      </p:cBhvr>
                                      <p:to>
                                        <p:strVal val="visible"/>
                                      </p:to>
                                    </p:set>
                                    <p:anim calcmode="lin" valueType="num">
                                      <p:cBhvr>
                                        <p:cTn id="33" dur="500" fill="hold"/>
                                        <p:tgtEl>
                                          <p:spTgt spid="1958925"/>
                                        </p:tgtEl>
                                        <p:attrNameLst>
                                          <p:attrName>ppt_w</p:attrName>
                                        </p:attrNameLst>
                                      </p:cBhvr>
                                      <p:tavLst>
                                        <p:tav tm="0">
                                          <p:val>
                                            <p:fltVal val="0"/>
                                          </p:val>
                                        </p:tav>
                                        <p:tav tm="100000">
                                          <p:val>
                                            <p:strVal val="#ppt_w"/>
                                          </p:val>
                                        </p:tav>
                                      </p:tavLst>
                                    </p:anim>
                                    <p:anim calcmode="lin" valueType="num">
                                      <p:cBhvr>
                                        <p:cTn id="34" dur="500" fill="hold"/>
                                        <p:tgtEl>
                                          <p:spTgt spid="1958925"/>
                                        </p:tgtEl>
                                        <p:attrNameLst>
                                          <p:attrName>ppt_h</p:attrName>
                                        </p:attrNameLst>
                                      </p:cBhvr>
                                      <p:tavLst>
                                        <p:tav tm="0">
                                          <p:val>
                                            <p:fltVal val="0"/>
                                          </p:val>
                                        </p:tav>
                                        <p:tav tm="100000">
                                          <p:val>
                                            <p:strVal val="#ppt_h"/>
                                          </p:val>
                                        </p:tav>
                                      </p:tavLst>
                                    </p:anim>
                                    <p:anim calcmode="lin" valueType="num">
                                      <p:cBhvr>
                                        <p:cTn id="35" dur="500" fill="hold"/>
                                        <p:tgtEl>
                                          <p:spTgt spid="1958925"/>
                                        </p:tgtEl>
                                        <p:attrNameLst>
                                          <p:attrName>ppt_x</p:attrName>
                                        </p:attrNameLst>
                                      </p:cBhvr>
                                      <p:tavLst>
                                        <p:tav tm="0">
                                          <p:val>
                                            <p:fltVal val="0.5"/>
                                          </p:val>
                                        </p:tav>
                                        <p:tav tm="100000">
                                          <p:val>
                                            <p:strVal val="#ppt_x"/>
                                          </p:val>
                                        </p:tav>
                                      </p:tavLst>
                                    </p:anim>
                                    <p:anim calcmode="lin" valueType="num">
                                      <p:cBhvr>
                                        <p:cTn id="36" dur="500" fill="hold"/>
                                        <p:tgtEl>
                                          <p:spTgt spid="1958925"/>
                                        </p:tgtEl>
                                        <p:attrNameLst>
                                          <p:attrName>ppt_y</p:attrName>
                                        </p:attrNameLst>
                                      </p:cBhvr>
                                      <p:tavLst>
                                        <p:tav tm="0">
                                          <p:val>
                                            <p:fltVal val="0.5"/>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32" fill="hold" grpId="0" nodeType="clickEffect">
                                  <p:stCondLst>
                                    <p:cond delay="0"/>
                                  </p:stCondLst>
                                  <p:childTnLst>
                                    <p:set>
                                      <p:cBhvr>
                                        <p:cTn id="40" dur="1" fill="hold">
                                          <p:stCondLst>
                                            <p:cond delay="0"/>
                                          </p:stCondLst>
                                        </p:cTn>
                                        <p:tgtEl>
                                          <p:spTgt spid="1958930"/>
                                        </p:tgtEl>
                                        <p:attrNameLst>
                                          <p:attrName>style.visibility</p:attrName>
                                        </p:attrNameLst>
                                      </p:cBhvr>
                                      <p:to>
                                        <p:strVal val="visible"/>
                                      </p:to>
                                    </p:set>
                                    <p:animEffect transition="in" filter="box(out)">
                                      <p:cBhvr>
                                        <p:cTn id="41" dur="500"/>
                                        <p:tgtEl>
                                          <p:spTgt spid="1958930"/>
                                        </p:tgtEl>
                                      </p:cBhvr>
                                    </p:animEffect>
                                  </p:childTnLst>
                                </p:cTn>
                              </p:par>
                            </p:childTnLst>
                          </p:cTn>
                        </p:par>
                        <p:par>
                          <p:cTn id="42" fill="hold" nodeType="afterGroup">
                            <p:stCondLst>
                              <p:cond delay="500"/>
                            </p:stCondLst>
                            <p:childTnLst>
                              <p:par>
                                <p:cTn id="43" presetID="1" presetClass="entr" presetSubtype="0" fill="hold" nodeType="afterEffect">
                                  <p:stCondLst>
                                    <p:cond delay="100"/>
                                  </p:stCondLst>
                                  <p:childTnLst>
                                    <p:set>
                                      <p:cBhvr>
                                        <p:cTn id="44" dur="1" fill="hold">
                                          <p:stCondLst>
                                            <p:cond delay="499"/>
                                          </p:stCondLst>
                                        </p:cTn>
                                        <p:tgtEl>
                                          <p:spTgt spid="1958914"/>
                                        </p:tgtEl>
                                        <p:attrNameLst>
                                          <p:attrName>style.visibility</p:attrName>
                                        </p:attrNameLst>
                                      </p:cBhvr>
                                      <p:to>
                                        <p:strVal val="visible"/>
                                      </p:to>
                                    </p:set>
                                  </p:childTnLst>
                                </p:cTn>
                              </p:par>
                            </p:childTnLst>
                          </p:cTn>
                        </p:par>
                        <p:par>
                          <p:cTn id="45" fill="hold" nodeType="afterGroup">
                            <p:stCondLst>
                              <p:cond delay="1100"/>
                            </p:stCondLst>
                            <p:childTnLst>
                              <p:par>
                                <p:cTn id="46" presetID="1" presetClass="entr" presetSubtype="0" fill="hold" nodeType="afterEffect">
                                  <p:stCondLst>
                                    <p:cond delay="100"/>
                                  </p:stCondLst>
                                  <p:childTnLst>
                                    <p:set>
                                      <p:cBhvr>
                                        <p:cTn id="47" dur="1" fill="hold">
                                          <p:stCondLst>
                                            <p:cond delay="499"/>
                                          </p:stCondLst>
                                        </p:cTn>
                                        <p:tgtEl>
                                          <p:spTgt spid="195893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1958944"/>
                                        </p:tgtEl>
                                        <p:attrNameLst>
                                          <p:attrName>style.visibility</p:attrName>
                                        </p:attrNameLst>
                                      </p:cBhvr>
                                      <p:to>
                                        <p:strVal val="visible"/>
                                      </p:to>
                                    </p:se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499"/>
                                          </p:stCondLst>
                                        </p:cTn>
                                        <p:tgtEl>
                                          <p:spTgt spid="1958953"/>
                                        </p:tgtEl>
                                        <p:attrNameLst>
                                          <p:attrName>style.visibility</p:attrName>
                                        </p:attrNameLst>
                                      </p:cBhvr>
                                      <p:to>
                                        <p:strVal val="visible"/>
                                      </p:to>
                                    </p:set>
                                  </p:childTnLst>
                                  <p:subTnLst>
                                    <p:set>
                                      <p:cBhvr override="childStyle">
                                        <p:cTn dur="1" fill="hold" display="0" masterRel="nextClick" afterEffect="1"/>
                                        <p:tgtEl>
                                          <p:spTgt spid="1958953"/>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xit" presetSubtype="0" fill="hold" grpId="1" nodeType="clickEffect">
                                  <p:stCondLst>
                                    <p:cond delay="0"/>
                                  </p:stCondLst>
                                  <p:childTnLst>
                                    <p:animEffect transition="out" filter="dissolve">
                                      <p:cBhvr>
                                        <p:cTn id="58" dur="500"/>
                                        <p:tgtEl>
                                          <p:spTgt spid="1958953"/>
                                        </p:tgtEl>
                                      </p:cBhvr>
                                    </p:animEffect>
                                    <p:set>
                                      <p:cBhvr>
                                        <p:cTn id="59" dur="1" fill="hold">
                                          <p:stCondLst>
                                            <p:cond delay="499"/>
                                          </p:stCondLst>
                                        </p:cTn>
                                        <p:tgtEl>
                                          <p:spTgt spid="1958953"/>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nodeType="clickEffect">
                                  <p:stCondLst>
                                    <p:cond delay="0"/>
                                  </p:stCondLst>
                                  <p:childTnLst>
                                    <p:set>
                                      <p:cBhvr>
                                        <p:cTn id="63" dur="1" fill="hold">
                                          <p:stCondLst>
                                            <p:cond delay="499"/>
                                          </p:stCondLst>
                                        </p:cTn>
                                        <p:tgtEl>
                                          <p:spTgt spid="2"/>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1958958"/>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1958954"/>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1958959"/>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499"/>
                                          </p:stCondLst>
                                        </p:cTn>
                                        <p:tgtEl>
                                          <p:spTgt spid="1958955"/>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1958956"/>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19589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8922" grpId="0" autoUpdateAnimBg="0"/>
      <p:bldP spid="1958923" grpId="0" autoUpdateAnimBg="0"/>
      <p:bldP spid="1958924" grpId="0" autoUpdateAnimBg="0"/>
      <p:bldP spid="1958925" grpId="0" autoUpdateAnimBg="0"/>
      <p:bldP spid="1958930" grpId="0" animBg="1"/>
      <p:bldP spid="1958931" grpId="0" autoUpdateAnimBg="0"/>
      <p:bldP spid="1958944" grpId="0" animBg="1"/>
      <p:bldP spid="1958954" grpId="0" autoUpdateAnimBg="0"/>
      <p:bldP spid="1958955" grpId="0" autoUpdateAnimBg="0"/>
      <p:bldP spid="1958956" grpId="0" autoUpdateAnimBg="0"/>
      <p:bldP spid="1958957" grpId="0" autoUpdateAnimBg="0"/>
      <p:bldP spid="1958958" grpId="0" autoUpdateAnimBg="0"/>
      <p:bldP spid="1958959" grpId="0" autoUpdateAnimBg="0"/>
      <p:bldP spid="1958953" grpId="0" autoUpdateAnimBg="0"/>
      <p:bldP spid="1958953" grpId="1"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zh-CN" altLang="en-US" b="1" dirty="0">
                <a:latin typeface="Arial" charset="0"/>
                <a:ea typeface="ＭＳ Ｐゴシック" charset="0"/>
              </a:rPr>
              <a:t>基督在金灯台中间</a:t>
            </a:r>
            <a:br>
              <a:rPr lang="en-US" altLang="zh-CN" b="1" dirty="0">
                <a:latin typeface="Arial" charset="0"/>
                <a:ea typeface="ＭＳ Ｐゴシック" charset="0"/>
              </a:rPr>
            </a:br>
            <a:r>
              <a:rPr lang="zh-CN" altLang="en-US" b="1" dirty="0">
                <a:latin typeface="Arial" charset="0"/>
                <a:ea typeface="ＭＳ Ｐゴシック" charset="0"/>
              </a:rPr>
              <a:t>（启 </a:t>
            </a:r>
            <a:r>
              <a:rPr lang="en-US" altLang="zh-CN" b="1" dirty="0">
                <a:latin typeface="Arial" charset="0"/>
                <a:ea typeface="ＭＳ Ｐゴシック" charset="0"/>
              </a:rPr>
              <a:t>1:12-16</a:t>
            </a:r>
            <a:r>
              <a:rPr lang="zh-CN" altLang="en-US" b="1" dirty="0">
                <a:latin typeface="Arial" charset="0"/>
                <a:ea typeface="ＭＳ Ｐゴシック" charset="0"/>
              </a:rPr>
              <a:t>）</a:t>
            </a:r>
            <a:endParaRPr lang="en-US" b="1" dirty="0">
              <a:latin typeface="Arial" charset="0"/>
              <a:ea typeface="ＭＳ Ｐゴシック" charset="0"/>
            </a:endParaRP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262709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429000" cy="2050012"/>
          </a:xfrm>
        </p:spPr>
        <p:txBody>
          <a:bodyPr/>
          <a:lstStyle/>
          <a:p>
            <a:r>
              <a:rPr lang="zh-CN" altLang="en-US" sz="2400" b="1" dirty="0">
                <a:solidFill>
                  <a:srgbClr val="FFFF00"/>
                </a:solidFill>
                <a:effectLst>
                  <a:glow rad="215900">
                    <a:schemeClr val="tx1"/>
                  </a:glow>
                </a:effectLst>
                <a:latin typeface="Arial" charset="0"/>
                <a:ea typeface="ＭＳ Ｐゴシック" charset="0"/>
              </a:rPr>
              <a:t>审判之王： </a:t>
            </a:r>
            <a:r>
              <a:rPr lang="zh-CN" altLang="en-US" sz="2400" b="1" dirty="0">
                <a:effectLst>
                  <a:glow rad="215900">
                    <a:schemeClr val="tx1"/>
                  </a:glow>
                </a:effectLst>
                <a:latin typeface="Arial" charset="0"/>
                <a:ea typeface="ＭＳ Ｐゴシック" charset="0"/>
              </a:rPr>
              <a:t>“身穿垂到脚的长袍，胸间佩戴金带”（</a:t>
            </a:r>
            <a:r>
              <a:rPr lang="en-US" altLang="zh-CN" sz="2400" b="1" dirty="0">
                <a:effectLst>
                  <a:glow rad="215900">
                    <a:schemeClr val="tx1"/>
                  </a:glow>
                </a:effectLst>
                <a:latin typeface="Arial" charset="0"/>
                <a:ea typeface="ＭＳ Ｐゴシック" charset="0"/>
              </a:rPr>
              <a:t>1:13</a:t>
            </a:r>
            <a:r>
              <a:rPr lang="zh-CN" altLang="en-US" sz="2400" b="1" dirty="0">
                <a:effectLst>
                  <a:glow rad="215900">
                    <a:schemeClr val="tx1"/>
                  </a:glow>
                </a:effectLst>
                <a:latin typeface="Arial" charset="0"/>
                <a:ea typeface="ＭＳ Ｐゴシック" charset="0"/>
              </a:rPr>
              <a:t>）</a:t>
            </a:r>
            <a:endParaRPr lang="en-US" sz="2400" b="1" dirty="0">
              <a:effectLst>
                <a:glow rad="215900">
                  <a:schemeClr val="tx1"/>
                </a:glow>
              </a:effectLst>
              <a:latin typeface="Arial" charset="0"/>
              <a:ea typeface="ＭＳ Ｐゴシック" charset="0"/>
            </a:endParaRP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400" b="1" dirty="0">
                <a:solidFill>
                  <a:srgbClr val="FFFF00"/>
                </a:solidFill>
                <a:effectLst>
                  <a:glow rad="215900">
                    <a:srgbClr val="000000"/>
                  </a:glow>
                </a:effectLst>
                <a:latin typeface="Arial" charset="0"/>
                <a:ea typeface="ＭＳ Ｐゴシック" charset="0"/>
              </a:rPr>
              <a:t>永恒性： </a:t>
            </a:r>
            <a:r>
              <a:rPr lang="zh-CN" altLang="en-US" sz="2400" b="1" dirty="0">
                <a:effectLst>
                  <a:glow rad="215900">
                    <a:srgbClr val="000000"/>
                  </a:glow>
                </a:effectLst>
                <a:latin typeface="Arial" charset="0"/>
                <a:ea typeface="ＭＳ Ｐゴシック" charset="0"/>
              </a:rPr>
              <a:t>“头与发皆白，如同羊毛”（</a:t>
            </a:r>
            <a:r>
              <a:rPr lang="en-US" altLang="zh-CN" sz="2400" b="1" dirty="0">
                <a:effectLst>
                  <a:glow rad="215900">
                    <a:srgbClr val="000000"/>
                  </a:glow>
                </a:effectLst>
                <a:latin typeface="Arial" charset="0"/>
                <a:ea typeface="ＭＳ Ｐゴシック" charset="0"/>
              </a:rPr>
              <a:t>1:14</a:t>
            </a:r>
            <a:r>
              <a:rPr lang="en-US" sz="2400" b="1" dirty="0">
                <a:effectLst>
                  <a:glow rad="215900">
                    <a:srgbClr val="000000"/>
                  </a:glow>
                </a:effectLst>
                <a:latin typeface="Arial" charset="0"/>
                <a:ea typeface="ＭＳ Ｐゴシック" charset="0"/>
              </a:rPr>
              <a:t>a；</a:t>
            </a:r>
            <a:r>
              <a:rPr lang="zh-CN" altLang="en-US" sz="2400" b="1" dirty="0">
                <a:effectLst>
                  <a:glow rad="215900">
                    <a:srgbClr val="000000"/>
                  </a:glow>
                </a:effectLst>
                <a:latin typeface="Arial" charset="0"/>
                <a:ea typeface="ＭＳ Ｐゴシック" charset="0"/>
              </a:rPr>
              <a:t>参见 “亘古常在者” 但 </a:t>
            </a:r>
            <a:r>
              <a:rPr lang="en-US" altLang="zh-CN" sz="2400" b="1" dirty="0">
                <a:effectLst>
                  <a:glow rad="215900">
                    <a:srgbClr val="000000"/>
                  </a:glow>
                </a:effectLst>
                <a:latin typeface="Arial" charset="0"/>
                <a:ea typeface="ＭＳ Ｐゴシック" charset="0"/>
              </a:rPr>
              <a:t>7:9, 13, 22</a:t>
            </a:r>
            <a:r>
              <a:rPr lang="zh-CN" altLang="en-US" sz="2400" b="1" dirty="0">
                <a:effectLst>
                  <a:glow rad="215900">
                    <a:srgbClr val="000000"/>
                  </a:glow>
                </a:effectLst>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400" b="1" dirty="0">
                <a:solidFill>
                  <a:srgbClr val="FFFF00"/>
                </a:solidFill>
                <a:effectLst>
                  <a:glow rad="215900">
                    <a:srgbClr val="000000"/>
                  </a:glow>
                </a:effectLst>
                <a:latin typeface="Arial" charset="0"/>
                <a:ea typeface="ＭＳ Ｐゴシック" charset="0"/>
              </a:rPr>
              <a:t>全知与公义的审判： </a:t>
            </a:r>
            <a:r>
              <a:rPr lang="zh-CN" altLang="en-US" sz="2400" b="1" dirty="0">
                <a:effectLst>
                  <a:glow rad="215900">
                    <a:srgbClr val="000000"/>
                  </a:glow>
                </a:effectLst>
                <a:latin typeface="Arial" charset="0"/>
                <a:ea typeface="ＭＳ Ｐゴシック" charset="0"/>
              </a:rPr>
              <a:t>“眼睛如同火焰”（</a:t>
            </a:r>
            <a:r>
              <a:rPr lang="en-US" altLang="zh-CN" sz="2400" b="1" dirty="0">
                <a:effectLst>
                  <a:glow rad="215900">
                    <a:srgbClr val="000000"/>
                  </a:glow>
                </a:effectLst>
                <a:latin typeface="Arial" charset="0"/>
                <a:ea typeface="ＭＳ Ｐゴシック" charset="0"/>
              </a:rPr>
              <a:t>1:14</a:t>
            </a:r>
            <a:r>
              <a:rPr lang="en-US" sz="2400" b="1" dirty="0">
                <a:effectLst>
                  <a:glow rad="215900">
                    <a:srgbClr val="000000"/>
                  </a:glow>
                </a:effectLst>
                <a:latin typeface="Arial" charset="0"/>
                <a:ea typeface="ＭＳ Ｐゴシック" charset="0"/>
              </a:rPr>
              <a:t>b；</a:t>
            </a:r>
            <a:r>
              <a:rPr lang="zh-CN" altLang="en-US" sz="2400" b="1" dirty="0">
                <a:effectLst>
                  <a:glow rad="215900">
                    <a:srgbClr val="000000"/>
                  </a:glow>
                </a:effectLst>
                <a:latin typeface="Arial" charset="0"/>
                <a:ea typeface="ＭＳ Ｐゴシック" charset="0"/>
              </a:rPr>
              <a:t>参见 启 </a:t>
            </a:r>
            <a:r>
              <a:rPr lang="en-US" altLang="zh-CN" sz="2400" b="1" dirty="0">
                <a:effectLst>
                  <a:glow rad="215900">
                    <a:srgbClr val="000000"/>
                  </a:glow>
                </a:effectLst>
                <a:latin typeface="Arial" charset="0"/>
                <a:ea typeface="ＭＳ Ｐゴシック" charset="0"/>
              </a:rPr>
              <a:t>19:12</a:t>
            </a:r>
            <a:r>
              <a:rPr lang="zh-CN" altLang="en-US" sz="2400" b="1" dirty="0">
                <a:effectLst>
                  <a:glow rad="215900">
                    <a:srgbClr val="000000"/>
                  </a:glow>
                </a:effectLst>
                <a:latin typeface="Arial" charset="0"/>
                <a:ea typeface="ＭＳ Ｐゴシック" charset="0"/>
              </a:rPr>
              <a:t>；来 </a:t>
            </a:r>
            <a:r>
              <a:rPr lang="en-US" altLang="zh-CN" sz="2400" b="1" dirty="0">
                <a:effectLst>
                  <a:glow rad="215900">
                    <a:srgbClr val="000000"/>
                  </a:glow>
                </a:effectLst>
                <a:latin typeface="Arial" charset="0"/>
                <a:ea typeface="ＭＳ Ｐゴシック" charset="0"/>
              </a:rPr>
              <a:t>4:12</a:t>
            </a:r>
            <a:r>
              <a:rPr lang="zh-CN" altLang="en-US" sz="2400" b="1" dirty="0">
                <a:effectLst>
                  <a:glow rad="215900">
                    <a:srgbClr val="000000"/>
                  </a:glow>
                </a:effectLst>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400" b="1" dirty="0">
                <a:solidFill>
                  <a:srgbClr val="FFFF00"/>
                </a:solidFill>
                <a:effectLst>
                  <a:glow rad="215900">
                    <a:srgbClr val="000000"/>
                  </a:glow>
                </a:effectLst>
                <a:latin typeface="Arial" charset="0"/>
                <a:ea typeface="ＭＳ Ｐゴシック" charset="0"/>
              </a:rPr>
              <a:t>审判： </a:t>
            </a:r>
            <a:r>
              <a:rPr lang="zh-CN" altLang="en-US" sz="2400" b="1" dirty="0">
                <a:effectLst>
                  <a:glow rad="215900">
                    <a:srgbClr val="000000"/>
                  </a:glow>
                </a:effectLst>
                <a:latin typeface="Arial" charset="0"/>
                <a:ea typeface="ＭＳ Ｐゴシック" charset="0"/>
              </a:rPr>
              <a:t>“脚好像在炉中锻炼光明的铜”（</a:t>
            </a:r>
            <a:r>
              <a:rPr lang="en-US" altLang="zh-CN" sz="2400" b="1" dirty="0">
                <a:effectLst>
                  <a:glow rad="215900">
                    <a:srgbClr val="000000"/>
                  </a:glow>
                </a:effectLst>
                <a:latin typeface="Arial" charset="0"/>
                <a:ea typeface="ＭＳ Ｐゴシック" charset="0"/>
              </a:rPr>
              <a:t>1:15</a:t>
            </a:r>
            <a:r>
              <a:rPr lang="en-US" sz="2400" b="1" dirty="0">
                <a:effectLst>
                  <a:glow rad="215900">
                    <a:srgbClr val="000000"/>
                  </a:glow>
                </a:effectLst>
                <a:latin typeface="Arial" charset="0"/>
                <a:ea typeface="ＭＳ Ｐゴシック" charset="0"/>
              </a:rPr>
              <a:t>a；</a:t>
            </a:r>
            <a:r>
              <a:rPr lang="zh-CN" altLang="en-US" sz="2400" b="1" dirty="0">
                <a:effectLst>
                  <a:glow rad="215900">
                    <a:srgbClr val="000000"/>
                  </a:glow>
                </a:effectLst>
                <a:latin typeface="Arial" charset="0"/>
                <a:ea typeface="ＭＳ Ｐゴシック" charset="0"/>
              </a:rPr>
              <a:t>参见 启 </a:t>
            </a:r>
            <a:r>
              <a:rPr lang="en-US" altLang="zh-CN" sz="2400" b="1" dirty="0">
                <a:effectLst>
                  <a:glow rad="215900">
                    <a:srgbClr val="000000"/>
                  </a:glow>
                </a:effectLst>
                <a:latin typeface="Arial" charset="0"/>
                <a:ea typeface="ＭＳ Ｐゴシック" charset="0"/>
              </a:rPr>
              <a:t>19:12</a:t>
            </a:r>
            <a:r>
              <a:rPr lang="zh-CN" altLang="en-US" sz="2400" b="1" dirty="0">
                <a:effectLst>
                  <a:glow rad="215900">
                    <a:srgbClr val="000000"/>
                  </a:glow>
                </a:effectLst>
                <a:latin typeface="Arial" charset="0"/>
                <a:ea typeface="ＭＳ Ｐゴシック" charset="0"/>
              </a:rPr>
              <a:t>；来 </a:t>
            </a:r>
            <a:r>
              <a:rPr lang="en-US" altLang="zh-CN" sz="2400" b="1" dirty="0">
                <a:effectLst>
                  <a:glow rad="215900">
                    <a:srgbClr val="000000"/>
                  </a:glow>
                </a:effectLst>
                <a:latin typeface="Arial" charset="0"/>
                <a:ea typeface="ＭＳ Ｐゴシック" charset="0"/>
              </a:rPr>
              <a:t>4:12</a:t>
            </a:r>
            <a:r>
              <a:rPr lang="zh-CN" altLang="en-US" sz="2400" b="1" dirty="0">
                <a:effectLst>
                  <a:glow rad="215900">
                    <a:srgbClr val="000000"/>
                  </a:glow>
                </a:effectLst>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kumimoji="0" 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zh-CN" alt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沃伦</a:t>
            </a:r>
            <a:r>
              <a:rPr kumimoji="0" lang="en-US" altLang="zh-CN"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zh-CN" alt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威尔斯比，</a:t>
            </a:r>
            <a:r>
              <a:rPr kumimoji="0" lang="en-US" altLang="zh-CN"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zh-CN" alt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圣经释经注释</a:t>
            </a:r>
            <a:r>
              <a:rPr kumimoji="0" lang="en-US" altLang="zh-CN"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endParaRPr kumimoji="0" 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37590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116632"/>
            <a:ext cx="9144000" cy="2204864"/>
          </a:xfrm>
        </p:spPr>
        <p:txBody>
          <a:bodyPr/>
          <a:lstStyle/>
          <a:p>
            <a:pPr>
              <a:defRPr/>
            </a:pPr>
            <a:r>
              <a:rPr lang="zh-CN" altLang="en-US" sz="4000" b="1" dirty="0">
                <a:solidFill>
                  <a:schemeClr val="tx1"/>
                </a:solidFill>
                <a:effectLst>
                  <a:glow rad="266700">
                    <a:schemeClr val="bg1">
                      <a:alpha val="75000"/>
                    </a:schemeClr>
                  </a:glow>
                </a:effectLst>
              </a:rPr>
              <a:t>国际社区学校</a:t>
            </a:r>
            <a:r>
              <a:rPr lang="en-US" sz="4000" b="1" dirty="0">
                <a:solidFill>
                  <a:schemeClr val="tx1"/>
                </a:solidFill>
                <a:effectLst>
                  <a:glow rad="266700">
                    <a:schemeClr val="bg1">
                      <a:alpha val="75000"/>
                    </a:schemeClr>
                  </a:glow>
                </a:effectLst>
              </a:rPr>
              <a:t> </a:t>
            </a:r>
            <a:br>
              <a:rPr lang="en-US" sz="4000" b="1" dirty="0">
                <a:solidFill>
                  <a:schemeClr val="tx1"/>
                </a:solidFill>
                <a:effectLst>
                  <a:glow rad="266700">
                    <a:schemeClr val="bg1">
                      <a:alpha val="75000"/>
                    </a:schemeClr>
                  </a:glow>
                </a:effectLst>
              </a:rPr>
            </a:br>
            <a:r>
              <a:rPr lang="en-US" sz="4000" b="1" dirty="0">
                <a:solidFill>
                  <a:schemeClr val="tx1"/>
                </a:solidFill>
                <a:effectLst>
                  <a:glow rad="266700">
                    <a:schemeClr val="bg1">
                      <a:alpha val="75000"/>
                    </a:schemeClr>
                  </a:glow>
                </a:effectLst>
              </a:rPr>
              <a:t>(International Community School) </a:t>
            </a:r>
            <a:r>
              <a:rPr lang="zh-CN" altLang="en-US" sz="4000" b="1" dirty="0">
                <a:solidFill>
                  <a:schemeClr val="tx1"/>
                </a:solidFill>
                <a:effectLst>
                  <a:glow rad="266700">
                    <a:schemeClr val="bg1">
                      <a:alpha val="75000"/>
                    </a:schemeClr>
                  </a:glow>
                </a:effectLst>
              </a:rPr>
              <a:t>创立于</a:t>
            </a:r>
            <a:r>
              <a:rPr lang="en-US" altLang="zh-CN" sz="4000" b="1" dirty="0">
                <a:solidFill>
                  <a:schemeClr val="tx1"/>
                </a:solidFill>
                <a:effectLst>
                  <a:glow rad="266700">
                    <a:schemeClr val="bg1">
                      <a:alpha val="75000"/>
                    </a:schemeClr>
                  </a:glow>
                </a:effectLst>
              </a:rPr>
              <a:t>1993</a:t>
            </a:r>
            <a:r>
              <a:rPr lang="zh-CN" altLang="en-US" sz="4000" b="1" dirty="0">
                <a:solidFill>
                  <a:schemeClr val="tx1"/>
                </a:solidFill>
                <a:effectLst>
                  <a:glow rad="266700">
                    <a:schemeClr val="bg1">
                      <a:alpha val="75000"/>
                    </a:schemeClr>
                  </a:glow>
                </a:effectLst>
              </a:rPr>
              <a:t>年</a:t>
            </a:r>
            <a:endParaRPr lang="en-US" sz="4000" b="1" dirty="0">
              <a:solidFill>
                <a:schemeClr val="tx1"/>
              </a:solidFill>
              <a:effectLst>
                <a:glow rad="266700">
                  <a:schemeClr val="bg1">
                    <a:alpha val="75000"/>
                  </a:schemeClr>
                </a:glow>
              </a:effectLst>
            </a:endParaRP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564904"/>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965699953"/>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zh-CN" altLang="en-US" sz="4000" b="1" dirty="0">
                <a:latin typeface="Arial" charset="0"/>
                <a:ea typeface="ＭＳ Ｐゴシック" charset="0"/>
              </a:rPr>
              <a:t>“</a:t>
            </a:r>
            <a:r>
              <a:rPr lang="en-US" altLang="zh-CN" sz="4000" b="1" dirty="0">
                <a:latin typeface="Arial" charset="0"/>
                <a:ea typeface="ＭＳ Ｐゴシック" charset="0"/>
              </a:rPr>
              <a:t>…</a:t>
            </a:r>
            <a:r>
              <a:rPr lang="zh-CN" altLang="en-US" sz="4000" b="1" dirty="0">
                <a:latin typeface="Arial" charset="0"/>
                <a:ea typeface="ＭＳ Ｐゴシック" charset="0"/>
              </a:rPr>
              <a:t>众水的声音</a:t>
            </a:r>
            <a:r>
              <a:rPr lang="en-US" altLang="zh-CN" sz="4000" b="1" dirty="0">
                <a:latin typeface="Arial" charset="0"/>
                <a:ea typeface="ＭＳ Ｐゴシック" charset="0"/>
              </a:rPr>
              <a:t>" </a:t>
            </a:r>
            <a:br>
              <a:rPr lang="en-US" altLang="zh-CN" b="1" dirty="0">
                <a:latin typeface="Arial" charset="0"/>
                <a:ea typeface="ＭＳ Ｐゴシック" charset="0"/>
              </a:rPr>
            </a:br>
            <a:r>
              <a:rPr lang="en-US" altLang="zh-CN" b="1" dirty="0">
                <a:latin typeface="Arial" charset="0"/>
                <a:ea typeface="ＭＳ Ｐゴシック" charset="0"/>
              </a:rPr>
              <a:t>(1:15)</a:t>
            </a:r>
            <a:endParaRPr lang="en-US"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基督汇聚所有“启示的溪流”，并且是</a:t>
            </a:r>
            <a:r>
              <a:rPr kumimoji="0" lang="zh-CN" altLang="en-US" sz="2400" b="1" i="0" u="none" strike="noStrike" kern="1200" cap="none" spc="0" normalizeH="0" baseline="0" noProof="0" dirty="0">
                <a:ln>
                  <a:noFill/>
                </a:ln>
                <a:solidFill>
                  <a:srgbClr val="FFFF00"/>
                </a:solidFill>
                <a:effectLst/>
                <a:uLnTx/>
                <a:uFillTx/>
                <a:latin typeface="Arial" charset="0"/>
                <a:ea typeface="ＭＳ Ｐゴシック" charset="0"/>
                <a:cs typeface="Arial"/>
              </a:rPr>
              <a:t>天父给予人类的“最终话语”</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（希伯来书 </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a:rPr>
              <a:t>1:1-3</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a:t>
            </a:r>
          </a:p>
          <a:p>
            <a:pPr marL="514350" marR="0" lvl="0" indent="-5143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祂说话带着</a:t>
            </a:r>
            <a:r>
              <a:rPr kumimoji="0" lang="zh-CN" altLang="en-US" sz="2400" b="1" i="0" u="none" strike="noStrike" kern="1200" cap="none" spc="0" normalizeH="0" baseline="0" noProof="0" dirty="0">
                <a:ln>
                  <a:noFill/>
                </a:ln>
                <a:solidFill>
                  <a:srgbClr val="FFFF00"/>
                </a:solidFill>
                <a:effectLst/>
                <a:uLnTx/>
                <a:uFillTx/>
                <a:latin typeface="Arial" charset="0"/>
                <a:ea typeface="ＭＳ Ｐゴシック" charset="0"/>
                <a:cs typeface="Arial"/>
              </a:rPr>
              <a:t>能力和权柄</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，必须被聆听（</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a:rPr>
              <a:t>Wiersbe</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a:t>
            </a:r>
          </a:p>
        </p:txBody>
      </p:sp>
    </p:spTree>
    <p:extLst>
      <p:ext uri="{BB962C8B-B14F-4D97-AF65-F5344CB8AC3E}">
        <p14:creationId xmlns:p14="http://schemas.microsoft.com/office/powerpoint/2010/main" val="1333511539"/>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zh-CN" altLang="en-US" sz="4800" b="1" dirty="0">
                <a:effectLst>
                  <a:glow rad="215900">
                    <a:schemeClr val="tx1"/>
                  </a:glow>
                </a:effectLst>
                <a:latin typeface="Arial" charset="0"/>
                <a:ea typeface="ＭＳ Ｐゴシック" charset="0"/>
              </a:rPr>
              <a:t>“口中的利剑</a:t>
            </a:r>
            <a:r>
              <a:rPr lang="en-US" altLang="zh-CN" sz="4800" b="1" dirty="0">
                <a:effectLst>
                  <a:glow rad="215900">
                    <a:schemeClr val="tx1"/>
                  </a:glow>
                </a:effectLst>
                <a:latin typeface="Arial" charset="0"/>
                <a:ea typeface="ＭＳ Ｐゴシック" charset="0"/>
              </a:rPr>
              <a:t>" </a:t>
            </a:r>
            <a:br>
              <a:rPr lang="en-US" altLang="zh-CN" sz="4800" b="1" dirty="0">
                <a:effectLst>
                  <a:glow rad="215900">
                    <a:schemeClr val="tx1"/>
                  </a:glow>
                </a:effectLst>
                <a:latin typeface="Arial" charset="0"/>
                <a:ea typeface="ＭＳ Ｐゴシック" charset="0"/>
              </a:rPr>
            </a:br>
            <a:r>
              <a:rPr lang="en-US" altLang="zh-CN" sz="4800" b="1" dirty="0">
                <a:effectLst>
                  <a:glow rad="215900">
                    <a:schemeClr val="tx1"/>
                  </a:glow>
                </a:effectLst>
                <a:latin typeface="Arial" charset="0"/>
                <a:ea typeface="ＭＳ Ｐゴシック" charset="0"/>
              </a:rPr>
              <a:t>(1:16)</a:t>
            </a:r>
            <a:endParaRPr lang="en-US" sz="4800" b="1" dirty="0">
              <a:effectLst>
                <a:glow rad="215900">
                  <a:schemeClr val="tx1"/>
                </a:glow>
              </a:effectLst>
              <a:latin typeface="Arial" charset="0"/>
              <a:ea typeface="ＭＳ Ｐゴシック" charset="0"/>
            </a:endParaRP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 “</a:t>
            </a:r>
            <a:r>
              <a:rPr kumimoji="0" lang="en-US" altLang="zh-CN"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那活的神之道</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b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（希伯来书 </a:t>
            </a:r>
            <a:r>
              <a:rPr kumimoji="0" lang="en-US" altLang="zh-CN"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4:12</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；以弗所书 </a:t>
            </a:r>
            <a:r>
              <a:rPr kumimoji="0" lang="en-US" altLang="zh-CN"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6:17</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b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祂用祂的话语来攻击祂的敌人</a:t>
            </a:r>
            <a:b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（启示录 </a:t>
            </a:r>
            <a:r>
              <a:rPr kumimoji="0" lang="en-US" altLang="zh-CN"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2:16</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en-US" altLang="zh-CN"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19:19-21</a:t>
            </a: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b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zh-CN" alt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en-US" sz="2800" b="1" i="0" u="none" strike="noStrike" kern="1200" cap="none" spc="0" normalizeH="0" baseline="0" noProof="0" dirty="0" err="1">
                <a:ln>
                  <a:noFill/>
                </a:ln>
                <a:solidFill>
                  <a:srgbClr val="FFFFFF"/>
                </a:solidFill>
                <a:effectLst>
                  <a:glow rad="215900">
                    <a:srgbClr val="000000"/>
                  </a:glow>
                </a:effectLst>
                <a:uLnTx/>
                <a:uFillTx/>
                <a:latin typeface="Arial" charset="0"/>
                <a:ea typeface="ＭＳ Ｐゴシック" charset="0"/>
                <a:cs typeface="Arial"/>
              </a:rPr>
              <a:t>Wiersbe</a:t>
            </a:r>
            <a:r>
              <a:rPr kumimoji="0" lang="en-US" sz="2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p>
        </p:txBody>
      </p:sp>
    </p:spTree>
    <p:extLst>
      <p:ext uri="{BB962C8B-B14F-4D97-AF65-F5344CB8AC3E}">
        <p14:creationId xmlns:p14="http://schemas.microsoft.com/office/powerpoint/2010/main" val="1092301639"/>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zh-CN" altLang="en-US" sz="3200" dirty="0">
                <a:latin typeface="Arial" charset="0"/>
                <a:ea typeface="ＭＳ Ｐゴシック" charset="0"/>
              </a:rPr>
              <a:t>旧约与启示录</a:t>
            </a:r>
            <a:r>
              <a:rPr lang="en-US" altLang="zh-CN" sz="3200" dirty="0">
                <a:latin typeface="Arial" charset="0"/>
                <a:ea typeface="ＭＳ Ｐゴシック" charset="0"/>
              </a:rPr>
              <a:t>1</a:t>
            </a:r>
            <a:r>
              <a:rPr lang="zh-CN" altLang="en-US" sz="3200" dirty="0">
                <a:latin typeface="Arial" charset="0"/>
                <a:ea typeface="ＭＳ Ｐゴシック" charset="0"/>
              </a:rPr>
              <a:t>：</a:t>
            </a:r>
            <a:r>
              <a:rPr lang="en-US" altLang="zh-CN" sz="3200" dirty="0">
                <a:latin typeface="Arial" charset="0"/>
                <a:ea typeface="ＭＳ Ｐゴシック" charset="0"/>
              </a:rPr>
              <a:t>12-16</a:t>
            </a:r>
            <a:r>
              <a:rPr lang="zh-CN" altLang="en-US" sz="3200" dirty="0">
                <a:latin typeface="Arial" charset="0"/>
                <a:ea typeface="ＭＳ Ｐゴシック" charset="0"/>
              </a:rPr>
              <a:t>形容耶稣的相似之处</a:t>
            </a:r>
            <a:endParaRPr lang="en-US" sz="3200" dirty="0">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graphicFrame>
        <p:nvGraphicFramePr>
          <p:cNvPr id="2" name="Table 1"/>
          <p:cNvGraphicFramePr>
            <a:graphicFrameLocks noGrp="1"/>
          </p:cNvGraphicFramePr>
          <p:nvPr>
            <p:extLst>
              <p:ext uri="{D42A27DB-BD31-4B8C-83A1-F6EECF244321}">
                <p14:modId xmlns:p14="http://schemas.microsoft.com/office/powerpoint/2010/main" val="549587744"/>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zh-CN" altLang="en-US" b="1" dirty="0">
                          <a:solidFill>
                            <a:schemeClr val="bg1"/>
                          </a:solidFill>
                          <a:latin typeface="Arial"/>
                          <a:cs typeface="Arial"/>
                        </a:rPr>
                        <a:t>启</a:t>
                      </a:r>
                      <a:r>
                        <a:rPr lang="en-US" b="1" dirty="0">
                          <a:solidFill>
                            <a:schemeClr val="bg1"/>
                          </a:solidFill>
                          <a:latin typeface="Arial"/>
                          <a:cs typeface="Arial"/>
                        </a:rPr>
                        <a:t> 1:12-16</a:t>
                      </a:r>
                    </a:p>
                  </a:txBody>
                  <a:tcPr anchor="ctr">
                    <a:solidFill>
                      <a:srgbClr val="660066"/>
                    </a:solidFill>
                  </a:tcPr>
                </a:tc>
                <a:tc>
                  <a:txBody>
                    <a:bodyPr/>
                    <a:lstStyle/>
                    <a:p>
                      <a:pPr algn="ctr"/>
                      <a:r>
                        <a:rPr lang="zh-CN" altLang="en-US" b="1" dirty="0">
                          <a:solidFill>
                            <a:schemeClr val="bg1"/>
                          </a:solidFill>
                          <a:latin typeface="Arial"/>
                          <a:cs typeface="Arial"/>
                        </a:rPr>
                        <a:t>结</a:t>
                      </a:r>
                      <a:r>
                        <a:rPr lang="hu-HU" b="1" dirty="0">
                          <a:solidFill>
                            <a:schemeClr val="bg1"/>
                          </a:solidFill>
                          <a:latin typeface="Arial"/>
                          <a:cs typeface="Arial"/>
                        </a:rPr>
                        <a:t> 1:2</a:t>
                      </a:r>
                      <a:r>
                        <a:rPr lang="en-US" altLang="zh-CN" b="1" dirty="0">
                          <a:solidFill>
                            <a:schemeClr val="bg1"/>
                          </a:solidFill>
                          <a:latin typeface="Arial"/>
                          <a:cs typeface="Arial"/>
                        </a:rPr>
                        <a:t>4</a:t>
                      </a:r>
                      <a:r>
                        <a:rPr lang="hu-HU" b="1" dirty="0">
                          <a:solidFill>
                            <a:schemeClr val="bg1"/>
                          </a:solidFill>
                          <a:latin typeface="Arial"/>
                          <a:cs typeface="Arial"/>
                        </a:rPr>
                        <a:t>-28</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10:5-6</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7:9-10</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7:13-14</a:t>
                      </a: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zh-CN" altLang="en-US" b="1" dirty="0">
                          <a:solidFill>
                            <a:schemeClr val="bg1"/>
                          </a:solidFill>
                          <a:latin typeface="Arial"/>
                          <a:cs typeface="Arial"/>
                        </a:rPr>
                        <a:t>人子</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仿佛人的形状</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一人</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人子</a:t>
                      </a: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1"/>
                  </a:ext>
                </a:extLst>
              </a:tr>
              <a:tr h="612389">
                <a:tc>
                  <a:txBody>
                    <a:bodyPr/>
                    <a:lstStyle/>
                    <a:p>
                      <a:pPr algn="ctr"/>
                      <a:r>
                        <a:rPr lang="zh-CN" altLang="en-US" b="1" dirty="0">
                          <a:solidFill>
                            <a:schemeClr val="bg1"/>
                          </a:solidFill>
                          <a:latin typeface="Arial"/>
                          <a:cs typeface="Arial"/>
                        </a:rPr>
                        <a:t>长衣</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细麻衣</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2"/>
                  </a:ext>
                </a:extLst>
              </a:tr>
              <a:tr h="612389">
                <a:tc>
                  <a:txBody>
                    <a:bodyPr/>
                    <a:lstStyle/>
                    <a:p>
                      <a:pPr algn="ctr"/>
                      <a:r>
                        <a:rPr lang="zh-CN" altLang="en-US" b="1" dirty="0">
                          <a:solidFill>
                            <a:schemeClr val="bg1"/>
                          </a:solidFill>
                          <a:latin typeface="Arial"/>
                          <a:cs typeface="Arial"/>
                        </a:rPr>
                        <a:t>金带</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精金带</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3"/>
                  </a:ext>
                </a:extLst>
              </a:tr>
              <a:tr h="612389">
                <a:tc>
                  <a:txBody>
                    <a:bodyPr/>
                    <a:lstStyle/>
                    <a:p>
                      <a:pPr algn="ctr"/>
                      <a:r>
                        <a:rPr lang="zh-CN" altLang="en-US" b="1" dirty="0">
                          <a:solidFill>
                            <a:schemeClr val="bg1"/>
                          </a:solidFill>
                          <a:latin typeface="Arial"/>
                          <a:cs typeface="Arial"/>
                        </a:rPr>
                        <a:t>白发</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白发</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4"/>
                  </a:ext>
                </a:extLst>
              </a:tr>
              <a:tr h="612389">
                <a:tc>
                  <a:txBody>
                    <a:bodyPr/>
                    <a:lstStyle/>
                    <a:p>
                      <a:pPr algn="ctr"/>
                      <a:r>
                        <a:rPr lang="zh-CN" altLang="en-US" b="1" dirty="0">
                          <a:solidFill>
                            <a:schemeClr val="bg1"/>
                          </a:solidFill>
                          <a:latin typeface="Arial"/>
                          <a:cs typeface="Arial"/>
                        </a:rPr>
                        <a:t>眼目如火焰</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眼目如火把</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5"/>
                  </a:ext>
                </a:extLst>
              </a:tr>
              <a:tr h="612389">
                <a:tc>
                  <a:txBody>
                    <a:bodyPr/>
                    <a:lstStyle/>
                    <a:p>
                      <a:pPr algn="ctr"/>
                      <a:r>
                        <a:rPr lang="zh-CN" altLang="en-US" b="1" dirty="0">
                          <a:solidFill>
                            <a:schemeClr val="bg1"/>
                          </a:solidFill>
                          <a:latin typeface="Arial"/>
                          <a:cs typeface="Arial"/>
                        </a:rPr>
                        <a:t>脚如铜</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光耀的精金 </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光明的铜</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zh-CN" altLang="en-US" b="1" dirty="0">
                          <a:solidFill>
                            <a:schemeClr val="bg1"/>
                          </a:solidFill>
                          <a:effectLst/>
                          <a:latin typeface="Arial"/>
                          <a:cs typeface="Arial"/>
                        </a:rPr>
                        <a:t>声音如众水</a:t>
                      </a:r>
                      <a:endParaRPr lang="en-US" b="1" dirty="0">
                        <a:solidFill>
                          <a:schemeClr val="bg1"/>
                        </a:solidFill>
                        <a:latin typeface="Arial"/>
                        <a:cs typeface="Arial"/>
                      </a:endParaRPr>
                    </a:p>
                  </a:txBody>
                  <a:tcPr anchor="ctr">
                    <a:solidFill>
                      <a:schemeClr val="tx1"/>
                    </a:solidFill>
                  </a:tcPr>
                </a:tc>
                <a:tc>
                  <a:txBody>
                    <a:bodyPr/>
                    <a:lstStyle/>
                    <a:p>
                      <a:pPr algn="ctr">
                        <a:spcAft>
                          <a:spcPts val="0"/>
                        </a:spcAft>
                      </a:pPr>
                      <a:r>
                        <a:rPr lang="zh-CN" altLang="en-US" b="1" dirty="0">
                          <a:solidFill>
                            <a:schemeClr val="bg1"/>
                          </a:solidFill>
                          <a:effectLst/>
                          <a:latin typeface="Arial"/>
                          <a:cs typeface="Arial"/>
                        </a:rPr>
                        <a:t>象大水的声音</a:t>
                      </a:r>
                      <a:endParaRPr lang="en-US" b="1" dirty="0">
                        <a:solidFill>
                          <a:schemeClr val="bg1"/>
                        </a:solidFill>
                        <a:latin typeface="Arial"/>
                        <a:cs typeface="Arial"/>
                      </a:endParaRPr>
                    </a:p>
                  </a:txBody>
                  <a:tcPr anchor="ctr">
                    <a:noFill/>
                  </a:tcPr>
                </a:tc>
                <a:tc>
                  <a:txBody>
                    <a:bodyPr/>
                    <a:lstStyle/>
                    <a:p>
                      <a:pPr algn="ctr">
                        <a:spcAft>
                          <a:spcPts val="0"/>
                        </a:spcAft>
                      </a:pPr>
                      <a:r>
                        <a:rPr lang="zh-CN" altLang="en-US" b="1" dirty="0">
                          <a:solidFill>
                            <a:schemeClr val="bg1"/>
                          </a:solidFill>
                          <a:effectLst/>
                          <a:latin typeface="Arial"/>
                          <a:cs typeface="Arial"/>
                        </a:rPr>
                        <a:t>大众的声音 </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7"/>
                  </a:ext>
                </a:extLst>
              </a:tr>
              <a:tr h="612389">
                <a:tc>
                  <a:txBody>
                    <a:bodyPr/>
                    <a:lstStyle/>
                    <a:p>
                      <a:pPr algn="ctr"/>
                      <a:r>
                        <a:rPr lang="zh-CN" altLang="en-US" b="1" dirty="0">
                          <a:solidFill>
                            <a:schemeClr val="bg1"/>
                          </a:solidFill>
                          <a:latin typeface="Arial"/>
                          <a:cs typeface="Arial"/>
                        </a:rPr>
                        <a:t>手拿着星</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8"/>
                  </a:ext>
                </a:extLst>
              </a:tr>
              <a:tr h="612389">
                <a:tc>
                  <a:txBody>
                    <a:bodyPr/>
                    <a:lstStyle/>
                    <a:p>
                      <a:pPr algn="ctr"/>
                      <a:r>
                        <a:rPr lang="zh-CN" altLang="en-US" b="1" dirty="0">
                          <a:solidFill>
                            <a:schemeClr val="bg1"/>
                          </a:solidFill>
                          <a:latin typeface="Arial"/>
                          <a:cs typeface="Arial"/>
                        </a:rPr>
                        <a:t>面貌如烈日</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光辉</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面貌如闪电</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979310" y="5772119"/>
            <a:ext cx="2236845" cy="9956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b="1" i="1" dirty="0">
                <a:solidFill>
                  <a:srgbClr val="FFFFFF"/>
                </a:solidFill>
                <a:latin typeface="Arial" charset="0"/>
                <a:ea typeface="ＭＳ Ｐゴシック" charset="0"/>
              </a:rPr>
              <a:t>Vern </a:t>
            </a:r>
            <a:r>
              <a:rPr lang="en-US" sz="1800" b="1" i="1" dirty="0" err="1">
                <a:solidFill>
                  <a:srgbClr val="FFFFFF"/>
                </a:solidFill>
                <a:latin typeface="Arial" charset="0"/>
                <a:ea typeface="ＭＳ Ｐゴシック" charset="0"/>
              </a:rPr>
              <a:t>Poythress</a:t>
            </a:r>
            <a:r>
              <a:rPr lang="en-US" sz="1800" b="1" i="1" dirty="0">
                <a:solidFill>
                  <a:srgbClr val="FFFFFF"/>
                </a:solidFill>
                <a:latin typeface="Arial" charset="0"/>
                <a:ea typeface="ＭＳ Ｐゴシック" charset="0"/>
              </a:rPr>
              <a:t> at </a:t>
            </a:r>
            <a:r>
              <a:rPr lang="en-US" sz="1800" b="1" i="1" dirty="0" err="1">
                <a:solidFill>
                  <a:srgbClr val="FFFFFF"/>
                </a:solidFill>
                <a:latin typeface="Arial" charset="0"/>
                <a:ea typeface="ＭＳ Ｐゴシック" charset="0"/>
              </a:rPr>
              <a:t>www.frame-poythress.org</a:t>
            </a:r>
            <a:endParaRPr lang="en-US" sz="1800" b="1" i="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584691028"/>
      </p:ext>
    </p:extLst>
  </p:cSld>
  <p:clrMapOvr>
    <a:overrideClrMapping bg1="lt1" tx1="dk1" bg2="lt2" tx2="dk2" accent1="accent1" accent2="accent2" accent3="accent3" accent4="accent4" accent5="accent5" accent6="accent6" hlink="hlink" folHlink="folHlink"/>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en-US" sz="3200" b="1" dirty="0">
                <a:effectLst>
                  <a:glow rad="190500">
                    <a:schemeClr val="tx1"/>
                  </a:glow>
                </a:effectLst>
                <a:latin typeface="Arial" charset="0"/>
                <a:ea typeface="ＭＳ Ｐゴシック" charset="0"/>
              </a:rPr>
              <a:t>"</a:t>
            </a:r>
            <a:r>
              <a:rPr lang="zh-TW" altLang="en-US" sz="3200" b="1" dirty="0">
                <a:effectLst>
                  <a:glow rad="190500">
                    <a:schemeClr val="tx1"/>
                  </a:glow>
                </a:effectLst>
                <a:latin typeface="Arial" charset="0"/>
                <a:ea typeface="ＭＳ Ｐゴシック" charset="0"/>
              </a:rPr>
              <a:t>我看见了他， 就仆倒在他脚前， 像死了一样。 他用右手按着我， 说： “不要怕！ 我是首先的， 我是末后的， </a:t>
            </a:r>
            <a:r>
              <a:rPr lang="en-US" altLang="zh-TW" sz="3200" b="1" dirty="0">
                <a:effectLst>
                  <a:glow rad="190500">
                    <a:schemeClr val="tx1"/>
                  </a:glow>
                </a:effectLst>
                <a:latin typeface="Arial" charset="0"/>
                <a:ea typeface="ＭＳ Ｐゴシック" charset="0"/>
              </a:rPr>
              <a:t>18 </a:t>
            </a:r>
            <a:r>
              <a:rPr lang="zh-TW" altLang="en-US" sz="3200" b="1" dirty="0">
                <a:effectLst>
                  <a:glow rad="190500">
                    <a:schemeClr val="tx1"/>
                  </a:glow>
                </a:effectLst>
                <a:latin typeface="Arial" charset="0"/>
                <a:ea typeface="ＭＳ Ｐゴシック" charset="0"/>
              </a:rPr>
              <a:t>又是永活的； 我曾经死过， 看哪， 现在又活着， 直活到永永远远， 并且拿着死亡和阴间的钥匙。</a:t>
            </a:r>
            <a:r>
              <a:rPr lang="en-US" sz="3200" b="1" dirty="0">
                <a:effectLst>
                  <a:glow rad="190500">
                    <a:schemeClr val="tx1"/>
                  </a:glow>
                </a:effectLst>
                <a:latin typeface="Arial" charset="0"/>
                <a:ea typeface="ＭＳ Ｐゴシック" charset="0"/>
              </a:rPr>
              <a:t>" </a:t>
            </a:r>
            <a:br>
              <a:rPr lang="en-US" sz="3200" b="1" dirty="0">
                <a:effectLst>
                  <a:glow rad="190500">
                    <a:schemeClr val="tx1"/>
                  </a:glow>
                </a:effectLst>
                <a:latin typeface="Arial" charset="0"/>
                <a:ea typeface="ＭＳ Ｐゴシック" charset="0"/>
              </a:rPr>
            </a:br>
            <a:r>
              <a:rPr lang="en-US" sz="3200" b="1" dirty="0">
                <a:effectLst>
                  <a:glow rad="190500">
                    <a:schemeClr val="tx1"/>
                  </a:glow>
                </a:effectLst>
                <a:latin typeface="Arial" charset="0"/>
                <a:ea typeface="ＭＳ Ｐゴシック" charset="0"/>
              </a:rPr>
              <a:t>(1:17-18 </a:t>
            </a:r>
            <a:r>
              <a:rPr lang="en-US" sz="2800" b="1" dirty="0">
                <a:effectLst>
                  <a:glow rad="190500">
                    <a:schemeClr val="tx1"/>
                  </a:glow>
                </a:effectLst>
                <a:latin typeface="Arial" charset="0"/>
                <a:ea typeface="ＭＳ Ｐゴシック" charset="0"/>
              </a:rPr>
              <a:t>NLT</a:t>
            </a:r>
            <a:r>
              <a:rPr lang="en-US" sz="3200" b="1" dirty="0">
                <a:effectLst>
                  <a:glow rad="190500">
                    <a:schemeClr val="tx1"/>
                  </a:glow>
                </a:effectLst>
                <a:latin typeface="Arial" charset="0"/>
                <a:ea typeface="ＭＳ Ｐゴシック" charset="0"/>
              </a:rPr>
              <a:t>)</a:t>
            </a:r>
          </a:p>
        </p:txBody>
      </p:sp>
    </p:spTree>
    <p:extLst>
      <p:ext uri="{BB962C8B-B14F-4D97-AF65-F5344CB8AC3E}">
        <p14:creationId xmlns:p14="http://schemas.microsoft.com/office/powerpoint/2010/main" val="982332482"/>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34445" y="3748535"/>
            <a:ext cx="7991475" cy="175650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sz="3600" dirty="0">
                <a:solidFill>
                  <a:srgbClr val="FFFFFF"/>
                </a:solidFill>
              </a:rPr>
              <a:t>19 </a:t>
            </a:r>
            <a:r>
              <a:rPr lang="zh-CN" altLang="en-US" sz="3600" dirty="0">
                <a:solidFill>
                  <a:srgbClr val="FFFFFF"/>
                </a:solidFill>
              </a:rPr>
              <a:t>所 以 你 要 把 所 看 见 的 ， 和 现 在 的 事 ， 并 将 来 必 成 的 事 ， 都 写 出 来 。启 示 录 </a:t>
            </a:r>
            <a:r>
              <a:rPr lang="en-US" altLang="zh-CN" sz="3600" dirty="0">
                <a:solidFill>
                  <a:srgbClr val="FFFFFF"/>
                </a:solidFill>
              </a:rPr>
              <a:t>1:17-19</a:t>
            </a:r>
            <a:endParaRPr lang="zh-CN" altLang="en-US" sz="3600"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#4</a:t>
            </a:r>
          </a:p>
        </p:txBody>
      </p:sp>
      <p:pic>
        <p:nvPicPr>
          <p:cNvPr id="11" name="Picture 10"/>
          <p:cNvPicPr>
            <a:picLocks noChangeAspect="1"/>
          </p:cNvPicPr>
          <p:nvPr/>
        </p:nvPicPr>
        <p:blipFill>
          <a:blip r:embed="rId3"/>
          <a:stretch>
            <a:fillRect/>
          </a:stretch>
        </p:blipFill>
        <p:spPr>
          <a:xfrm>
            <a:off x="5017410" y="-5475"/>
            <a:ext cx="4196744" cy="3143310"/>
          </a:xfrm>
          <a:prstGeom prst="rect">
            <a:avLst/>
          </a:prstGeom>
        </p:spPr>
      </p:pic>
    </p:spTree>
    <p:extLst>
      <p:ext uri="{BB962C8B-B14F-4D97-AF65-F5344CB8AC3E}">
        <p14:creationId xmlns:p14="http://schemas.microsoft.com/office/powerpoint/2010/main" val="12235213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a:solidFill>
                  <a:schemeClr val="bg1"/>
                </a:solidFill>
                <a:ea typeface="SimSun" pitchFamily="2" charset="-122"/>
              </a:rPr>
              <a:t>启示录</a:t>
            </a:r>
            <a:endParaRPr lang="en-US" sz="8800" dirty="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4229453104"/>
              </p:ext>
            </p:extLst>
          </p:nvPr>
        </p:nvGraphicFramePr>
        <p:xfrm>
          <a:off x="0" y="0"/>
          <a:ext cx="7924800" cy="685800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PMingLiU" pitchFamily="18" charset="-120"/>
                          <a:cs typeface="Arial"/>
                        </a:rPr>
                        <a:t>主权在教会</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a:ln>
                            <a:noFill/>
                          </a:ln>
                          <a:solidFill>
                            <a:schemeClr val="tx1"/>
                          </a:solidFill>
                          <a:effectLst/>
                          <a:latin typeface="Arial"/>
                          <a:ea typeface="SimSun" pitchFamily="2" charset="-122"/>
                          <a:cs typeface="Arial"/>
                        </a:rPr>
                        <a:t>事件</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第 </a:t>
                      </a:r>
                      <a:r>
                        <a:rPr kumimoji="0" lang="en-US" sz="1800" b="1" i="0" u="none" strike="noStrike" cap="none" normalizeH="0" baseline="0" dirty="0">
                          <a:ln>
                            <a:noFill/>
                          </a:ln>
                          <a:solidFill>
                            <a:schemeClr val="tx1"/>
                          </a:solidFill>
                          <a:effectLst/>
                          <a:latin typeface="Arial"/>
                          <a:ea typeface="SimSun" pitchFamily="2" charset="-122"/>
                          <a:cs typeface="Arial"/>
                        </a:rPr>
                        <a:t>1 </a:t>
                      </a:r>
                      <a:r>
                        <a:rPr kumimoji="0" lang="zh-CN" altLang="en-US" sz="1800" b="1" i="0" u="none" strike="noStrike" cap="none" normalizeH="0" baseline="0" dirty="0">
                          <a:ln>
                            <a:noFill/>
                          </a:ln>
                          <a:solidFill>
                            <a:schemeClr val="tx1"/>
                          </a:solidFill>
                          <a:effectLst/>
                          <a:latin typeface="Arial"/>
                          <a:ea typeface="SimSun" pitchFamily="2" charset="-122"/>
                          <a:cs typeface="Arial"/>
                        </a:rPr>
                        <a:t>章</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a:ln>
                            <a:noFill/>
                          </a:ln>
                          <a:solidFill>
                            <a:schemeClr val="tx1"/>
                          </a:solidFill>
                          <a:effectLst/>
                          <a:latin typeface="Arial"/>
                          <a:ea typeface="NSimSun" pitchFamily="49" charset="-122"/>
                          <a:cs typeface="Arial"/>
                        </a:rPr>
                        <a:t>章</a:t>
                      </a:r>
                      <a:endParaRPr kumimoji="0" lang="en-US" sz="20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第 </a:t>
                      </a:r>
                      <a:r>
                        <a:rPr kumimoji="0" lang="en-US" sz="2000" b="1" i="0" u="none" strike="noStrike" cap="none" normalizeH="0" baseline="0" dirty="0">
                          <a:ln>
                            <a:noFill/>
                          </a:ln>
                          <a:solidFill>
                            <a:schemeClr val="tx1"/>
                          </a:solidFill>
                          <a:effectLst/>
                          <a:latin typeface="Arial"/>
                          <a:ea typeface="SimSun" pitchFamily="2" charset="-122"/>
                          <a:cs typeface="Arial"/>
                        </a:rPr>
                        <a:t>4–22 </a:t>
                      </a:r>
                      <a:r>
                        <a:rPr kumimoji="0" lang="zh-CN" altLang="en-US" sz="2000" b="1" i="0" u="none" strike="noStrike" cap="none" normalizeH="0" baseline="0" dirty="0">
                          <a:ln>
                            <a:noFill/>
                          </a:ln>
                          <a:solidFill>
                            <a:schemeClr val="tx1"/>
                          </a:solidFill>
                          <a:effectLst/>
                          <a:latin typeface="Arial"/>
                          <a:ea typeface="SimSun" pitchFamily="2" charset="-122"/>
                          <a:cs typeface="Arial"/>
                        </a:rPr>
                        <a:t>章</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r>
                        <a:rPr kumimoji="0" lang="zh-TW" altLang="en-US" sz="1800" b="1" i="0" u="none" strike="noStrike" cap="none" normalizeH="0" baseline="0" dirty="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(1:19</a:t>
                      </a:r>
                      <a:r>
                        <a:rPr kumimoji="0" lang="en-US" sz="1800" b="1" i="0" u="none" strike="noStrike" cap="none" normalizeH="0" baseline="0" dirty="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SimSun" pitchFamily="2" charset="-122"/>
                          <a:cs typeface="Arial"/>
                        </a:rPr>
                        <a:t>(1:19b)</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a:ea typeface="SimSun" pitchFamily="2" charset="-122"/>
                          <a:cs typeface="Arial"/>
                        </a:rPr>
                        <a:t>(1:19c)</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NSimSun" pitchFamily="49" charset="-122"/>
                          <a:cs typeface="Arial"/>
                        </a:rPr>
                        <a:t>过去</a:t>
                      </a:r>
                      <a:endParaRPr kumimoji="0" lang="en-US" sz="18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现在</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MS PGothic" pitchFamily="34" charset="-128"/>
                          <a:cs typeface="Arial"/>
                        </a:rPr>
                        <a:t>未来</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基督揭露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完成揭露</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tx1"/>
                          </a:solidFill>
                          <a:effectLst/>
                          <a:latin typeface="Arial"/>
                          <a:ea typeface="NSimSun" pitchFamily="49" charset="-122"/>
                          <a:cs typeface="Arial"/>
                        </a:rPr>
                        <a:t>上帝在地上</a:t>
                      </a:r>
                      <a:endParaRPr kumimoji="0" lang="en-US" sz="1600" b="1" i="0" u="none" strike="noStrike" cap="none" normalizeH="0" baseline="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在地上</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任务</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判决和奖励</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1:1-3</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a:ea typeface="SimSun" pitchFamily="2" charset="-122"/>
                          <a:cs typeface="Arial"/>
                        </a:rPr>
                        <a:t>1:4-8</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a:ln>
                            <a:noFill/>
                          </a:ln>
                          <a:solidFill>
                            <a:schemeClr val="tx1"/>
                          </a:solidFill>
                          <a:effectLst/>
                          <a:latin typeface="Arial"/>
                          <a:ea typeface="SimSun" pitchFamily="2" charset="-122"/>
                          <a:cs typeface="Arial"/>
                        </a:rPr>
                        <a:t>七教会</a:t>
                      </a:r>
                      <a:r>
                        <a:rPr kumimoji="0" lang="en-US" altLang="zh-CN" sz="1600" b="1" i="0" u="none" strike="noStrike" cap="none" normalizeH="0" baseline="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老底嘉</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4:1–</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19:10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19:11-21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    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21:1–22:5</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a:ln>
                            <a:noFill/>
                          </a:ln>
                          <a:solidFill>
                            <a:srgbClr val="000000"/>
                          </a:solidFill>
                          <a:effectLst/>
                          <a:latin typeface="Arial"/>
                          <a:ea typeface="SimSun" pitchFamily="2" charset="-122"/>
                          <a:cs typeface="Arial"/>
                        </a:rPr>
                        <a:t>的</a:t>
                      </a:r>
                      <a:r>
                        <a:rPr kumimoji="0" lang="zh-CN" altLang="en-US" sz="1600" b="1" i="0" u="none" strike="noStrike" cap="none" normalizeH="0" baseline="0" dirty="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22:6-21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MS PGothic" pitchFamily="34" charset="-128"/>
                          <a:cs typeface="Arial"/>
                        </a:rPr>
                        <a:t>A.D. 95 </a:t>
                      </a:r>
                      <a:endParaRPr kumimoji="0" lang="en-US" sz="12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0479951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zh-CN" altLang="en-US" sz="4000" b="1" dirty="0">
                <a:solidFill>
                  <a:schemeClr val="bg1"/>
                </a:solidFill>
                <a:effectLst>
                  <a:glow rad="152400">
                    <a:schemeClr val="tx1"/>
                  </a:glow>
                </a:effectLst>
                <a:latin typeface="Arial"/>
                <a:cs typeface="Arial"/>
              </a:rPr>
              <a:t>七星和七个灯台指什么</a:t>
            </a:r>
            <a:r>
              <a:rPr lang="en-US" sz="4000" b="1" dirty="0">
                <a:solidFill>
                  <a:schemeClr val="bg1"/>
                </a:solidFill>
                <a:effectLst>
                  <a:glow rad="152400">
                    <a:schemeClr val="tx1"/>
                  </a:glow>
                </a:effectLst>
                <a:latin typeface="Arial"/>
                <a:cs typeface="Arial"/>
              </a:rPr>
              <a:t> (1:20 </a:t>
            </a:r>
            <a:r>
              <a:rPr lang="en-US" sz="3200" b="1" dirty="0">
                <a:solidFill>
                  <a:schemeClr val="bg1"/>
                </a:solidFill>
                <a:effectLst>
                  <a:glow rad="152400">
                    <a:schemeClr val="tx1"/>
                  </a:glow>
                </a:effectLst>
                <a:latin typeface="Arial"/>
                <a:cs typeface="Arial"/>
              </a:rPr>
              <a:t>NLT</a:t>
            </a:r>
            <a:r>
              <a:rPr lang="en-US" sz="4000" b="1" dirty="0">
                <a:solidFill>
                  <a:schemeClr val="bg1"/>
                </a:solidFill>
                <a:effectLst>
                  <a:glow rad="152400">
                    <a:schemeClr val="tx1"/>
                  </a:glow>
                </a:effectLst>
                <a:latin typeface="Arial"/>
                <a:cs typeface="Arial"/>
              </a:rPr>
              <a:t>)?</a:t>
            </a:r>
          </a:p>
        </p:txBody>
      </p:sp>
      <p:pic>
        <p:nvPicPr>
          <p:cNvPr id="4" name="Picture 3"/>
          <p:cNvPicPr>
            <a:picLocks noChangeAspect="1"/>
          </p:cNvPicPr>
          <p:nvPr/>
        </p:nvPicPr>
        <p:blipFill>
          <a:blip r:embed="rId3"/>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283199" cy="45974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90000"/>
              </a:lnSpc>
            </a:pPr>
            <a:r>
              <a:rPr lang="zh-TW" altLang="en-US" b="1" dirty="0">
                <a:solidFill>
                  <a:prstClr val="white"/>
                </a:solidFill>
                <a:effectLst>
                  <a:glow rad="152400">
                    <a:prstClr val="black"/>
                  </a:glow>
                </a:effectLst>
                <a:latin typeface="Arial"/>
                <a:cs typeface="Arial"/>
              </a:rPr>
              <a:t>你所看见在我右手中的七星和七个金灯台的奥祕就是这样： 七星是七个教会的使者， 七灯台是七个教会。”</a:t>
            </a:r>
            <a:endParaRPr lang="en-US" b="1" dirty="0">
              <a:solidFill>
                <a:prstClr val="white"/>
              </a:solidFill>
              <a:effectLst>
                <a:glow rad="152400">
                  <a:prstClr val="black"/>
                </a:glow>
              </a:effectLst>
              <a:latin typeface="Arial"/>
              <a:cs typeface="Arial"/>
            </a:endParaRPr>
          </a:p>
        </p:txBody>
      </p:sp>
    </p:spTree>
    <p:extLst>
      <p:ext uri="{BB962C8B-B14F-4D97-AF65-F5344CB8AC3E}">
        <p14:creationId xmlns:p14="http://schemas.microsoft.com/office/powerpoint/2010/main" val="3983434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3">
            <a:lum bright="-42000"/>
            <a:extLst>
              <a:ext uri="{28A0092B-C50C-407E-A947-70E740481C1C}">
                <a14:useLocalDpi xmlns:a14="http://schemas.microsoft.com/office/drawing/2010/main" val="0"/>
              </a:ext>
            </a:extLst>
          </a:blip>
          <a:srcRect/>
          <a:stretch>
            <a:fillRect/>
          </a:stretch>
        </p:blipFill>
        <p:spPr bwMode="auto">
          <a:xfrm>
            <a:off x="0" y="0"/>
            <a:ext cx="9144000" cy="714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20483" name="Text Box 4"/>
          <p:cNvSpPr txBox="1">
            <a:spLocks noChangeArrowheads="1"/>
          </p:cNvSpPr>
          <p:nvPr/>
        </p:nvSpPr>
        <p:spPr bwMode="auto">
          <a:xfrm>
            <a:off x="84582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CC"/>
                </a:solidFill>
                <a:cs typeface="+mn-cs"/>
              </a:rPr>
              <a:t>649</a:t>
            </a:r>
          </a:p>
        </p:txBody>
      </p:sp>
      <p:sp>
        <p:nvSpPr>
          <p:cNvPr id="148485" name="Rectangle 5"/>
          <p:cNvSpPr>
            <a:spLocks noGrp="1" noChangeArrowheads="1"/>
          </p:cNvSpPr>
          <p:nvPr>
            <p:ph type="title" idx="4294967295"/>
          </p:nvPr>
        </p:nvSpPr>
        <p:spPr>
          <a:xfrm>
            <a:off x="0" y="304800"/>
            <a:ext cx="7620000" cy="1003300"/>
          </a:xfrm>
          <a:noFill/>
          <a:effectLst>
            <a:outerShdw blurRad="63500" dist="38099" dir="2700000" algn="ctr" rotWithShape="0">
              <a:schemeClr val="bg2">
                <a:alpha val="74997"/>
              </a:schemeClr>
            </a:outerShdw>
          </a:effectLst>
        </p:spPr>
        <p:txBody>
          <a:bodyPr/>
          <a:lstStyle/>
          <a:p>
            <a:pPr eaLnBrk="1" hangingPunct="1"/>
            <a:r>
              <a:rPr lang="zh-TW" altLang="en-US" b="1" dirty="0">
                <a:latin typeface="Times New Roman" charset="0"/>
                <a:cs typeface="Times New Roman" charset="0"/>
              </a:rPr>
              <a:t>撒迦利亚书</a:t>
            </a:r>
            <a:r>
              <a:rPr lang="en-US" altLang="zh-TW" b="1" dirty="0">
                <a:latin typeface="Times New Roman" charset="0"/>
                <a:cs typeface="Times New Roman" charset="0"/>
              </a:rPr>
              <a:t> </a:t>
            </a:r>
            <a:r>
              <a:rPr lang="en-US" b="1" dirty="0">
                <a:latin typeface="Times New Roman" charset="0"/>
                <a:cs typeface="Times New Roman" charset="0"/>
              </a:rPr>
              <a:t>2:4-5 </a:t>
            </a:r>
            <a:r>
              <a:rPr lang="ja-JP" altLang="en-US" dirty="0">
                <a:latin typeface="Times New Roman" charset="0"/>
                <a:cs typeface="ＭＳ Ｐゴシック" charset="0"/>
              </a:rPr>
              <a:t>四围的火城</a:t>
            </a:r>
            <a:endParaRPr lang="en-US" b="1" dirty="0">
              <a:latin typeface="Times New Roman" charset="0"/>
              <a:cs typeface="Times New Roman" charset="0"/>
            </a:endParaRPr>
          </a:p>
        </p:txBody>
      </p:sp>
      <p:sp>
        <p:nvSpPr>
          <p:cNvPr id="5" name="Rectangle 5"/>
          <p:cNvSpPr txBox="1">
            <a:spLocks noChangeArrowheads="1"/>
          </p:cNvSpPr>
          <p:nvPr/>
        </p:nvSpPr>
        <p:spPr bwMode="auto">
          <a:xfrm>
            <a:off x="0" y="1725054"/>
            <a:ext cx="9144000" cy="513294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zh-TW" altLang="en-US" sz="3200" dirty="0">
                <a:effectLst>
                  <a:glow rad="165100">
                    <a:schemeClr val="bg2"/>
                  </a:glow>
                </a:effectLst>
              </a:rPr>
              <a:t>对他说： “你快跑去告诉那年轻人： ‘耶路撒冷必有人居住， 像没有城墙规限的田野， 因为城中的人和牲畜很多。 </a:t>
            </a:r>
            <a:r>
              <a:rPr lang="en-US" altLang="zh-TW" sz="3200" baseline="30000" dirty="0">
                <a:effectLst>
                  <a:glow rad="165100">
                    <a:schemeClr val="bg2"/>
                  </a:glow>
                </a:effectLst>
              </a:rPr>
              <a:t>5</a:t>
            </a:r>
            <a:r>
              <a:rPr lang="zh-TW" altLang="en-US" sz="3200" dirty="0">
                <a:effectLst>
                  <a:glow rad="165100">
                    <a:schemeClr val="bg2"/>
                  </a:glow>
                </a:effectLst>
              </a:rPr>
              <a:t>耶和华说： 我要作耶路撒冷四围的火墙和城中的荣耀。’”</a:t>
            </a:r>
            <a:endParaRPr lang="en-US" sz="3200" dirty="0">
              <a:effectLst>
                <a:glow rad="165100">
                  <a:schemeClr val="bg2"/>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44085166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134938" y="381000"/>
            <a:ext cx="8885237" cy="1155700"/>
          </a:xfrm>
          <a:effectLst>
            <a:outerShdw blurRad="63500" dist="38099"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灯</a:t>
            </a:r>
            <a:r>
              <a:rPr lang="zh-CN" altLang="en-US" sz="4000" dirty="0">
                <a:latin typeface="Times New Roman" charset="0"/>
                <a:ea typeface="SimSun" charset="0"/>
                <a:cs typeface="SimSun" charset="0"/>
              </a:rPr>
              <a:t>和</a:t>
            </a:r>
            <a:r>
              <a:rPr lang="ja-JP" altLang="en-US" sz="4000" dirty="0">
                <a:latin typeface="Times New Roman" charset="0"/>
                <a:cs typeface="ＭＳ Ｐゴシック" charset="0"/>
              </a:rPr>
              <a:t>橄榄树</a:t>
            </a:r>
            <a:r>
              <a:rPr lang="en-US" sz="4000" dirty="0">
                <a:effectLst>
                  <a:outerShdw blurRad="38100" dist="38100" dir="2700000" algn="tl">
                    <a:srgbClr val="000000"/>
                  </a:outerShdw>
                </a:effectLst>
                <a:latin typeface="Arial" charset="0"/>
                <a:ea typeface="ＭＳ Ｐゴシック" charset="0"/>
                <a:cs typeface="Times New Roman" charset="0"/>
              </a:rPr>
              <a:t> (</a:t>
            </a:r>
            <a:r>
              <a:rPr lang="zh-TW" altLang="en-US" sz="4000" dirty="0">
                <a:latin typeface="Arial" charset="0"/>
                <a:cs typeface="Times New Roman" charset="0"/>
              </a:rPr>
              <a:t>撒迦利亚书</a:t>
            </a:r>
            <a:r>
              <a:rPr lang="en-US" altLang="zh-TW" sz="4000" dirty="0">
                <a:latin typeface="Arial" charset="0"/>
                <a:cs typeface="Times New Roman" charset="0"/>
              </a:rPr>
              <a:t> </a:t>
            </a:r>
            <a:r>
              <a:rPr lang="en-US" sz="4000" dirty="0">
                <a:effectLst>
                  <a:outerShdw blurRad="38100" dist="38100" dir="2700000" algn="tl">
                    <a:srgbClr val="000000"/>
                  </a:outerShdw>
                </a:effectLst>
                <a:latin typeface="Arial" charset="0"/>
                <a:ea typeface="ＭＳ Ｐゴシック" charset="0"/>
                <a:cs typeface="Times New Roman" charset="0"/>
              </a:rPr>
              <a:t>4:1-14)</a:t>
            </a:r>
          </a:p>
        </p:txBody>
      </p:sp>
      <p:sp>
        <p:nvSpPr>
          <p:cNvPr id="4" name="Rectangle 3"/>
          <p:cNvSpPr txBox="1">
            <a:spLocks noChangeArrowheads="1"/>
          </p:cNvSpPr>
          <p:nvPr/>
        </p:nvSpPr>
        <p:spPr bwMode="auto">
          <a:xfrm>
            <a:off x="151259" y="3717032"/>
            <a:ext cx="8885237" cy="3024336"/>
          </a:xfrm>
          <a:prstGeom prst="rect">
            <a:avLst/>
          </a:prstGeom>
          <a:noFill/>
          <a:ln w="9525">
            <a:noFill/>
            <a:miter lim="800000"/>
            <a:headEnd/>
            <a:tailEnd/>
          </a:ln>
          <a:effectLst>
            <a:outerShdw blurRad="63500" dist="38099"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defRPr/>
            </a:pPr>
            <a:r>
              <a:rPr lang="en-US" sz="2400" dirty="0">
                <a:solidFill>
                  <a:srgbClr val="FFFFCC"/>
                </a:solidFill>
              </a:rPr>
              <a:t>"</a:t>
            </a:r>
            <a:r>
              <a:rPr lang="zh-TW" altLang="en-US" sz="2400" b="0" dirty="0"/>
              <a:t>“所罗巴伯的手奠立了这殿的根基， 他的手也必完成这工； 这样， 你就知道万军之耶和华差遣了我到你们这里来。 </a:t>
            </a:r>
            <a:r>
              <a:rPr lang="en-US" altLang="zh-TW" sz="2400" baseline="30000" dirty="0"/>
              <a:t>10</a:t>
            </a:r>
            <a:r>
              <a:rPr lang="zh-TW" altLang="en-US" sz="2400" b="0" dirty="0"/>
              <a:t> 谁藐视这日子， 以为所作的是小事呢？ 他们看见所罗巴伯手里拿着测锤， 就必欢喜。” 是耶和华的这七眼， 遍察全地</a:t>
            </a:r>
            <a:r>
              <a:rPr lang="en-US" altLang="zh-TW" sz="2400" b="0" dirty="0"/>
              <a:t> </a:t>
            </a:r>
            <a:r>
              <a:rPr lang="en-US" sz="2400" dirty="0">
                <a:solidFill>
                  <a:srgbClr val="FFFFCC"/>
                </a:solidFill>
              </a:rPr>
              <a:t>(The seven lamps represent the eyes of the L</a:t>
            </a:r>
            <a:r>
              <a:rPr lang="en-US" sz="2000" dirty="0">
                <a:solidFill>
                  <a:srgbClr val="FFFFCC"/>
                </a:solidFill>
              </a:rPr>
              <a:t>ORD</a:t>
            </a:r>
            <a:r>
              <a:rPr lang="en-US" sz="2400" dirty="0">
                <a:solidFill>
                  <a:srgbClr val="FFFFCC"/>
                </a:solidFill>
              </a:rPr>
              <a:t> that search all around the world.)" (</a:t>
            </a:r>
            <a:r>
              <a:rPr lang="zh-TW" altLang="en-US" sz="2400" dirty="0">
                <a:latin typeface="Arial" charset="0"/>
                <a:cs typeface="Times New Roman" charset="0"/>
              </a:rPr>
              <a:t>撒迦利亚书</a:t>
            </a:r>
            <a:r>
              <a:rPr lang="en-US" altLang="zh-TW" sz="2400" dirty="0">
                <a:latin typeface="Arial" charset="0"/>
                <a:cs typeface="Times New Roman" charset="0"/>
              </a:rPr>
              <a:t> </a:t>
            </a:r>
            <a:r>
              <a:rPr lang="en-US" sz="2400" dirty="0">
                <a:solidFill>
                  <a:srgbClr val="FFFFCC"/>
                </a:solidFill>
              </a:rPr>
              <a:t>4:9-10 </a:t>
            </a:r>
            <a:r>
              <a:rPr lang="en-US" sz="2000" dirty="0">
                <a:solidFill>
                  <a:srgbClr val="FFFFCC"/>
                </a:solidFill>
              </a:rPr>
              <a:t>CV</a:t>
            </a:r>
            <a:r>
              <a:rPr lang="en-US" sz="2400" dirty="0">
                <a:solidFill>
                  <a:srgbClr val="FFFFCC"/>
                </a:solidFill>
              </a:rPr>
              <a:t>)</a:t>
            </a:r>
            <a:endParaRPr lang="en-US" sz="24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4049192875"/>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409630106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en-US" sz="4000" b="1" dirty="0">
                <a:cs typeface="+mj-cs"/>
              </a:rPr>
              <a:t>ICS </a:t>
            </a:r>
            <a:r>
              <a:rPr lang="zh-CN" altLang="en-US" sz="4000" b="1" dirty="0">
                <a:cs typeface="+mj-cs"/>
              </a:rPr>
              <a:t>现在有</a:t>
            </a:r>
            <a:r>
              <a:rPr lang="en-US" altLang="zh-CN" sz="4000" b="1" dirty="0">
                <a:cs typeface="+mj-cs"/>
              </a:rPr>
              <a:t>480</a:t>
            </a:r>
            <a:r>
              <a:rPr lang="zh-CN" altLang="en-US" sz="4000" b="1" dirty="0">
                <a:cs typeface="+mj-cs"/>
              </a:rPr>
              <a:t>个学生</a:t>
            </a:r>
            <a:r>
              <a:rPr lang="en-US" sz="4000" b="1" dirty="0">
                <a:cs typeface="+mj-cs"/>
              </a:rPr>
              <a:t>!</a:t>
            </a: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日本</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美国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印度</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韩国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泰国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印尼</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瑞士</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2" name="Text Box 13"/>
          <p:cNvSpPr txBox="1">
            <a:spLocks noChangeArrowheads="1"/>
          </p:cNvSpPr>
          <p:nvPr/>
        </p:nvSpPr>
        <p:spPr bwMode="auto">
          <a:xfrm>
            <a:off x="363538" y="2058988"/>
            <a:ext cx="985837"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英国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澳大利亚</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墨西哥</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委内瑞拉</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4" name="Text Box 17"/>
          <p:cNvSpPr txBox="1">
            <a:spLocks noChangeArrowheads="1"/>
          </p:cNvSpPr>
          <p:nvPr/>
        </p:nvSpPr>
        <p:spPr bwMode="auto">
          <a:xfrm>
            <a:off x="627063" y="4776788"/>
            <a:ext cx="1446212" cy="36933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南非</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意大利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巴西</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5" name="Picture 4"/>
          <p:cNvPicPr>
            <a:picLocks noChangeAspect="1"/>
          </p:cNvPicPr>
          <p:nvPr/>
        </p:nvPicPr>
        <p:blipFill>
          <a:blip r:embed="rId4"/>
          <a:stretch>
            <a:fillRect/>
          </a:stretch>
        </p:blipFill>
        <p:spPr>
          <a:xfrm>
            <a:off x="-4763" y="0"/>
            <a:ext cx="1800226" cy="1965325"/>
          </a:xfrm>
          <a:prstGeom prst="rect">
            <a:avLst/>
          </a:prstGeom>
          <a:ln w="76200" cmpd="sng">
            <a:solidFill>
              <a:schemeClr val="bg1">
                <a:lumMod val="75000"/>
              </a:schemeClr>
            </a:solidFill>
          </a:ln>
        </p:spPr>
      </p:pic>
      <p:pic>
        <p:nvPicPr>
          <p:cNvPr id="6" name="Picture 5"/>
          <p:cNvPicPr>
            <a:picLocks noChangeAspect="1"/>
          </p:cNvPicPr>
          <p:nvPr/>
        </p:nvPicPr>
        <p:blipFill>
          <a:blip r:embed="rId5"/>
          <a:stretch>
            <a:fillRect/>
          </a:stretch>
        </p:blipFill>
        <p:spPr>
          <a:xfrm>
            <a:off x="1819275" y="14288"/>
            <a:ext cx="2919413" cy="1951037"/>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187483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瑞典</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7" name="Picture 6"/>
          <p:cNvPicPr>
            <a:picLocks noChangeAspect="1"/>
          </p:cNvPicPr>
          <p:nvPr/>
        </p:nvPicPr>
        <p:blipFill>
          <a:blip r:embed="rId6"/>
          <a:stretch>
            <a:fillRect/>
          </a:stretch>
        </p:blipFill>
        <p:spPr>
          <a:xfrm>
            <a:off x="4705350" y="11113"/>
            <a:ext cx="2936875" cy="1954212"/>
          </a:xfrm>
          <a:prstGeom prst="rect">
            <a:avLst/>
          </a:prstGeom>
          <a:ln w="76200" cmpd="sng">
            <a:solidFill>
              <a:schemeClr val="bg1">
                <a:lumMod val="75000"/>
              </a:schemeClr>
            </a:solidFill>
          </a:ln>
        </p:spPr>
      </p:pic>
      <p:sp>
        <p:nvSpPr>
          <p:cNvPr id="374809" name="Rounded Rectangle 1"/>
          <p:cNvSpPr>
            <a:spLocks noChangeArrowheads="1"/>
          </p:cNvSpPr>
          <p:nvPr/>
        </p:nvSpPr>
        <p:spPr bwMode="auto">
          <a:xfrm>
            <a:off x="6643688" y="22225"/>
            <a:ext cx="2474912" cy="2357438"/>
          </a:xfrm>
          <a:prstGeom prst="roundRect">
            <a:avLst>
              <a:gd name="adj" fmla="val 16667"/>
            </a:avLst>
          </a:prstGeom>
          <a:solidFill>
            <a:schemeClr val="tx1"/>
          </a:solidFill>
          <a:ln w="76200">
            <a:solidFill>
              <a:schemeClr val="bg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pic>
        <p:nvPicPr>
          <p:cNvPr id="374810" name="Picture 3"/>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6932613" y="92075"/>
            <a:ext cx="1890712"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515856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zh-CN" altLang="en-US" sz="4800" b="1" dirty="0">
                <a:solidFill>
                  <a:schemeClr val="bg1"/>
                </a:solidFill>
                <a:effectLst>
                  <a:outerShdw blurRad="38100" dist="38100" dir="2700000" algn="tl">
                    <a:srgbClr val="000000">
                      <a:alpha val="43137"/>
                    </a:srgbClr>
                  </a:outerShdw>
                </a:effectLst>
              </a:rPr>
              <a:t>总结陈述</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lvl="0" algn="ctr"/>
            <a:r>
              <a:rPr lang="zh-CN" altLang="en-US" sz="4000" b="1" dirty="0">
                <a:solidFill>
                  <a:srgbClr val="FFFFFF"/>
                </a:solidFill>
                <a:effectLst>
                  <a:glow rad="292100">
                    <a:srgbClr val="000000"/>
                  </a:glow>
                </a:effectLst>
                <a:latin typeface="Arial"/>
                <a:ea typeface="ヒラギノ角ゴ Pro W3"/>
                <a:cs typeface="ヒラギノ角ゴ Pro W3"/>
              </a:rPr>
              <a:t>上帝通过约翰展示了耶稣基督的主权在未来最终的胜利，以鼓励信徒在内有妥协和外有抵挡的境况中坚忍下去</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4169661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95024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35087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40916218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6976965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a:solidFill>
                  <a:srgbClr val="FFFFFF"/>
                </a:solidFill>
                <a:ea typeface="ＭＳ Ｐゴシック" charset="0"/>
              </a:rPr>
              <a:t>我们为什么应当知道耶稣对这个世界拥有绝对主权</a:t>
            </a:r>
            <a:r>
              <a:rPr lang="en-US" dirty="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为何读</a:t>
            </a:r>
            <a:r>
              <a:rPr lang="en-US" altLang="zh-CN" sz="4400" b="1" i="1" dirty="0">
                <a:ln>
                  <a:solidFill>
                    <a:srgbClr val="000000"/>
                  </a:solidFill>
                </a:ln>
                <a:solidFill>
                  <a:srgbClr val="FFFFFF"/>
                </a:solidFill>
                <a:effectLst>
                  <a:glow rad="139700">
                    <a:schemeClr val="tx1"/>
                  </a:glow>
                </a:effectLst>
                <a:ea typeface="ＭＳ Ｐゴシック" charset="0"/>
              </a:rPr>
              <a:t>《</a:t>
            </a:r>
            <a:r>
              <a:rPr lang="zh-CN" altLang="en-US" sz="4400" b="1" i="1" dirty="0">
                <a:ln>
                  <a:solidFill>
                    <a:srgbClr val="000000"/>
                  </a:solidFill>
                </a:ln>
                <a:solidFill>
                  <a:srgbClr val="FFFFFF"/>
                </a:solidFill>
                <a:effectLst>
                  <a:glow rad="139700">
                    <a:schemeClr val="tx1"/>
                  </a:glow>
                </a:effectLst>
                <a:ea typeface="ＭＳ Ｐゴシック" charset="0"/>
              </a:rPr>
              <a:t>启示录</a:t>
            </a:r>
            <a:r>
              <a:rPr lang="en-US" altLang="zh-CN" sz="4400" b="1" i="1" dirty="0">
                <a:ln>
                  <a:solidFill>
                    <a:srgbClr val="000000"/>
                  </a:solidFill>
                </a:ln>
                <a:solidFill>
                  <a:srgbClr val="FFFFFF"/>
                </a:solidFill>
                <a:effectLst>
                  <a:glow rad="139700">
                    <a:schemeClr val="tx1"/>
                  </a:glow>
                </a:effectLst>
                <a:ea typeface="ＭＳ Ｐゴシック" charset="0"/>
              </a:rPr>
              <a:t>》</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你会得到祝福</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为何敬拜耶稣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祂要再来</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为什么要清楚认识耶稣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祂解决你的问题</a:t>
            </a:r>
            <a:r>
              <a:rPr lang="en-US" sz="4000" b="1" i="1" dirty="0">
                <a:ln>
                  <a:solidFill>
                    <a:srgbClr val="000000"/>
                  </a:solidFill>
                </a:ln>
                <a:solidFill>
                  <a:srgbClr val="FFFF00"/>
                </a:solidFill>
                <a:effectLst>
                  <a:glow rad="139700">
                    <a:schemeClr val="tx1"/>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1173639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959929461"/>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5942102"/>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848227074"/>
      </p:ext>
    </p:extLst>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2" descr="Three Boys 1994.jpg">
            <a:extLst>
              <a:ext uri="{FF2B5EF4-FFF2-40B4-BE49-F238E27FC236}">
                <a16:creationId xmlns:a16="http://schemas.microsoft.com/office/drawing/2014/main" id="{FDCAFFAE-0A7E-EF41-8766-9411D76D1AA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0A71016-12F7-FB42-8542-74F78E5807C1}"/>
              </a:ext>
            </a:extLst>
          </p:cNvPr>
          <p:cNvSpPr>
            <a:spLocks noGrp="1"/>
          </p:cNvSpPr>
          <p:nvPr>
            <p:ph type="title"/>
          </p:nvPr>
        </p:nvSpPr>
        <p:spPr>
          <a:xfrm>
            <a:off x="36512" y="5229200"/>
            <a:ext cx="9144000" cy="1143000"/>
          </a:xfrm>
          <a:ln>
            <a:miter lim="800000"/>
            <a:headEnd/>
            <a:tailEnd/>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92075" tIns="46038" rIns="92075" bIns="46038"/>
          <a:lstStyle/>
          <a:p>
            <a:pPr eaLnBrk="1" hangingPunct="1">
              <a:spcBef>
                <a:spcPct val="20000"/>
              </a:spcBef>
              <a:buClr>
                <a:srgbClr val="FFFF00"/>
              </a:buClr>
              <a:buSzPct val="75000"/>
              <a:buFont typeface="Wingdings" charset="0"/>
              <a:buNone/>
              <a:defRPr/>
            </a:pPr>
            <a:r>
              <a:rPr lang="zh-CN" altLang="en-US" sz="5400" b="1" kern="1200" dirty="0">
                <a:solidFill>
                  <a:srgbClr val="FFFFFF"/>
                </a:solidFill>
                <a:effectLst>
                  <a:glow rad="215900">
                    <a:srgbClr val="000000"/>
                  </a:glow>
                </a:effectLst>
                <a:latin typeface="Arial" charset="0"/>
                <a:cs typeface="Arial" charset="0"/>
              </a:rPr>
              <a:t>我们的</a:t>
            </a:r>
            <a:r>
              <a:rPr lang="en-US" altLang="zh-CN" sz="5400" b="1" kern="1200" dirty="0">
                <a:solidFill>
                  <a:srgbClr val="FFFFFF"/>
                </a:solidFill>
                <a:effectLst>
                  <a:glow rad="215900">
                    <a:srgbClr val="000000"/>
                  </a:glow>
                </a:effectLst>
                <a:latin typeface="Arial" charset="0"/>
                <a:cs typeface="Arial" charset="0"/>
              </a:rPr>
              <a:t>3</a:t>
            </a:r>
            <a:r>
              <a:rPr lang="zh-CN" altLang="en-US" sz="5400" b="1" kern="1200" dirty="0">
                <a:solidFill>
                  <a:srgbClr val="FFFFFF"/>
                </a:solidFill>
                <a:effectLst>
                  <a:glow rad="215900">
                    <a:srgbClr val="000000"/>
                  </a:glow>
                </a:effectLst>
                <a:latin typeface="Arial" charset="0"/>
                <a:cs typeface="Arial" charset="0"/>
              </a:rPr>
              <a:t>个儿子</a:t>
            </a:r>
            <a:endParaRPr lang="en-US" sz="5400" b="1" kern="1200" dirty="0">
              <a:solidFill>
                <a:srgbClr val="FFFFFF"/>
              </a:solidFill>
              <a:effectLst>
                <a:glow rad="215900">
                  <a:srgbClr val="000000"/>
                </a:glow>
              </a:effectLst>
              <a:latin typeface="Arial" charset="0"/>
              <a:cs typeface="Arial" charset="0"/>
            </a:endParaRPr>
          </a:p>
        </p:txBody>
      </p:sp>
    </p:spTree>
    <p:extLst>
      <p:ext uri="{BB962C8B-B14F-4D97-AF65-F5344CB8AC3E}">
        <p14:creationId xmlns:p14="http://schemas.microsoft.com/office/powerpoint/2010/main" val="976583612"/>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9168192-FC7E-5D46-B5F9-99E93AA05DF1}"/>
              </a:ext>
            </a:extLst>
          </p:cNvPr>
          <p:cNvPicPr>
            <a:picLocks noChangeAspect="1"/>
          </p:cNvPicPr>
          <p:nvPr/>
        </p:nvPicPr>
        <p:blipFill rotWithShape="1">
          <a:blip r:embed="rId2"/>
          <a:srcRect l="34094" r="27209" b="61202"/>
          <a:stretch/>
        </p:blipFill>
        <p:spPr>
          <a:xfrm>
            <a:off x="-108521" y="-99393"/>
            <a:ext cx="9252521" cy="6957393"/>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我们的</a:t>
            </a:r>
            <a:r>
              <a:rPr lang="en-US" altLang="zh-CN" sz="5400" b="1" dirty="0">
                <a:solidFill>
                  <a:schemeClr val="tx1"/>
                </a:solidFill>
                <a:effectLst>
                  <a:glow rad="266700">
                    <a:schemeClr val="bg1">
                      <a:alpha val="75000"/>
                    </a:schemeClr>
                  </a:glow>
                </a:effectLst>
              </a:rPr>
              <a:t>3</a:t>
            </a:r>
            <a:r>
              <a:rPr lang="zh-CN" altLang="en-US" sz="5400" b="1" dirty="0">
                <a:solidFill>
                  <a:schemeClr val="tx1"/>
                </a:solidFill>
                <a:effectLst>
                  <a:glow rad="266700">
                    <a:schemeClr val="bg1">
                      <a:alpha val="75000"/>
                    </a:schemeClr>
                  </a:glow>
                </a:effectLst>
              </a:rPr>
              <a:t>个儿子</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2814593832"/>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4"/>
            <a:ext cx="9252520" cy="6803017"/>
          </a:xfrm>
          <a:prstGeom prst="rect">
            <a:avLst/>
          </a:prstGeom>
        </p:spPr>
      </p:pic>
      <p:sp>
        <p:nvSpPr>
          <p:cNvPr id="355331" name="Rectangle 3"/>
          <p:cNvSpPr>
            <a:spLocks noGrp="1" noChangeArrowheads="1"/>
          </p:cNvSpPr>
          <p:nvPr>
            <p:ph type="ctrTitle"/>
          </p:nvPr>
        </p:nvSpPr>
        <p:spPr>
          <a:xfrm>
            <a:off x="9144000" y="5736272"/>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28 Nov 2019</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克尔和卡拉</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(33)</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4" name="Text Box 6"/>
          <p:cNvSpPr txBox="1">
            <a:spLocks noChangeArrowheads="1"/>
          </p:cNvSpPr>
          <p:nvPr/>
        </p:nvSpPr>
        <p:spPr bwMode="auto">
          <a:xfrm>
            <a:off x="39466" y="2895568"/>
            <a:ext cx="2088232"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66700">
                    <a:srgbClr val="000000">
                      <a:alpha val="75000"/>
                    </a:srgbClr>
                  </a:glow>
                </a:effectLst>
                <a:uLnTx/>
                <a:uFillTx/>
                <a:latin typeface="KaiTi" pitchFamily="49" charset="-122"/>
                <a:ea typeface="KaiTi" pitchFamily="49" charset="-122"/>
                <a:cs typeface="Arial"/>
              </a:rPr>
              <a:t>约翰</a:t>
            </a:r>
            <a:endParaRPr kumimoji="0" lang="en-US" altLang="zh-CN" sz="4000" b="1" i="0" u="none" strike="noStrike" kern="1200" cap="none" spc="0" normalizeH="0" baseline="0" noProof="0" dirty="0">
              <a:ln>
                <a:noFill/>
              </a:ln>
              <a:solidFill>
                <a:srgbClr val="FFFFFF"/>
              </a:solidFill>
              <a:effectLst>
                <a:glow rad="266700">
                  <a:srgbClr val="000000">
                    <a:alpha val="75000"/>
                  </a:srgbClr>
                </a:glow>
              </a:effectLst>
              <a:uLnTx/>
              <a:uFillTx/>
              <a:latin typeface="KaiTi" pitchFamily="49" charset="-122"/>
              <a:ea typeface="KaiTi" pitchFamily="49"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Chloe</a:t>
            </a:r>
            <a:b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(27)</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5" name="Text Box 7"/>
          <p:cNvSpPr txBox="1">
            <a:spLocks noChangeArrowheads="1"/>
          </p:cNvSpPr>
          <p:nvPr/>
        </p:nvSpPr>
        <p:spPr bwMode="auto">
          <a:xfrm>
            <a:off x="2653848" y="4077072"/>
            <a:ext cx="2555776"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史帝文和卡蒂</a:t>
            </a:r>
            <a:br>
              <a:rPr kumimoji="0" lang="en-US" altLang="zh-CN"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爱杰西</a:t>
            </a:r>
            <a:r>
              <a:rPr kumimoji="0" lang="en-US" altLang="zh-CN"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(30)</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6" name="Text Box 8"/>
          <p:cNvSpPr txBox="1">
            <a:spLocks noChangeArrowheads="1"/>
          </p:cNvSpPr>
          <p:nvPr/>
        </p:nvSpPr>
        <p:spPr bwMode="auto">
          <a:xfrm>
            <a:off x="5233582" y="2233848"/>
            <a:ext cx="1947787"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力克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t>
            </a: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苏珊</a:t>
            </a: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2020</a:t>
            </a:r>
          </a:p>
        </p:txBody>
      </p:sp>
    </p:spTree>
    <p:extLst>
      <p:ext uri="{BB962C8B-B14F-4D97-AF65-F5344CB8AC3E}">
        <p14:creationId xmlns:p14="http://schemas.microsoft.com/office/powerpoint/2010/main" val="13848180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0" y="7744"/>
            <a:ext cx="8944095" cy="6858000"/>
          </a:xfrm>
          <a:prstGeom prst="rect">
            <a:avLst/>
          </a:prstGeom>
        </p:spPr>
      </p:pic>
      <p:sp>
        <p:nvSpPr>
          <p:cNvPr id="2" name="Title 1"/>
          <p:cNvSpPr>
            <a:spLocks noGrp="1"/>
          </p:cNvSpPr>
          <p:nvPr>
            <p:ph type="title"/>
          </p:nvPr>
        </p:nvSpPr>
        <p:spPr>
          <a:xfrm>
            <a:off x="4741124" y="4481438"/>
            <a:ext cx="4177035" cy="2376562"/>
          </a:xfrm>
        </p:spPr>
        <p:txBody>
          <a:bodyPr/>
          <a:lstStyle/>
          <a:p>
            <a:pPr>
              <a:defRPr/>
            </a:pPr>
            <a:r>
              <a:rPr lang="zh-CN" altLang="en-US" b="1" dirty="0">
                <a:solidFill>
                  <a:schemeClr val="tx1"/>
                </a:solidFill>
                <a:effectLst>
                  <a:glow rad="266700">
                    <a:schemeClr val="bg1">
                      <a:alpha val="75000"/>
                    </a:schemeClr>
                  </a:glow>
                </a:effectLst>
              </a:rPr>
              <a:t>克尔是一位   信息技术人员</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2744795595"/>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43F2CB-5CB1-C943-840D-74C84EC836D4}"/>
              </a:ext>
            </a:extLst>
          </p:cNvPr>
          <p:cNvPicPr>
            <a:picLocks noChangeAspect="1"/>
          </p:cNvPicPr>
          <p:nvPr/>
        </p:nvPicPr>
        <p:blipFill>
          <a:blip r:embed="rId3"/>
          <a:stretch>
            <a:fillRect/>
          </a:stretch>
        </p:blipFill>
        <p:spPr>
          <a:xfrm>
            <a:off x="0" y="0"/>
            <a:ext cx="9144000"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sym typeface="Arial" charset="0"/>
              </a:rPr>
              <a:t>6</a:t>
            </a:r>
          </a:p>
        </p:txBody>
      </p:sp>
      <p:sp>
        <p:nvSpPr>
          <p:cNvPr id="2" name="Title 1"/>
          <p:cNvSpPr>
            <a:spLocks noGrp="1"/>
          </p:cNvSpPr>
          <p:nvPr>
            <p:ph type="title"/>
          </p:nvPr>
        </p:nvSpPr>
        <p:spPr>
          <a:xfrm>
            <a:off x="0" y="5517232"/>
            <a:ext cx="9144000" cy="1340768"/>
          </a:xfrm>
        </p:spPr>
        <p:txBody>
          <a:bodyPr/>
          <a:lstStyle/>
          <a:p>
            <a:pPr>
              <a:defRPr/>
            </a:pPr>
            <a:r>
              <a:rPr lang="zh-CN" altLang="en-US" b="1" dirty="0">
                <a:solidFill>
                  <a:schemeClr val="tx1"/>
                </a:solidFill>
                <a:effectLst>
                  <a:glow rad="266700">
                    <a:schemeClr val="bg1">
                      <a:alpha val="75000"/>
                    </a:schemeClr>
                  </a:glow>
                </a:effectLst>
              </a:rPr>
              <a:t>在 </a:t>
            </a:r>
            <a:r>
              <a:rPr lang="en-US" altLang="zh-CN" b="1" dirty="0">
                <a:solidFill>
                  <a:schemeClr val="tx1"/>
                </a:solidFill>
                <a:effectLst>
                  <a:glow rad="266700">
                    <a:schemeClr val="bg1">
                      <a:alpha val="75000"/>
                    </a:schemeClr>
                  </a:glow>
                </a:effectLst>
              </a:rPr>
              <a:t>2019</a:t>
            </a:r>
            <a:r>
              <a:rPr lang="zh-CN" altLang="en-US" b="1" dirty="0">
                <a:solidFill>
                  <a:schemeClr val="tx1"/>
                </a:solidFill>
                <a:effectLst>
                  <a:glow rad="266700">
                    <a:schemeClr val="bg1">
                      <a:alpha val="75000"/>
                    </a:schemeClr>
                  </a:glow>
                </a:effectLst>
              </a:rPr>
              <a:t>，</a:t>
            </a:r>
            <a:r>
              <a:rPr lang="zh-CN" altLang="en-SG" b="1" dirty="0">
                <a:solidFill>
                  <a:schemeClr val="tx1"/>
                </a:solidFill>
                <a:effectLst>
                  <a:glow rad="266700">
                    <a:schemeClr val="bg1">
                      <a:alpha val="75000"/>
                    </a:schemeClr>
                  </a:glow>
                </a:effectLst>
              </a:rPr>
              <a:t>五月</a:t>
            </a:r>
            <a:r>
              <a:rPr lang="zh-CN" altLang="en-US" b="1" dirty="0">
                <a:solidFill>
                  <a:schemeClr val="tx1"/>
                </a:solidFill>
                <a:effectLst>
                  <a:glow rad="266700">
                    <a:schemeClr val="bg1">
                      <a:alpha val="75000"/>
                    </a:schemeClr>
                  </a:glow>
                </a:effectLst>
              </a:rPr>
              <a:t>， 史帝文 </a:t>
            </a:r>
            <a:r>
              <a:rPr lang="en-US" altLang="zh-CN" b="1" dirty="0">
                <a:solidFill>
                  <a:schemeClr val="tx1"/>
                </a:solidFill>
                <a:effectLst>
                  <a:glow rad="266700">
                    <a:schemeClr val="bg1">
                      <a:alpha val="75000"/>
                    </a:schemeClr>
                  </a:glow>
                </a:effectLst>
              </a:rPr>
              <a:t>&amp; </a:t>
            </a:r>
            <a:r>
              <a:rPr lang="zh-CN" altLang="en-US" b="1" dirty="0">
                <a:solidFill>
                  <a:schemeClr val="tx1"/>
                </a:solidFill>
                <a:effectLst>
                  <a:glow rad="266700">
                    <a:schemeClr val="bg1">
                      <a:alpha val="75000"/>
                    </a:schemeClr>
                  </a:glow>
                </a:effectLst>
              </a:rPr>
              <a:t>凯媞</a:t>
            </a:r>
            <a:br>
              <a:rPr lang="en-SG" altLang="zh-CN" b="1" dirty="0">
                <a:solidFill>
                  <a:schemeClr val="tx1"/>
                </a:solidFill>
                <a:effectLst>
                  <a:glow rad="266700">
                    <a:schemeClr val="bg1">
                      <a:alpha val="75000"/>
                    </a:schemeClr>
                  </a:glow>
                </a:effectLst>
              </a:rPr>
            </a:br>
            <a:r>
              <a:rPr lang="en-US" altLang="zh-CN" b="1" dirty="0">
                <a:solidFill>
                  <a:schemeClr val="tx1"/>
                </a:solidFill>
                <a:effectLst>
                  <a:glow rad="266700">
                    <a:schemeClr val="bg1">
                      <a:alpha val="75000"/>
                    </a:schemeClr>
                  </a:glow>
                </a:effectLst>
              </a:rPr>
              <a:t> </a:t>
            </a:r>
            <a:r>
              <a:rPr lang="zh-CN" altLang="en-US" b="1" dirty="0">
                <a:solidFill>
                  <a:schemeClr val="tx1"/>
                </a:solidFill>
                <a:effectLst>
                  <a:glow rad="266700">
                    <a:schemeClr val="bg1">
                      <a:alpha val="75000"/>
                    </a:schemeClr>
                  </a:glow>
                </a:effectLst>
              </a:rPr>
              <a:t>给我们第一个儿孙叫</a:t>
            </a:r>
            <a:r>
              <a:rPr lang="zh-CN" altLang="en-SG" b="1" dirty="0">
                <a:solidFill>
                  <a:schemeClr val="tx1"/>
                </a:solidFill>
                <a:effectLst>
                  <a:glow rad="266700">
                    <a:schemeClr val="bg1">
                      <a:alpha val="75000"/>
                    </a:schemeClr>
                  </a:glow>
                </a:effectLst>
              </a:rPr>
              <a:t>耶西</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707557294"/>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862A4E-04F1-514A-A89B-2052C911C0A0}"/>
              </a:ext>
            </a:extLst>
          </p:cNvPr>
          <p:cNvPicPr>
            <a:picLocks noChangeAspect="1"/>
          </p:cNvPicPr>
          <p:nvPr/>
        </p:nvPicPr>
        <p:blipFill>
          <a:blip r:embed="rId3"/>
          <a:stretch>
            <a:fillRect/>
          </a:stretch>
        </p:blipFill>
        <p:spPr>
          <a:xfrm>
            <a:off x="0" y="0"/>
            <a:ext cx="9144000" cy="6858000"/>
          </a:xfrm>
          <a:prstGeom prst="rect">
            <a:avLst/>
          </a:prstGeom>
        </p:spPr>
      </p:pic>
      <p:sp>
        <p:nvSpPr>
          <p:cNvPr id="184322" name="Title 1"/>
          <p:cNvSpPr>
            <a:spLocks noGrp="1"/>
          </p:cNvSpPr>
          <p:nvPr>
            <p:ph type="title"/>
          </p:nvPr>
        </p:nvSpPr>
        <p:spPr>
          <a:xfrm>
            <a:off x="1187624" y="4149080"/>
            <a:ext cx="7772400" cy="1008063"/>
          </a:xfrm>
        </p:spPr>
        <p:txBody>
          <a:bodyPr/>
          <a:lstStyle/>
          <a:p>
            <a:pPr>
              <a:defRPr/>
            </a:pPr>
            <a:r>
              <a:rPr lang="zh-CN" altLang="en-US" sz="5400" b="1" dirty="0">
                <a:solidFill>
                  <a:schemeClr val="tx1"/>
                </a:solidFill>
                <a:effectLst>
                  <a:glow rad="139700">
                    <a:schemeClr val="bg1"/>
                  </a:glow>
                </a:effectLst>
                <a:latin typeface="Arial" charset="0"/>
                <a:ea typeface="ＭＳ Ｐゴシック" charset="0"/>
              </a:rPr>
              <a:t>儿孙耶西</a:t>
            </a:r>
            <a:endParaRPr lang="en-US" sz="5400" b="1" dirty="0">
              <a:solidFill>
                <a:schemeClr val="tx1"/>
              </a:solidFill>
              <a:effectLst>
                <a:glow rad="139700">
                  <a:schemeClr val="bg1"/>
                </a:glow>
              </a:effectLst>
              <a:latin typeface="Arial" charset="0"/>
              <a:ea typeface="ＭＳ Ｐゴシック" charset="0"/>
            </a:endParaRPr>
          </a:p>
        </p:txBody>
      </p:sp>
    </p:spTree>
    <p:extLst>
      <p:ext uri="{BB962C8B-B14F-4D97-AF65-F5344CB8AC3E}">
        <p14:creationId xmlns:p14="http://schemas.microsoft.com/office/powerpoint/2010/main" val="40017389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基督的主权在</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未来的胜利</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中</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046060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ko-KR" altLang="en-US" b="1" dirty="0" err="1">
                <a:solidFill>
                  <a:schemeClr val="tx1"/>
                </a:solidFill>
                <a:effectLst>
                  <a:glow rad="266700">
                    <a:schemeClr val="bg1">
                      <a:alpha val="75000"/>
                    </a:schemeClr>
                  </a:glow>
                </a:effectLst>
              </a:rPr>
              <a:t>史帝文是一位</a:t>
            </a:r>
            <a:br>
              <a:rPr lang="ko-KR" alt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United</a:t>
            </a:r>
            <a:r>
              <a:rPr lang="ko-KR" altLang="en-US" b="1" dirty="0" err="1">
                <a:solidFill>
                  <a:schemeClr val="tx1"/>
                </a:solidFill>
                <a:effectLst>
                  <a:glow rad="266700">
                    <a:schemeClr val="bg1">
                      <a:alpha val="75000"/>
                    </a:schemeClr>
                  </a:glow>
                </a:effectLst>
              </a:rPr>
              <a:t>航空公司</a:t>
            </a:r>
            <a:br>
              <a:rPr lang="ko-KR" altLang="en-US" b="1" dirty="0">
                <a:solidFill>
                  <a:schemeClr val="tx1"/>
                </a:solidFill>
                <a:effectLst>
                  <a:glow rad="266700">
                    <a:schemeClr val="bg1">
                      <a:alpha val="75000"/>
                    </a:schemeClr>
                  </a:glow>
                </a:effectLst>
              </a:rPr>
            </a:br>
            <a:r>
              <a:rPr lang="ko-KR" altLang="en-US" b="1" dirty="0" err="1">
                <a:solidFill>
                  <a:schemeClr val="tx1"/>
                </a:solidFill>
                <a:effectLst>
                  <a:glow rad="266700">
                    <a:schemeClr val="bg1">
                      <a:alpha val="75000"/>
                    </a:schemeClr>
                  </a:glow>
                </a:effectLst>
              </a:rPr>
              <a:t>机师</a:t>
            </a:r>
            <a:endParaRPr lang="en-US" b="1" dirty="0">
              <a:solidFill>
                <a:schemeClr val="tx1"/>
              </a:solidFill>
              <a:effectLst>
                <a:glow rad="266700">
                  <a:schemeClr val="bg1">
                    <a:alpha val="75000"/>
                  </a:schemeClr>
                </a:glow>
              </a:effectLst>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304977"/>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0521992"/>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a:blip r:embed="rId3"/>
          <a:stretch>
            <a:fillRect/>
          </a:stretch>
        </p:blipFill>
        <p:spPr>
          <a:xfrm>
            <a:off x="0" y="-1"/>
            <a:ext cx="9139584"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zh-CN" altLang="en-US" sz="4800" b="1" dirty="0">
                <a:solidFill>
                  <a:schemeClr val="tx1"/>
                </a:solidFill>
                <a:effectLst>
                  <a:glow rad="266700">
                    <a:schemeClr val="bg1">
                      <a:alpha val="75000"/>
                    </a:schemeClr>
                  </a:glow>
                </a:effectLst>
              </a:rPr>
              <a:t>我们的小儿子，约翰</a:t>
            </a:r>
            <a:r>
              <a:rPr lang="en-US" altLang="zh-CN" sz="4800" b="1" dirty="0">
                <a:solidFill>
                  <a:schemeClr val="tx1"/>
                </a:solidFill>
                <a:effectLst>
                  <a:glow rad="266700">
                    <a:schemeClr val="bg1">
                      <a:alpha val="75000"/>
                    </a:schemeClr>
                  </a:glow>
                </a:effectLst>
              </a:rPr>
              <a:t>(23)</a:t>
            </a:r>
            <a:r>
              <a:rPr lang="zh-CN" altLang="en-US" sz="4800" b="1" dirty="0">
                <a:solidFill>
                  <a:schemeClr val="tx1"/>
                </a:solidFill>
                <a:effectLst>
                  <a:glow rad="266700">
                    <a:schemeClr val="bg1">
                      <a:alpha val="75000"/>
                    </a:schemeClr>
                  </a:glow>
                </a:effectLst>
              </a:rPr>
              <a:t>是  加利福尼亚的一个图形艺术家</a:t>
            </a:r>
            <a:endParaRPr lang="en-US" sz="4800" b="1" dirty="0">
              <a:solidFill>
                <a:schemeClr val="tx1"/>
              </a:solidFill>
              <a:effectLst>
                <a:glow rad="266700">
                  <a:schemeClr val="bg1">
                    <a:alpha val="75000"/>
                  </a:schemeClr>
                </a:glow>
              </a:effectLst>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8</a:t>
            </a:r>
          </a:p>
        </p:txBody>
      </p:sp>
    </p:spTree>
    <p:extLst>
      <p:ext uri="{BB962C8B-B14F-4D97-AF65-F5344CB8AC3E}">
        <p14:creationId xmlns:p14="http://schemas.microsoft.com/office/powerpoint/2010/main" val="2886334355"/>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2" descr="Upper Room Service 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7772400" cy="1722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1113" y="1412776"/>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13</a:t>
            </a: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个国家的</a:t>
            </a:r>
            <a:r>
              <a:rPr kumimoji="0" lang="en-US" altLang="zh-CN"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70</a:t>
            </a: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名会友</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7" name="Rectangle 2"/>
          <p:cNvSpPr txBox="1">
            <a:spLocks noChangeArrowheads="1"/>
          </p:cNvSpPr>
          <p:nvPr/>
        </p:nvSpPr>
        <p:spPr bwMode="auto">
          <a:xfrm>
            <a:off x="0" y="551723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来自</a:t>
            </a: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2020</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153914127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4" descr="Asia Map">
            <a:extLst>
              <a:ext uri="{FF2B5EF4-FFF2-40B4-BE49-F238E27FC236}">
                <a16:creationId xmlns:a16="http://schemas.microsoft.com/office/drawing/2014/main" id="{6B7278C9-9CB5-794C-BDDA-9A17CB6C45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 Box 17">
            <a:extLst>
              <a:ext uri="{FF2B5EF4-FFF2-40B4-BE49-F238E27FC236}">
                <a16:creationId xmlns:a16="http://schemas.microsoft.com/office/drawing/2014/main" id="{1C14768F-0E8F-FC4E-B7A1-9A470917279B}"/>
              </a:ext>
            </a:extLst>
          </p:cNvPr>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美国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77" name="Rectangle 5">
            <a:extLst>
              <a:ext uri="{FF2B5EF4-FFF2-40B4-BE49-F238E27FC236}">
                <a16:creationId xmlns:a16="http://schemas.microsoft.com/office/drawing/2014/main" id="{0C5ECEDB-E71D-4D48-BD3C-3A14C586FD96}"/>
              </a:ext>
            </a:extLst>
          </p:cNvPr>
          <p:cNvSpPr>
            <a:spLocks noGrp="1" noChangeArrowheads="1"/>
          </p:cNvSpPr>
          <p:nvPr>
            <p:ph type="title"/>
          </p:nvPr>
        </p:nvSpPr>
        <p:spPr>
          <a:xfrm>
            <a:off x="-71438" y="5943600"/>
            <a:ext cx="9251951" cy="990600"/>
          </a:xfrm>
          <a:solidFill>
            <a:srgbClr val="800000"/>
          </a:solidFill>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p>
            <a:pPr eaLnBrk="1" hangingPunct="1"/>
            <a:r>
              <a:rPr lang="en-US" altLang="en-US" b="1" dirty="0">
                <a:solidFill>
                  <a:schemeClr val="tx1"/>
                </a:solidFill>
              </a:rPr>
              <a:t>Crossroads</a:t>
            </a:r>
            <a:r>
              <a:rPr lang="zh-CN" altLang="en-US" b="1" dirty="0">
                <a:solidFill>
                  <a:schemeClr val="tx1"/>
                </a:solidFill>
                <a:latin typeface="宋体" panose="02010600030101010101" pitchFamily="2" charset="-122"/>
                <a:ea typeface="宋体" panose="02010600030101010101" pitchFamily="2" charset="-122"/>
              </a:rPr>
              <a:t>教会会友</a:t>
            </a:r>
            <a:r>
              <a:rPr lang="en-US" altLang="ja-JP"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2020</a:t>
            </a:r>
            <a:r>
              <a:rPr lang="zh-CN"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年</a:t>
            </a:r>
            <a:r>
              <a:rPr lang="en-SG" altLang="zh-CN"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7</a:t>
            </a:r>
            <a:r>
              <a:rPr lang="zh-CN"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月</a:t>
            </a:r>
            <a:endParaRPr lang="en-US"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endParaRPr>
          </a:p>
        </p:txBody>
      </p:sp>
      <p:grpSp>
        <p:nvGrpSpPr>
          <p:cNvPr id="2" name="Group 1">
            <a:extLst>
              <a:ext uri="{FF2B5EF4-FFF2-40B4-BE49-F238E27FC236}">
                <a16:creationId xmlns:a16="http://schemas.microsoft.com/office/drawing/2014/main" id="{202E174A-2134-9F48-A88B-3ED8CD20C602}"/>
              </a:ext>
            </a:extLst>
          </p:cNvPr>
          <p:cNvGrpSpPr>
            <a:grpSpLocks/>
          </p:cNvGrpSpPr>
          <p:nvPr/>
        </p:nvGrpSpPr>
        <p:grpSpPr bwMode="auto">
          <a:xfrm>
            <a:off x="3771900" y="1620838"/>
            <a:ext cx="3154363" cy="4424362"/>
            <a:chOff x="3771900" y="1620838"/>
            <a:chExt cx="3153576" cy="4424362"/>
          </a:xfrm>
        </p:grpSpPr>
        <p:sp>
          <p:nvSpPr>
            <p:cNvPr id="361476" name="AutoShape 4">
              <a:extLst>
                <a:ext uri="{FF2B5EF4-FFF2-40B4-BE49-F238E27FC236}">
                  <a16:creationId xmlns:a16="http://schemas.microsoft.com/office/drawing/2014/main" id="{ACA2EE5F-710A-0E4F-9D24-0120A1795F4E}"/>
                </a:ext>
              </a:extLst>
            </p:cNvPr>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79" name="AutoShape 7">
              <a:extLst>
                <a:ext uri="{FF2B5EF4-FFF2-40B4-BE49-F238E27FC236}">
                  <a16:creationId xmlns:a16="http://schemas.microsoft.com/office/drawing/2014/main" id="{50A35202-CC9F-DF41-8374-19C162481766}"/>
                </a:ext>
              </a:extLst>
            </p:cNvPr>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80" name="AutoShape 8">
              <a:extLst>
                <a:ext uri="{FF2B5EF4-FFF2-40B4-BE49-F238E27FC236}">
                  <a16:creationId xmlns:a16="http://schemas.microsoft.com/office/drawing/2014/main" id="{96948373-530A-F540-9273-7DAFAEA38FBC}"/>
                </a:ext>
              </a:extLst>
            </p:cNvPr>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81" name="AutoShape 9">
              <a:extLst>
                <a:ext uri="{FF2B5EF4-FFF2-40B4-BE49-F238E27FC236}">
                  <a16:creationId xmlns:a16="http://schemas.microsoft.com/office/drawing/2014/main" id="{5F9DB86F-9564-DA4A-A475-49FB7C81F53B}"/>
                </a:ext>
              </a:extLst>
            </p:cNvPr>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grpSp>
      <p:sp>
        <p:nvSpPr>
          <p:cNvPr id="361485" name="Text Box 13">
            <a:extLst>
              <a:ext uri="{FF2B5EF4-FFF2-40B4-BE49-F238E27FC236}">
                <a16:creationId xmlns:a16="http://schemas.microsoft.com/office/drawing/2014/main" id="{C189F676-ED24-9B46-8505-A243E3C871E3}"/>
              </a:ext>
            </a:extLst>
          </p:cNvPr>
          <p:cNvSpPr txBox="1">
            <a:spLocks noChangeArrowheads="1"/>
          </p:cNvSpPr>
          <p:nvPr/>
        </p:nvSpPr>
        <p:spPr bwMode="auto">
          <a:xfrm>
            <a:off x="-36513" y="1092200"/>
            <a:ext cx="2087563"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法国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1" name="Text Box 19">
            <a:extLst>
              <a:ext uri="{FF2B5EF4-FFF2-40B4-BE49-F238E27FC236}">
                <a16:creationId xmlns:a16="http://schemas.microsoft.com/office/drawing/2014/main" id="{30659EAF-979C-5E4E-BF1E-6045C06FEA5D}"/>
              </a:ext>
            </a:extLst>
          </p:cNvPr>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印度</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3" name="Text Box 21">
            <a:extLst>
              <a:ext uri="{FF2B5EF4-FFF2-40B4-BE49-F238E27FC236}">
                <a16:creationId xmlns:a16="http://schemas.microsoft.com/office/drawing/2014/main" id="{DFEE2DA5-F02F-3542-90B9-A4364B6B3F94}"/>
              </a:ext>
            </a:extLst>
          </p:cNvPr>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缅甸</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8" name="Line 26">
            <a:extLst>
              <a:ext uri="{FF2B5EF4-FFF2-40B4-BE49-F238E27FC236}">
                <a16:creationId xmlns:a16="http://schemas.microsoft.com/office/drawing/2014/main" id="{58550F34-E3A4-FA41-9156-96080528A43B}"/>
              </a:ext>
            </a:extLst>
          </p:cNvPr>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15401" name="Text Box 28">
            <a:extLst>
              <a:ext uri="{FF2B5EF4-FFF2-40B4-BE49-F238E27FC236}">
                <a16:creationId xmlns:a16="http://schemas.microsoft.com/office/drawing/2014/main" id="{E74E219E-1636-5246-A85F-D8A640BAE73F}"/>
              </a:ext>
            </a:extLst>
          </p:cNvPr>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CIC</a:t>
            </a:r>
          </a:p>
        </p:txBody>
      </p:sp>
      <p:sp>
        <p:nvSpPr>
          <p:cNvPr id="361496" name="Text Box 24">
            <a:extLst>
              <a:ext uri="{FF2B5EF4-FFF2-40B4-BE49-F238E27FC236}">
                <a16:creationId xmlns:a16="http://schemas.microsoft.com/office/drawing/2014/main" id="{A1152AAC-5D30-6047-8E60-8F4EFC0434F2}"/>
              </a:ext>
            </a:extLst>
          </p:cNvPr>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新加坡</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315403" name="Rounded Rectangle 1">
            <a:extLst>
              <a:ext uri="{FF2B5EF4-FFF2-40B4-BE49-F238E27FC236}">
                <a16:creationId xmlns:a16="http://schemas.microsoft.com/office/drawing/2014/main" id="{6BB8DD4D-43B8-6843-B909-C218D3C8AAFE}"/>
              </a:ext>
            </a:extLst>
          </p:cNvPr>
          <p:cNvSpPr>
            <a:spLocks noChangeArrowheads="1"/>
          </p:cNvSpPr>
          <p:nvPr/>
        </p:nvSpPr>
        <p:spPr bwMode="auto">
          <a:xfrm>
            <a:off x="2627313" y="-1588"/>
            <a:ext cx="2160587" cy="2305051"/>
          </a:xfrm>
          <a:prstGeom prst="roundRect">
            <a:avLst>
              <a:gd name="adj" fmla="val 16667"/>
            </a:avLst>
          </a:prstGeom>
          <a:solidFill>
            <a:schemeClr val="tx1"/>
          </a:solidFill>
          <a:ln w="9525">
            <a:solidFill>
              <a:schemeClr val="tx1"/>
            </a:solidFill>
            <a:round/>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pic>
        <p:nvPicPr>
          <p:cNvPr id="315404" name="Picture 5" descr="Crossroads-Logo">
            <a:extLst>
              <a:ext uri="{FF2B5EF4-FFF2-40B4-BE49-F238E27FC236}">
                <a16:creationId xmlns:a16="http://schemas.microsoft.com/office/drawing/2014/main" id="{054E73C4-B62D-5D4B-97DE-E044BD414A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3213" y="142875"/>
            <a:ext cx="165735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13">
            <a:extLst>
              <a:ext uri="{FF2B5EF4-FFF2-40B4-BE49-F238E27FC236}">
                <a16:creationId xmlns:a16="http://schemas.microsoft.com/office/drawing/2014/main" id="{C09A1D55-6BEF-0440-ADB8-DA6A1F119D8D}"/>
              </a:ext>
            </a:extLst>
          </p:cNvPr>
          <p:cNvSpPr txBox="1">
            <a:spLocks noChangeArrowheads="1"/>
          </p:cNvSpPr>
          <p:nvPr/>
        </p:nvSpPr>
        <p:spPr bwMode="auto">
          <a:xfrm>
            <a:off x="6875463" y="4221163"/>
            <a:ext cx="1906587"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菲律宾</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2" name="Text Box 13">
            <a:extLst>
              <a:ext uri="{FF2B5EF4-FFF2-40B4-BE49-F238E27FC236}">
                <a16:creationId xmlns:a16="http://schemas.microsoft.com/office/drawing/2014/main" id="{7E3518C6-5E9F-5D4B-8C35-47EEE5EC7006}"/>
              </a:ext>
            </a:extLst>
          </p:cNvPr>
          <p:cNvSpPr txBox="1">
            <a:spLocks noChangeArrowheads="1"/>
          </p:cNvSpPr>
          <p:nvPr/>
        </p:nvSpPr>
        <p:spPr bwMode="auto">
          <a:xfrm>
            <a:off x="-33338" y="642938"/>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意大利</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25" name="Text Box 13">
            <a:extLst>
              <a:ext uri="{FF2B5EF4-FFF2-40B4-BE49-F238E27FC236}">
                <a16:creationId xmlns:a16="http://schemas.microsoft.com/office/drawing/2014/main" id="{94BA9AAF-7932-0D40-A253-86EC07F9A54C}"/>
              </a:ext>
            </a:extLst>
          </p:cNvPr>
          <p:cNvSpPr txBox="1">
            <a:spLocks noChangeArrowheads="1"/>
          </p:cNvSpPr>
          <p:nvPr/>
        </p:nvSpPr>
        <p:spPr bwMode="auto">
          <a:xfrm>
            <a:off x="-36513" y="1541463"/>
            <a:ext cx="20875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荷兰</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26" name="Text Box 17">
            <a:extLst>
              <a:ext uri="{FF2B5EF4-FFF2-40B4-BE49-F238E27FC236}">
                <a16:creationId xmlns:a16="http://schemas.microsoft.com/office/drawing/2014/main" id="{819B98CA-8343-4F4F-96F2-63EC152267C4}"/>
              </a:ext>
            </a:extLst>
          </p:cNvPr>
          <p:cNvSpPr txBox="1">
            <a:spLocks noChangeArrowheads="1"/>
          </p:cNvSpPr>
          <p:nvPr/>
        </p:nvSpPr>
        <p:spPr bwMode="auto">
          <a:xfrm>
            <a:off x="5724525" y="1700213"/>
            <a:ext cx="1905000" cy="40005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韩国</a:t>
            </a:r>
            <a:endParaRPr kumimoji="0" lang="en-US" altLang="en-US" sz="20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4" name="Text Box 17">
            <a:extLst>
              <a:ext uri="{FF2B5EF4-FFF2-40B4-BE49-F238E27FC236}">
                <a16:creationId xmlns:a16="http://schemas.microsoft.com/office/drawing/2014/main" id="{8344BF84-2985-4041-8B9F-B2C59DB8D8D7}"/>
              </a:ext>
            </a:extLst>
          </p:cNvPr>
          <p:cNvSpPr txBox="1">
            <a:spLocks noChangeArrowheads="1"/>
          </p:cNvSpPr>
          <p:nvPr/>
        </p:nvSpPr>
        <p:spPr bwMode="auto">
          <a:xfrm>
            <a:off x="9390063" y="160655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香港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charset="0"/>
            </a:endParaRPr>
          </a:p>
        </p:txBody>
      </p:sp>
      <p:sp>
        <p:nvSpPr>
          <p:cNvPr id="27" name="Text Box 17">
            <a:extLst>
              <a:ext uri="{FF2B5EF4-FFF2-40B4-BE49-F238E27FC236}">
                <a16:creationId xmlns:a16="http://schemas.microsoft.com/office/drawing/2014/main" id="{70EF9C05-B65E-484D-957E-DC690BA65D89}"/>
              </a:ext>
            </a:extLst>
          </p:cNvPr>
          <p:cNvSpPr txBox="1">
            <a:spLocks noChangeArrowheads="1"/>
          </p:cNvSpPr>
          <p:nvPr/>
        </p:nvSpPr>
        <p:spPr bwMode="auto">
          <a:xfrm>
            <a:off x="9390063" y="2400300"/>
            <a:ext cx="1905000"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台湾</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8" name="Text Box 21">
            <a:extLst>
              <a:ext uri="{FF2B5EF4-FFF2-40B4-BE49-F238E27FC236}">
                <a16:creationId xmlns:a16="http://schemas.microsoft.com/office/drawing/2014/main" id="{B3634A17-BC13-1243-995A-2CED13C66426}"/>
              </a:ext>
            </a:extLst>
          </p:cNvPr>
          <p:cNvSpPr txBox="1">
            <a:spLocks noChangeArrowheads="1"/>
          </p:cNvSpPr>
          <p:nvPr/>
        </p:nvSpPr>
        <p:spPr bwMode="auto">
          <a:xfrm>
            <a:off x="9390063" y="3086100"/>
            <a:ext cx="1905000"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中国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9" name="Text Box 21">
            <a:extLst>
              <a:ext uri="{FF2B5EF4-FFF2-40B4-BE49-F238E27FC236}">
                <a16:creationId xmlns:a16="http://schemas.microsoft.com/office/drawing/2014/main" id="{C8E28395-181A-2547-BE38-AB4B2D3521EC}"/>
              </a:ext>
            </a:extLst>
          </p:cNvPr>
          <p:cNvSpPr txBox="1">
            <a:spLocks noChangeArrowheads="1"/>
          </p:cNvSpPr>
          <p:nvPr/>
        </p:nvSpPr>
        <p:spPr bwMode="auto">
          <a:xfrm>
            <a:off x="9436100" y="5578475"/>
            <a:ext cx="1905000"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印尼</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0" name="Text Box 21">
            <a:extLst>
              <a:ext uri="{FF2B5EF4-FFF2-40B4-BE49-F238E27FC236}">
                <a16:creationId xmlns:a16="http://schemas.microsoft.com/office/drawing/2014/main" id="{7C48E6D9-2748-1847-B3FF-019584F4FAF7}"/>
              </a:ext>
            </a:extLst>
          </p:cNvPr>
          <p:cNvSpPr txBox="1">
            <a:spLocks noChangeArrowheads="1"/>
          </p:cNvSpPr>
          <p:nvPr/>
        </p:nvSpPr>
        <p:spPr bwMode="auto">
          <a:xfrm>
            <a:off x="9390063" y="4748213"/>
            <a:ext cx="1655762"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马来西亚</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1" name="Text Box 21">
            <a:extLst>
              <a:ext uri="{FF2B5EF4-FFF2-40B4-BE49-F238E27FC236}">
                <a16:creationId xmlns:a16="http://schemas.microsoft.com/office/drawing/2014/main" id="{2FBF1AD1-941E-6445-835E-C048B49DABD4}"/>
              </a:ext>
            </a:extLst>
          </p:cNvPr>
          <p:cNvSpPr txBox="1">
            <a:spLocks noChangeArrowheads="1"/>
          </p:cNvSpPr>
          <p:nvPr/>
        </p:nvSpPr>
        <p:spPr bwMode="auto">
          <a:xfrm>
            <a:off x="7219950" y="55895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新西兰</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2" name="Text Box 13">
            <a:extLst>
              <a:ext uri="{FF2B5EF4-FFF2-40B4-BE49-F238E27FC236}">
                <a16:creationId xmlns:a16="http://schemas.microsoft.com/office/drawing/2014/main" id="{CB93CC55-4509-E046-9386-D7228ECA3D87}"/>
              </a:ext>
            </a:extLst>
          </p:cNvPr>
          <p:cNvSpPr txBox="1">
            <a:spLocks noChangeArrowheads="1"/>
          </p:cNvSpPr>
          <p:nvPr/>
        </p:nvSpPr>
        <p:spPr bwMode="auto">
          <a:xfrm>
            <a:off x="-22225" y="1993900"/>
            <a:ext cx="2087563"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黎巴嫩</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3" name="Text Box 13">
            <a:extLst>
              <a:ext uri="{FF2B5EF4-FFF2-40B4-BE49-F238E27FC236}">
                <a16:creationId xmlns:a16="http://schemas.microsoft.com/office/drawing/2014/main" id="{EA7186FB-E87D-CF4F-8FBB-77521EF8B49D}"/>
              </a:ext>
            </a:extLst>
          </p:cNvPr>
          <p:cNvSpPr txBox="1">
            <a:spLocks noChangeArrowheads="1"/>
          </p:cNvSpPr>
          <p:nvPr/>
        </p:nvSpPr>
        <p:spPr bwMode="auto">
          <a:xfrm>
            <a:off x="0" y="4797425"/>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津巴布韦</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4" name="Text Box 17">
            <a:extLst>
              <a:ext uri="{FF2B5EF4-FFF2-40B4-BE49-F238E27FC236}">
                <a16:creationId xmlns:a16="http://schemas.microsoft.com/office/drawing/2014/main" id="{966D31E2-7648-B84D-88FF-08F2143094FC}"/>
              </a:ext>
            </a:extLst>
          </p:cNvPr>
          <p:cNvSpPr txBox="1">
            <a:spLocks noChangeArrowheads="1"/>
          </p:cNvSpPr>
          <p:nvPr/>
        </p:nvSpPr>
        <p:spPr bwMode="auto">
          <a:xfrm>
            <a:off x="7019925" y="1196975"/>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日本</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Tree>
    <p:extLst>
      <p:ext uri="{BB962C8B-B14F-4D97-AF65-F5344CB8AC3E}">
        <p14:creationId xmlns:p14="http://schemas.microsoft.com/office/powerpoint/2010/main" val="29359611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childTnLst>
                                </p:cTn>
                              </p:par>
                            </p:childTnLst>
                          </p:cTn>
                        </p:par>
                        <p:par>
                          <p:cTn id="40" fill="hold" nodeType="afterGroup">
                            <p:stCondLst>
                              <p:cond delay="1100"/>
                            </p:stCondLst>
                            <p:childTnLst>
                              <p:par>
                                <p:cTn id="41" presetID="1" presetClass="entr" presetSubtype="0" fill="hold" grpId="0" nodeType="afterEffect">
                                  <p:stCondLst>
                                    <p:cond delay="0"/>
                                  </p:stCondLst>
                                  <p:childTnLst>
                                    <p:set>
                                      <p:cBhvr>
                                        <p:cTn id="42" dur="1" fill="hold">
                                          <p:stCondLst>
                                            <p:cond delay="299"/>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8" grpId="0" animBg="1"/>
      <p:bldP spid="29" grpId="0" animBg="1"/>
      <p:bldP spid="30" grpId="0" animBg="1"/>
      <p:bldP spid="31" grpId="0" animBg="1"/>
      <p:bldP spid="32" grpId="0" animBg="1"/>
      <p:bldP spid="33" grpId="0" animBg="1"/>
      <p:bldP spid="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B56A9BF0-62A6-F046-9806-5583EE03FFBB}"/>
              </a:ext>
            </a:extLst>
          </p:cNvPr>
          <p:cNvSpPr>
            <a:spLocks noGrp="1" noChangeArrowheads="1"/>
          </p:cNvSpPr>
          <p:nvPr>
            <p:ph type="ctrTitle"/>
          </p:nvPr>
        </p:nvSpPr>
        <p:spPr>
          <a:xfrm>
            <a:off x="0" y="0"/>
            <a:ext cx="9144000" cy="1143000"/>
          </a:xfrm>
          <a:effectLst>
            <a:outerShdw blurRad="63500" dist="35921" dir="2700000" algn="ctr" rotWithShape="0">
              <a:srgbClr val="000000">
                <a:alpha val="74997"/>
              </a:srgbClr>
            </a:outerShdw>
          </a:effectLst>
        </p:spPr>
        <p:txBody>
          <a:bodyPr/>
          <a:lstStyle/>
          <a:p>
            <a:pPr eaLnBrk="1" hangingPunct="1"/>
            <a:r>
              <a:rPr lang="en-US" altLang="en-US" sz="6600">
                <a:solidFill>
                  <a:schemeClr val="bg1"/>
                </a:solidFill>
              </a:rPr>
              <a:t>Our People</a:t>
            </a:r>
            <a:endParaRPr lang="en-US" altLang="en-US" sz="6600"/>
          </a:p>
        </p:txBody>
      </p:sp>
      <p:pic>
        <p:nvPicPr>
          <p:cNvPr id="321538" name="Picture 6" descr="CIC SBC Students.JPG">
            <a:extLst>
              <a:ext uri="{FF2B5EF4-FFF2-40B4-BE49-F238E27FC236}">
                <a16:creationId xmlns:a16="http://schemas.microsoft.com/office/drawing/2014/main" id="{735AD1D4-4088-2749-969F-AE218CFC9FE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539" name="Picture 7" descr="Crossroads-Logo.jpg">
            <a:extLst>
              <a:ext uri="{FF2B5EF4-FFF2-40B4-BE49-F238E27FC236}">
                <a16:creationId xmlns:a16="http://schemas.microsoft.com/office/drawing/2014/main" id="{62F58EC5-1BF2-F34C-86F3-7072037478B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2">
            <a:extLst>
              <a:ext uri="{FF2B5EF4-FFF2-40B4-BE49-F238E27FC236}">
                <a16:creationId xmlns:a16="http://schemas.microsoft.com/office/drawing/2014/main" id="{2435F2CB-9289-8640-AB58-C92CA1D005AB}"/>
              </a:ext>
            </a:extLst>
          </p:cNvPr>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defPPr>
              <a:defRPr lang="en-US"/>
            </a:defPPr>
            <a:lvl1pPr marR="0" lvl="0" indent="0" algn="ctr" fontAlgn="base">
              <a:lnSpc>
                <a:spcPct val="100000"/>
              </a:lnSpc>
              <a:spcBef>
                <a:spcPct val="0"/>
              </a:spcBef>
              <a:spcAft>
                <a:spcPct val="0"/>
              </a:spcAft>
              <a:buClrTx/>
              <a:buSzTx/>
              <a:buFontTx/>
              <a:buNone/>
              <a:tabLst/>
              <a:defRPr kumimoji="0" sz="4400" b="1" i="0" u="none" strike="noStrike" cap="none" spc="0" normalizeH="0" baseline="0">
                <a:ln>
                  <a:noFill/>
                </a:ln>
                <a:solidFill>
                  <a:srgbClr val="FFFFFF"/>
                </a:solidFill>
                <a:effectLst>
                  <a:glow rad="139700">
                    <a:srgbClr val="000000"/>
                  </a:glow>
                </a:effectLst>
                <a:uLnTx/>
                <a:uFillTx/>
                <a:latin typeface="Arial" charset="0"/>
                <a:ea typeface="ＭＳ Ｐゴシック" charset="0"/>
                <a:cs typeface="ＭＳ Ｐゴシック" charset="0"/>
              </a:defRPr>
            </a:lvl1pPr>
            <a:lvl2pPr marL="37931725" indent="-37474525" eaLnBrk="0" hangingPunct="0">
              <a:defRPr sz="4000">
                <a:latin typeface="Times New Roman" charset="0"/>
                <a:ea typeface="ＭＳ Ｐゴシック" charset="0"/>
              </a:defRPr>
            </a:lvl2pPr>
            <a:lvl3pPr eaLnBrk="0" hangingPunct="0">
              <a:defRPr sz="4000">
                <a:latin typeface="Times New Roman" charset="0"/>
                <a:ea typeface="ＭＳ Ｐゴシック" charset="0"/>
              </a:defRPr>
            </a:lvl3pPr>
            <a:lvl4pPr eaLnBrk="0" hangingPunct="0">
              <a:defRPr sz="4000">
                <a:latin typeface="Times New Roman" charset="0"/>
                <a:ea typeface="ＭＳ Ｐゴシック" charset="0"/>
              </a:defRPr>
            </a:lvl4pPr>
            <a:lvl5pPr eaLnBrk="0" hangingPunct="0">
              <a:defRPr sz="4000">
                <a:latin typeface="Times New Roman" charset="0"/>
                <a:ea typeface="ＭＳ Ｐゴシック" charset="0"/>
              </a:defRPr>
            </a:lvl5pPr>
            <a:lvl6pPr marL="457200" eaLnBrk="0" fontAlgn="base" hangingPunct="0">
              <a:spcBef>
                <a:spcPct val="0"/>
              </a:spcBef>
              <a:spcAft>
                <a:spcPct val="0"/>
              </a:spcAft>
              <a:defRPr sz="4000">
                <a:latin typeface="Times New Roman" charset="0"/>
                <a:ea typeface="ＭＳ Ｐゴシック" charset="0"/>
              </a:defRPr>
            </a:lvl6pPr>
            <a:lvl7pPr marL="914400" eaLnBrk="0" fontAlgn="base" hangingPunct="0">
              <a:spcBef>
                <a:spcPct val="0"/>
              </a:spcBef>
              <a:spcAft>
                <a:spcPct val="0"/>
              </a:spcAft>
              <a:defRPr sz="4000">
                <a:latin typeface="Times New Roman" charset="0"/>
                <a:ea typeface="ＭＳ Ｐゴシック" charset="0"/>
              </a:defRPr>
            </a:lvl7pPr>
            <a:lvl8pPr marL="1371600" eaLnBrk="0" fontAlgn="base" hangingPunct="0">
              <a:spcBef>
                <a:spcPct val="0"/>
              </a:spcBef>
              <a:spcAft>
                <a:spcPct val="0"/>
              </a:spcAft>
              <a:defRPr sz="4000">
                <a:latin typeface="Times New Roman" charset="0"/>
                <a:ea typeface="ＭＳ Ｐゴシック" charset="0"/>
              </a:defRPr>
            </a:lvl8pPr>
            <a:lvl9pPr marL="1828800" eaLnBrk="0" fontAlgn="base" hangingPunct="0">
              <a:spcBef>
                <a:spcPct val="0"/>
              </a:spcBef>
              <a:spcAft>
                <a:spcPct val="0"/>
              </a:spcAft>
              <a:defRPr sz="4000">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新加坡神学院学生在教会事奉</a:t>
            </a:r>
            <a:endPar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52257899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470576"/>
          </a:xfrm>
          <a:prstGeom prst="rect">
            <a:avLst/>
          </a:prstGeom>
        </p:spPr>
      </p:pic>
      <p:sp>
        <p:nvSpPr>
          <p:cNvPr id="361477" name="Rectangle 5"/>
          <p:cNvSpPr>
            <a:spLocks noGrp="1" noChangeArrowheads="1"/>
          </p:cNvSpPr>
          <p:nvPr>
            <p:ph type="title"/>
          </p:nvPr>
        </p:nvSpPr>
        <p:spPr>
          <a:xfrm>
            <a:off x="-71438" y="5435600"/>
            <a:ext cx="9251951" cy="1498600"/>
          </a:xfrm>
          <a:solidFill>
            <a:srgbClr val="000000"/>
          </a:solidFill>
        </p:spPr>
        <p:txBody>
          <a:bodyPr/>
          <a:lstStyle/>
          <a:p>
            <a:pPr eaLnBrk="1" hangingPunct="1">
              <a:defRPr/>
            </a:pPr>
            <a:r>
              <a:rPr lang="zh-CN" altLang="en-US" b="1" dirty="0">
                <a:cs typeface="+mj-cs"/>
              </a:rPr>
              <a:t>我带领了新加坡神学院的</a:t>
            </a:r>
            <a:br>
              <a:rPr lang="en-SG" altLang="zh-CN" b="1" dirty="0">
                <a:cs typeface="+mj-cs"/>
              </a:rPr>
            </a:br>
            <a:r>
              <a:rPr lang="zh-CN" altLang="en-US" b="1" dirty="0">
                <a:cs typeface="+mj-cs"/>
              </a:rPr>
              <a:t>教牧学博士论文</a:t>
            </a:r>
          </a:p>
        </p:txBody>
      </p:sp>
    </p:spTree>
    <p:extLst>
      <p:ext uri="{BB962C8B-B14F-4D97-AF65-F5344CB8AC3E}">
        <p14:creationId xmlns:p14="http://schemas.microsoft.com/office/powerpoint/2010/main" val="415345936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89"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val="0"/>
              </a:ext>
            </a:extLst>
          </a:blip>
          <a:srcRect/>
          <a:stretch>
            <a:fillRect/>
          </a:stretch>
        </p:blipFill>
        <p:spPr bwMode="auto">
          <a:xfrm>
            <a:off x="-36513" y="927100"/>
            <a:ext cx="9153526"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6690" name="Rectangle 2"/>
          <p:cNvSpPr>
            <a:spLocks noGrp="1" noChangeArrowheads="1"/>
          </p:cNvSpPr>
          <p:nvPr>
            <p:ph type="ctrTitle"/>
          </p:nvPr>
        </p:nvSpPr>
        <p:spPr>
          <a:xfrm>
            <a:off x="0" y="-20638"/>
            <a:ext cx="9144000" cy="928688"/>
          </a:xfrm>
        </p:spPr>
        <p:txBody>
          <a:bodyPr/>
          <a:lstStyle/>
          <a:p>
            <a:pPr eaLnBrk="1" hangingPunct="1"/>
            <a:r>
              <a:rPr lang="zh-CN" altLang="en-US" dirty="0">
                <a:solidFill>
                  <a:schemeClr val="bg1"/>
                </a:solidFill>
                <a:latin typeface="Arial" charset="0"/>
                <a:ea typeface="ＭＳ Ｐゴシック" charset="0"/>
              </a:rPr>
              <a:t>宣教机构</a:t>
            </a:r>
            <a:r>
              <a:rPr lang="en-US" dirty="0">
                <a:solidFill>
                  <a:schemeClr val="bg1"/>
                </a:solidFill>
                <a:latin typeface="Arial" charset="0"/>
                <a:ea typeface="ＭＳ Ｐゴシック" charset="0"/>
              </a:rPr>
              <a:t>…</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46" name="Rectangle 3"/>
          <p:cNvSpPr>
            <a:spLocks noGrp="1" noChangeArrowheads="1"/>
          </p:cNvSpPr>
          <p:nvPr>
            <p:ph type="title"/>
          </p:nvPr>
        </p:nvSpPr>
        <p:spPr>
          <a:xfrm>
            <a:off x="0" y="0"/>
            <a:ext cx="9144000" cy="707886"/>
          </a:xfrm>
          <a:solidFill>
            <a:srgbClr val="000066"/>
          </a:solidFill>
        </p:spPr>
        <p:txBody>
          <a:bodyPr anchor="t">
            <a:spAutoFit/>
          </a:bodyPr>
          <a:lstStyle/>
          <a:p>
            <a:r>
              <a:rPr lang="zh-CN" altLang="en-US" sz="4000" b="1" i="1" dirty="0">
                <a:solidFill>
                  <a:schemeClr val="hlink"/>
                </a:solidFill>
                <a:latin typeface="Lucida Handwriting" charset="0"/>
                <a:ea typeface="ＭＳ Ｐゴシック" charset="0"/>
                <a:cs typeface="ＭＳ Ｐゴシック" charset="0"/>
              </a:rPr>
              <a:t>新加坡神学院</a:t>
            </a:r>
            <a:endParaRPr lang="en-US" sz="4000" b="1" i="1" dirty="0">
              <a:solidFill>
                <a:schemeClr val="hlink"/>
              </a:solidFill>
              <a:latin typeface="Lucida Handwriting" charset="0"/>
              <a:ea typeface="ＭＳ Ｐゴシック" charset="0"/>
              <a:cs typeface="ＭＳ Ｐゴシック" charset="0"/>
            </a:endParaRPr>
          </a:p>
        </p:txBody>
      </p:sp>
    </p:spTree>
  </p:cSld>
  <p:clrMapOvr>
    <a:masterClrMapping/>
  </p:clrMapOvr>
  <p:transition>
    <p:random/>
  </p:transition>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14017" name="Rectangle 1">
            <a:extLst>
              <a:ext uri="{FF2B5EF4-FFF2-40B4-BE49-F238E27FC236}">
                <a16:creationId xmlns:a16="http://schemas.microsoft.com/office/drawing/2014/main" id="{0572EAD0-FF46-8F4A-BF90-001B9B4BC5A6}"/>
              </a:ext>
            </a:extLst>
          </p:cNvPr>
          <p:cNvSpPr>
            <a:spLocks noGrp="1" noChangeArrowheads="1"/>
          </p:cNvSpPr>
          <p:nvPr>
            <p:ph type="title"/>
          </p:nvPr>
        </p:nvSpPr>
        <p:spPr>
          <a:xfrm>
            <a:off x="0" y="0"/>
            <a:ext cx="9144000" cy="990600"/>
          </a:xfrm>
        </p:spPr>
        <p:txBody>
          <a:bodyPr rIns="132080"/>
          <a:lstStyle/>
          <a:p>
            <a:pPr eaLnBrk="1" hangingPunct="1"/>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新神</a:t>
            </a:r>
            <a:r>
              <a:rPr lang="en-US" altLang="ja-JP"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 </a:t>
            </a:r>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课程</a:t>
            </a:r>
            <a:r>
              <a:rPr lang="en-US" altLang="ja-JP"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 </a:t>
            </a:r>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网上教学</a:t>
            </a:r>
            <a:endParaRPr lang="en-US"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endParaRPr>
          </a:p>
        </p:txBody>
      </p:sp>
      <p:sp>
        <p:nvSpPr>
          <p:cNvPr id="214018" name="Rectangle 2">
            <a:extLst>
              <a:ext uri="{FF2B5EF4-FFF2-40B4-BE49-F238E27FC236}">
                <a16:creationId xmlns:a16="http://schemas.microsoft.com/office/drawing/2014/main" id="{51E604E0-36E8-9547-BDC1-E3D8832217FF}"/>
              </a:ext>
            </a:extLst>
          </p:cNvPr>
          <p:cNvSpPr>
            <a:spLocks/>
          </p:cNvSpPr>
          <p:nvPr/>
        </p:nvSpPr>
        <p:spPr bwMode="auto">
          <a:xfrm>
            <a:off x="309563" y="1600200"/>
            <a:ext cx="9158287" cy="812800"/>
          </a:xfrm>
          <a:prstGeom prst="rect">
            <a:avLst/>
          </a:prstGeom>
          <a:gradFill rotWithShape="0">
            <a:gsLst>
              <a:gs pos="0">
                <a:srgbClr val="000066"/>
              </a:gs>
              <a:gs pos="100000">
                <a:srgbClr val="00002F"/>
              </a:gs>
            </a:gsLst>
            <a:path path="rect">
              <a:fillToRect l="50000" t="50000" r="50000" b="50000"/>
            </a:path>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lvl1pPr marL="39688"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1866900" algn="l"/>
                <a:tab pos="4318000" algn="l"/>
                <a:tab pos="4584700" algn="l"/>
              </a:tabLst>
              <a:defRPr/>
            </a:pPr>
            <a:r>
              <a:rPr kumimoji="0" lang="ja-JP" altLang="en-US" sz="40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基础</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旧约</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新约</a:t>
            </a:r>
            <a:endPar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endParaRPr>
          </a:p>
        </p:txBody>
      </p:sp>
      <p:sp>
        <p:nvSpPr>
          <p:cNvPr id="214019" name="Rectangle 3">
            <a:extLst>
              <a:ext uri="{FF2B5EF4-FFF2-40B4-BE49-F238E27FC236}">
                <a16:creationId xmlns:a16="http://schemas.microsoft.com/office/drawing/2014/main" id="{13154382-4D4B-324D-B04B-94CC520FD9C2}"/>
              </a:ext>
            </a:extLst>
          </p:cNvPr>
          <p:cNvSpPr>
            <a:spLocks/>
          </p:cNvSpPr>
          <p:nvPr/>
        </p:nvSpPr>
        <p:spPr bwMode="auto">
          <a:xfrm>
            <a:off x="309563" y="2489200"/>
            <a:ext cx="9158287" cy="736600"/>
          </a:xfrm>
          <a:prstGeom prst="rect">
            <a:avLst/>
          </a:prstGeom>
          <a:gradFill rotWithShape="0">
            <a:gsLst>
              <a:gs pos="0">
                <a:srgbClr val="700101"/>
              </a:gs>
              <a:gs pos="100000">
                <a:srgbClr val="340000"/>
              </a:gs>
            </a:gsLst>
            <a:path path="rect">
              <a:fillToRect l="50000" t="50000" r="50000" b="50000"/>
            </a:path>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lvl1pPr marL="39688"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444500" algn="l"/>
                <a:tab pos="1866900" algn="l"/>
                <a:tab pos="3073400" algn="l"/>
                <a:tab pos="5689600" algn="l"/>
                <a:tab pos="6413500" algn="l"/>
              </a:tabLst>
              <a:defRPr/>
            </a:pPr>
            <a:r>
              <a:rPr kumimoji="0" lang="ja-JP" altLang="en-US" sz="35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背景</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旧约的世界</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新约的世界</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endParaRPr kumimoji="0" lang="zh-CN"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endParaRPr>
          </a:p>
        </p:txBody>
      </p:sp>
      <p:sp>
        <p:nvSpPr>
          <p:cNvPr id="214020" name="Rectangle 4">
            <a:extLst>
              <a:ext uri="{FF2B5EF4-FFF2-40B4-BE49-F238E27FC236}">
                <a16:creationId xmlns:a16="http://schemas.microsoft.com/office/drawing/2014/main" id="{FF11800F-E783-9D42-B074-0C7982F0DF63}"/>
              </a:ext>
            </a:extLst>
          </p:cNvPr>
          <p:cNvSpPr>
            <a:spLocks/>
          </p:cNvSpPr>
          <p:nvPr/>
        </p:nvSpPr>
        <p:spPr bwMode="auto">
          <a:xfrm>
            <a:off x="309563" y="3381375"/>
            <a:ext cx="9158287" cy="736600"/>
          </a:xfrm>
          <a:prstGeom prst="rect">
            <a:avLst/>
          </a:prstGeom>
          <a:gradFill rotWithShape="0">
            <a:gsLst>
              <a:gs pos="0">
                <a:srgbClr val="003300"/>
              </a:gs>
              <a:gs pos="100000">
                <a:srgbClr val="001800"/>
              </a:gs>
            </a:gsLst>
            <a:path path="rect">
              <a:fillToRect l="50000" t="50000" r="50000" b="50000"/>
            </a:path>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lvl1pPr marL="39688"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1130300" algn="l"/>
                <a:tab pos="3746500" algn="l"/>
                <a:tab pos="6096000" algn="l"/>
                <a:tab pos="6413500" algn="l"/>
              </a:tabLst>
              <a:defRPr/>
            </a:pPr>
            <a:r>
              <a:rPr kumimoji="0" lang="ja-JP" altLang="en-US" sz="3500" b="1" i="0" u="sng"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神学</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教会</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灵命</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未来</a:t>
            </a:r>
            <a:endParaRPr kumimoji="0" lang="zh-CN"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endParaRPr>
          </a:p>
        </p:txBody>
      </p:sp>
      <p:sp>
        <p:nvSpPr>
          <p:cNvPr id="214021" name="Rectangle 5">
            <a:extLst>
              <a:ext uri="{FF2B5EF4-FFF2-40B4-BE49-F238E27FC236}">
                <a16:creationId xmlns:a16="http://schemas.microsoft.com/office/drawing/2014/main" id="{647752F1-214E-7041-BB8C-9072518722E9}"/>
              </a:ext>
            </a:extLst>
          </p:cNvPr>
          <p:cNvSpPr>
            <a:spLocks/>
          </p:cNvSpPr>
          <p:nvPr/>
        </p:nvSpPr>
        <p:spPr bwMode="auto">
          <a:xfrm>
            <a:off x="273050" y="4270375"/>
            <a:ext cx="9220200" cy="812800"/>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lvl1pPr marL="39688"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2844800" algn="l"/>
                <a:tab pos="4279900" algn="l"/>
                <a:tab pos="4584700" algn="l"/>
              </a:tabLst>
              <a:defRPr/>
            </a:pPr>
            <a:r>
              <a:rPr kumimoji="0" lang="ja-JP" altLang="en-US" sz="40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讲道研习</a:t>
            </a:r>
            <a:r>
              <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（上）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讲道研习</a:t>
            </a:r>
            <a:r>
              <a:rPr kumimoji="0" lang="en-SG"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a:t>
            </a:r>
            <a:r>
              <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下）</a:t>
            </a:r>
          </a:p>
        </p:txBody>
      </p:sp>
      <p:sp>
        <p:nvSpPr>
          <p:cNvPr id="214022" name="Rectangle 6">
            <a:extLst>
              <a:ext uri="{FF2B5EF4-FFF2-40B4-BE49-F238E27FC236}">
                <a16:creationId xmlns:a16="http://schemas.microsoft.com/office/drawing/2014/main" id="{F77ED408-EC42-7B44-AF8D-F1CB35952884}"/>
              </a:ext>
            </a:extLst>
          </p:cNvPr>
          <p:cNvSpPr>
            <a:spLocks/>
          </p:cNvSpPr>
          <p:nvPr/>
        </p:nvSpPr>
        <p:spPr bwMode="auto">
          <a:xfrm>
            <a:off x="0" y="715963"/>
            <a:ext cx="9156700" cy="812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chemeClr val="tx1"/>
                </a:solidFill>
                <a:miter lim="800000"/>
                <a:headEnd type="none" w="med" len="med"/>
                <a:tailEnd type="none" w="med" len="med"/>
              </a14:hiddenLine>
            </a:ext>
          </a:extLst>
        </p:spPr>
        <p:txBody>
          <a:bodyPr lIns="0" tIns="0" rIns="40639" bIns="0" anchor="ctr"/>
          <a:lstStyle/>
          <a:p>
            <a:pPr marL="39688"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srgbClr val="000000"/>
                </a:solidFill>
                <a:effectLst>
                  <a:glow rad="355600">
                    <a:srgbClr val="FFFFFF"/>
                  </a:glow>
                </a:effectLst>
                <a:uLnTx/>
                <a:uFillTx/>
                <a:latin typeface="Arial Black" charset="0"/>
                <a:ea typeface="ヒラギノ角ゴ ProN W6" charset="0"/>
                <a:cs typeface="ヒラギノ角ゴ ProN W6" charset="0"/>
                <a:sym typeface="Arial Black" charset="0"/>
              </a:rPr>
              <a:t>(</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英文</a:t>
            </a:r>
            <a:r>
              <a:rPr kumimoji="0" 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 • </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印尼文</a:t>
            </a:r>
            <a:r>
              <a:rPr kumimoji="0" 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 • </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中文</a:t>
            </a:r>
            <a:r>
              <a:rPr kumimoji="0" lang="en-US" sz="4000" b="1" i="0" u="none" strike="noStrike" kern="0" cap="none" spc="0" normalizeH="0" baseline="0" noProof="0" dirty="0">
                <a:ln>
                  <a:noFill/>
                </a:ln>
                <a:solidFill>
                  <a:srgbClr val="000000"/>
                </a:solidFill>
                <a:effectLst>
                  <a:glow rad="355600">
                    <a:srgbClr val="FFFFFF"/>
                  </a:glow>
                </a:effectLst>
                <a:uLnTx/>
                <a:uFillTx/>
                <a:latin typeface="SimSun" panose="02010600030101010101" pitchFamily="2" charset="-122"/>
                <a:ea typeface="SimSun" panose="02010600030101010101" pitchFamily="2" charset="-122"/>
                <a:cs typeface="ヒラギノ角ゴ ProN W6" charset="0"/>
                <a:sym typeface="Arial Black" charset="0"/>
              </a:rPr>
              <a:t>)</a:t>
            </a:r>
          </a:p>
        </p:txBody>
      </p:sp>
    </p:spTree>
    <p:extLst>
      <p:ext uri="{BB962C8B-B14F-4D97-AF65-F5344CB8AC3E}">
        <p14:creationId xmlns:p14="http://schemas.microsoft.com/office/powerpoint/2010/main" val="98639990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214018"/>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214019"/>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214020"/>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3000"/>
                                  </p:stCondLst>
                                  <p:childTnLst>
                                    <p:set>
                                      <p:cBhvr>
                                        <p:cTn id="15" dur="1" fill="hold">
                                          <p:stCondLst>
                                            <p:cond delay="499"/>
                                          </p:stCondLst>
                                        </p:cTn>
                                        <p:tgtEl>
                                          <p:spTgt spid="2140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18" grpId="0" animBg="1" autoUpdateAnimBg="0"/>
      <p:bldP spid="214019" grpId="0" animBg="1" autoUpdateAnimBg="0"/>
      <p:bldP spid="214020" grpId="0" animBg="1" autoUpdateAnimBg="0"/>
      <p:bldP spid="214021"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Tree>
  </p:cSld>
  <p:clrMapOvr>
    <a:masterClrMapping/>
  </p:clrMapOvr>
  <p:transition spd="slow">
    <p:cut/>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304799" y="1602008"/>
            <a:ext cx="8592457"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所以，你要把所看见的，</a:t>
            </a:r>
            <a:endPar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现在的，和今后将要发生的事</a:t>
            </a:r>
            <a:endPar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都写下来。</a:t>
            </a:r>
            <a:r>
              <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39931992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descr="BACKGR~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102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4102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©2003 TBBMI</a:t>
            </a:r>
          </a:p>
        </p:txBody>
      </p:sp>
      <p:sp>
        <p:nvSpPr>
          <p:cNvPr id="151557"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8.0.01.</a:t>
            </a:r>
          </a:p>
        </p:txBody>
      </p:sp>
      <p:sp>
        <p:nvSpPr>
          <p:cNvPr id="64102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151559"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a:solidFill>
                  <a:srgbClr val="FFFF00"/>
                </a:solidFill>
                <a:effectLst>
                  <a:outerShdw blurRad="38100" dist="38100" dir="2700000" algn="tl">
                    <a:srgbClr val="000000"/>
                  </a:outerShdw>
                </a:effectLst>
                <a:latin typeface="楷体" charset="0"/>
                <a:cs typeface="楷体" charset="0"/>
              </a:rPr>
              <a:t>圣经...</a:t>
            </a:r>
          </a:p>
          <a:p>
            <a:pPr algn="ctr">
              <a:defRPr/>
            </a:pPr>
            <a:endParaRPr lang="zh-CN" altLang="en-US" sz="3200" b="1">
              <a:solidFill>
                <a:srgbClr val="FFFF00"/>
              </a:solidFill>
              <a:effectLst>
                <a:outerShdw blurRad="38100" dist="38100" dir="2700000" algn="tl">
                  <a:srgbClr val="000000"/>
                </a:outerShdw>
              </a:effectLst>
              <a:latin typeface="楷体" charset="0"/>
              <a:cs typeface="楷体" charset="0"/>
            </a:endParaRPr>
          </a:p>
        </p:txBody>
      </p:sp>
      <p:sp>
        <p:nvSpPr>
          <p:cNvPr id="151560"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a:solidFill>
                  <a:srgbClr val="FFFF00"/>
                </a:solidFill>
                <a:effectLst>
                  <a:outerShdw blurRad="38100" dist="38100" dir="2700000" algn="tl">
                    <a:srgbClr val="000000"/>
                  </a:outerShdw>
                </a:effectLst>
                <a:latin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cs typeface="楷体" charset="0"/>
            </a:endParaRPr>
          </a:p>
        </p:txBody>
      </p:sp>
      <p:sp>
        <p:nvSpPr>
          <p:cNvPr id="151561"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51562"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a:solidFill>
                  <a:srgbClr val="FAFD00"/>
                </a:solidFill>
                <a:latin typeface="Times New Roman" charset="0"/>
                <a:cs typeface="宋体" charset="0"/>
              </a:rPr>
              <a:t>国际基本事工呈献…圣经纵览系列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福特沃得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德州</a:t>
            </a:r>
            <a:endParaRPr lang="zh-CN" altLang="en-US" sz="2000" b="1">
              <a:solidFill>
                <a:srgbClr val="FAFD00"/>
              </a:solidFill>
              <a:latin typeface="Times New Roman" charset="0"/>
              <a:cs typeface="宋体" charset="0"/>
            </a:endParaRPr>
          </a:p>
        </p:txBody>
      </p:sp>
      <p:sp>
        <p:nvSpPr>
          <p:cNvPr id="151563"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sp>
        <p:nvSpPr>
          <p:cNvPr id="641035" name="Rectangle 12"/>
          <p:cNvSpPr>
            <a:spLocks noGrp="1" noChangeArrowheads="1"/>
          </p:cNvSpPr>
          <p:nvPr>
            <p:ph type="title" idx="4294967295"/>
          </p:nvPr>
        </p:nvSpPr>
        <p:spPr>
          <a:xfrm>
            <a:off x="0" y="76200"/>
            <a:ext cx="7772400" cy="838200"/>
          </a:xfrm>
        </p:spPr>
        <p:txBody>
          <a:bodyPr/>
          <a:lstStyle/>
          <a:p>
            <a:r>
              <a:rPr lang="en-US">
                <a:solidFill>
                  <a:srgbClr val="FFFF00"/>
                </a:solidFill>
                <a:latin typeface="Arial" charset="0"/>
                <a:ea typeface="ＭＳ Ｐゴシック" charset="0"/>
                <a:cs typeface="ＭＳ Ｐゴシック" charset="0"/>
              </a:rPr>
              <a:t>Chinese (Mandarin)</a:t>
            </a:r>
            <a:endParaRPr lang="en-US">
              <a:latin typeface="Times" charset="0"/>
              <a:ea typeface="ＭＳ Ｐゴシック" charset="0"/>
              <a:cs typeface="ＭＳ Ｐゴシック" charset="0"/>
            </a:endParaRPr>
          </a:p>
        </p:txBody>
      </p:sp>
      <p:pic>
        <p:nvPicPr>
          <p:cNvPr id="641036" name="Picture 13" descr="Chinese TB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92202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wheel spokes="0"/>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977"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pic>
        <p:nvPicPr>
          <p:cNvPr id="638978" name="Picture 3" descr="BACKGR Indonesia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38979" name="Group 4"/>
          <p:cNvGrpSpPr>
            <a:grpSpLocks/>
          </p:cNvGrpSpPr>
          <p:nvPr/>
        </p:nvGrpSpPr>
        <p:grpSpPr bwMode="auto">
          <a:xfrm>
            <a:off x="76200" y="5435600"/>
            <a:ext cx="8596313" cy="1346200"/>
            <a:chOff x="48" y="3424"/>
            <a:chExt cx="5415" cy="848"/>
          </a:xfrm>
        </p:grpSpPr>
        <p:sp>
          <p:nvSpPr>
            <p:cNvPr id="14950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4951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2000" b="1" i="1">
                  <a:solidFill>
                    <a:srgbClr val="FAFD00"/>
                  </a:solidFill>
                </a:rPr>
                <a:t>Presentasi dari The Bible…Basically Ministries International Inc.                Fort Worth, Texas</a:t>
              </a:r>
              <a:endParaRPr lang="en-US" sz="1800" b="1">
                <a:solidFill>
                  <a:srgbClr val="FAFD00"/>
                </a:solidFill>
              </a:endParaRPr>
            </a:p>
          </p:txBody>
        </p:sp>
        <p:sp>
          <p:nvSpPr>
            <p:cNvPr id="14951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grpSp>
      <p:sp>
        <p:nvSpPr>
          <p:cNvPr id="638980" name="Text Box 8"/>
          <p:cNvSpPr txBox="1">
            <a:spLocks noChangeArrowheads="1"/>
          </p:cNvSpPr>
          <p:nvPr/>
        </p:nvSpPr>
        <p:spPr bwMode="auto">
          <a:xfrm>
            <a:off x="8832850" y="61849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38981"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900" b="1">
                <a:solidFill>
                  <a:srgbClr val="FFFFFF"/>
                </a:solidFill>
                <a:latin typeface="Arial" charset="0"/>
              </a:rPr>
              <a:t>©2003 TBBMI</a:t>
            </a:r>
          </a:p>
        </p:txBody>
      </p:sp>
      <p:sp>
        <p:nvSpPr>
          <p:cNvPr id="149514" name="Rectangle 10"/>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7.5.01.</a:t>
            </a:r>
          </a:p>
        </p:txBody>
      </p:sp>
      <p:sp>
        <p:nvSpPr>
          <p:cNvPr id="638983" name="Text Box 11"/>
          <p:cNvSpPr txBox="1">
            <a:spLocks noChangeArrowheads="1"/>
          </p:cNvSpPr>
          <p:nvPr/>
        </p:nvSpPr>
        <p:spPr bwMode="auto">
          <a:xfrm>
            <a:off x="8088313" y="6534150"/>
            <a:ext cx="3254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638984" name="Rectangle 12"/>
          <p:cNvSpPr>
            <a:spLocks noGrp="1" noChangeArrowheads="1"/>
          </p:cNvSpPr>
          <p:nvPr>
            <p:ph type="title" idx="4294967295"/>
          </p:nvPr>
        </p:nvSpPr>
        <p:spPr>
          <a:xfrm>
            <a:off x="0" y="0"/>
            <a:ext cx="4800600" cy="838200"/>
          </a:xfrm>
        </p:spPr>
        <p:txBody>
          <a:bodyPr/>
          <a:lstStyle/>
          <a:p>
            <a:r>
              <a:rPr lang="en-US">
                <a:solidFill>
                  <a:srgbClr val="FFFF00"/>
                </a:solidFill>
                <a:latin typeface="Arial" charset="0"/>
                <a:ea typeface="ＭＳ Ｐゴシック" charset="0"/>
                <a:cs typeface="ＭＳ Ｐゴシック" charset="0"/>
              </a:rPr>
              <a:t>Bahasa Indonesia</a:t>
            </a:r>
            <a:endParaRPr lang="en-US">
              <a:latin typeface="Times" charset="0"/>
              <a:ea typeface="ＭＳ Ｐゴシック" charset="0"/>
              <a:cs typeface="ＭＳ Ｐゴシック" charset="0"/>
            </a:endParaRPr>
          </a:p>
        </p:txBody>
      </p:sp>
      <p:pic>
        <p:nvPicPr>
          <p:cNvPr id="638985" name="Picture 13" descr="Bahasa TB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wheel spokes="0"/>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2" descr="BACKGR~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6" name="Text Box 8"/>
          <p:cNvSpPr txBox="1">
            <a:spLocks noChangeArrowheads="1"/>
          </p:cNvSpPr>
          <p:nvPr/>
        </p:nvSpPr>
        <p:spPr bwMode="auto">
          <a:xfrm>
            <a:off x="471488" y="6545263"/>
            <a:ext cx="933450"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ko-KR" altLang="en-US" sz="900" b="1" i="0" u="none" strike="noStrike" kern="1200" cap="none" spc="0" normalizeH="0" baseline="0" noProof="0">
                <a:ln>
                  <a:noFill/>
                </a:ln>
                <a:solidFill>
                  <a:srgbClr val="FFFFFF"/>
                </a:solidFill>
                <a:effectLst/>
                <a:uLnTx/>
                <a:uFillTx/>
                <a:latin typeface="Times New Roman"/>
                <a:ea typeface="굴림" charset="0"/>
                <a:cs typeface="굴림" charset="0"/>
              </a:rPr>
              <a:t>©2003 </a:t>
            </a:r>
            <a:r>
              <a:rPr kumimoji="0" lang="en-US" altLang="ko-KR" sz="900" b="1" i="0" u="none" strike="noStrike" kern="1200" cap="none" spc="0" normalizeH="0" baseline="0" noProof="0">
                <a:ln>
                  <a:noFill/>
                </a:ln>
                <a:solidFill>
                  <a:srgbClr val="FFFFFF"/>
                </a:solidFill>
                <a:effectLst/>
                <a:uLnTx/>
                <a:uFillTx/>
                <a:latin typeface="Times New Roman"/>
                <a:ea typeface="굴림" charset="0"/>
                <a:cs typeface="굴림" charset="0"/>
              </a:rPr>
              <a:t>TBBMI</a:t>
            </a:r>
          </a:p>
        </p:txBody>
      </p:sp>
      <p:sp>
        <p:nvSpPr>
          <p:cNvPr id="7177" name="Rectangle 9"/>
          <p:cNvSpPr>
            <a:spLocks noChangeArrowheads="1"/>
          </p:cNvSpPr>
          <p:nvPr/>
        </p:nvSpPr>
        <p:spPr bwMode="auto">
          <a:xfrm>
            <a:off x="7629525" y="6515100"/>
            <a:ext cx="641350" cy="269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ko-KR" altLang="en-US" sz="1000" b="1" i="0" u="none" strike="noStrike" kern="1200" cap="none" spc="0" normalizeH="0" baseline="0" noProof="0" dirty="0">
                <a:ln>
                  <a:noFill/>
                </a:ln>
                <a:solidFill>
                  <a:srgbClr val="000000"/>
                </a:solidFill>
                <a:effectLst>
                  <a:outerShdw blurRad="38100" dist="38100" dir="2700000" algn="tl">
                    <a:srgbClr val="000000"/>
                  </a:outerShdw>
                </a:effectLst>
                <a:uLnTx/>
                <a:uFillTx/>
                <a:latin typeface="Comic Sans MS" charset="0"/>
                <a:ea typeface="굴림" charset="0"/>
                <a:cs typeface="굴림" charset="0"/>
              </a:rPr>
              <a:t>7.5.01.</a:t>
            </a:r>
          </a:p>
        </p:txBody>
      </p:sp>
      <p:sp>
        <p:nvSpPr>
          <p:cNvPr id="7178" name="Text Box 10"/>
          <p:cNvSpPr txBox="1">
            <a:spLocks noChangeArrowheads="1"/>
          </p:cNvSpPr>
          <p:nvPr/>
        </p:nvSpPr>
        <p:spPr bwMode="auto">
          <a:xfrm>
            <a:off x="8078788" y="6532563"/>
            <a:ext cx="339725" cy="247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ko-KR" altLang="en-US" sz="1000" b="1" i="0" u="none" strike="noStrike" kern="1200" cap="none" spc="0" normalizeH="0" baseline="0" noProof="0" dirty="0">
                <a:ln>
                  <a:noFill/>
                </a:ln>
                <a:solidFill>
                  <a:srgbClr val="FFFFFF"/>
                </a:solidFill>
                <a:effectLst/>
                <a:uLnTx/>
                <a:uFillTx/>
                <a:latin typeface="Times New Roman"/>
                <a:ea typeface="굴림" charset="0"/>
                <a:cs typeface="굴림" charset="0"/>
              </a:rPr>
              <a:t>0</a:t>
            </a:r>
            <a:r>
              <a:rPr kumimoji="0" lang="en-US" altLang="ko-KR" sz="1000" b="0" i="0" u="none" strike="noStrike" kern="1200" cap="none" spc="0" normalizeH="0" baseline="0" noProof="0" dirty="0">
                <a:ln>
                  <a:noFill/>
                </a:ln>
                <a:solidFill>
                  <a:srgbClr val="FFFFFF"/>
                </a:solidFill>
                <a:effectLst/>
                <a:uLnTx/>
                <a:uFillTx/>
                <a:latin typeface="Times New Roman"/>
                <a:ea typeface="굴림" charset="0"/>
                <a:cs typeface="굴림" charset="0"/>
              </a:rPr>
              <a:t>3</a:t>
            </a:r>
            <a:endParaRPr kumimoji="0" lang="ko-KR" altLang="en-US" sz="1000" b="0" i="0" u="none" strike="noStrike" kern="1200" cap="none" spc="0" normalizeH="0" baseline="0" noProof="0" dirty="0">
              <a:ln>
                <a:noFill/>
              </a:ln>
              <a:solidFill>
                <a:srgbClr val="FFFFFF"/>
              </a:solidFill>
              <a:effectLst/>
              <a:uLnTx/>
              <a:uFillTx/>
              <a:latin typeface="Times New Roman"/>
              <a:ea typeface="굴림" charset="0"/>
              <a:cs typeface="굴림" charset="0"/>
            </a:endParaRPr>
          </a:p>
        </p:txBody>
      </p:sp>
      <p:sp>
        <p:nvSpPr>
          <p:cNvPr id="7179" name="Rectangle 11"/>
          <p:cNvSpPr>
            <a:spLocks noChangeArrowheads="1"/>
          </p:cNvSpPr>
          <p:nvPr/>
        </p:nvSpPr>
        <p:spPr bwMode="auto">
          <a:xfrm>
            <a:off x="990600" y="914400"/>
            <a:ext cx="8405936" cy="4170372"/>
          </a:xfrm>
          <a:prstGeom prst="rect">
            <a:avLst/>
          </a:prstGeom>
          <a:noFill/>
          <a:ln>
            <a:noFill/>
          </a:ln>
          <a:effectLst>
            <a:outerShdw blurRad="63500" dist="127000" dir="2212194"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ko-KR" altLang="en-US" sz="10600" b="1" i="1" u="none" strike="noStrike" kern="1200" cap="none" spc="0" normalizeH="0" baseline="0" noProof="0">
                <a:ln>
                  <a:noFill/>
                </a:ln>
                <a:solidFill>
                  <a:srgbClr val="FFFC1E"/>
                </a:solidFill>
                <a:effectLst/>
                <a:uLnTx/>
                <a:uFillTx/>
                <a:latin typeface="Kosher-Normal" charset="0"/>
                <a:ea typeface="굴림" charset="0"/>
                <a:cs typeface="굴림" charset="0"/>
              </a:rPr>
              <a:t>성경은</a:t>
            </a:r>
            <a:r>
              <a:rPr kumimoji="0" lang="en-US" altLang="ko-KR" sz="10600" b="1" i="1" u="none" strike="noStrike" kern="1200" cap="none" spc="0" normalizeH="0" baseline="0" noProof="0">
                <a:ln>
                  <a:noFill/>
                </a:ln>
                <a:solidFill>
                  <a:srgbClr val="FFFC1E"/>
                </a:solidFill>
                <a:effectLst/>
                <a:uLnTx/>
                <a:uFillTx/>
                <a:latin typeface="Kosher-Normal" charset="0"/>
                <a:ea typeface="굴림" charset="0"/>
                <a:cs typeface="굴림" charset="0"/>
              </a:rPr>
              <a:t>…</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ko-KR" altLang="en-US" sz="10600" b="1" i="1" u="none" strike="noStrike" kern="1200" cap="none" spc="0" normalizeH="0" baseline="0" noProof="0">
                <a:ln>
                  <a:noFill/>
                </a:ln>
                <a:solidFill>
                  <a:srgbClr val="FFFC1E"/>
                </a:solidFill>
                <a:effectLst/>
                <a:uLnTx/>
                <a:uFillTx/>
                <a:latin typeface="Kosher-Normal" charset="0"/>
                <a:ea typeface="굴림" charset="0"/>
                <a:cs typeface="굴림" charset="0"/>
              </a:rPr>
              <a:t>기본적으로</a:t>
            </a:r>
            <a:endParaRPr kumimoji="0" lang="en-US" altLang="ko-KR" sz="10600" b="1" i="1" u="none" strike="noStrike" kern="1200" cap="none" spc="0" normalizeH="0" baseline="0" noProof="0">
              <a:ln>
                <a:noFill/>
              </a:ln>
              <a:solidFill>
                <a:srgbClr val="FFFC1E"/>
              </a:solidFill>
              <a:effectLst/>
              <a:uLnTx/>
              <a:uFillTx/>
              <a:latin typeface="Kosher-Normal" charset="0"/>
              <a:ea typeface="굴림" charset="0"/>
              <a:cs typeface="굴림" charset="0"/>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Designed by Dr. John Fryman, Texas, USA • BibleBasically.org</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Taught by Dr. Rick Griffith, Singapore Bible College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All files in many languages for free download at BibleStudyDownloads.org</a:t>
            </a:r>
          </a:p>
        </p:txBody>
      </p:sp>
      <p:sp>
        <p:nvSpPr>
          <p:cNvPr id="2" name="Title 1"/>
          <p:cNvSpPr>
            <a:spLocks noGrp="1"/>
          </p:cNvSpPr>
          <p:nvPr>
            <p:ph type="title" idx="4294967295"/>
          </p:nvPr>
        </p:nvSpPr>
        <p:spPr>
          <a:xfrm>
            <a:off x="254000" y="-15631"/>
            <a:ext cx="7518400" cy="930031"/>
          </a:xfrm>
        </p:spPr>
        <p:txBody>
          <a:bodyPr/>
          <a:lstStyle/>
          <a:p>
            <a:pPr algn="l"/>
            <a:r>
              <a:rPr lang="en-US">
                <a:solidFill>
                  <a:srgbClr val="FFFF00"/>
                </a:solidFill>
              </a:rPr>
              <a:t>Korean</a:t>
            </a:r>
          </a:p>
        </p:txBody>
      </p:sp>
    </p:spTree>
    <p:extLst>
      <p:ext uri="{BB962C8B-B14F-4D97-AF65-F5344CB8AC3E}">
        <p14:creationId xmlns:p14="http://schemas.microsoft.com/office/powerpoint/2010/main" val="105796972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61" name="Group 39"/>
          <p:cNvGrpSpPr>
            <a:grpSpLocks/>
          </p:cNvGrpSpPr>
          <p:nvPr/>
        </p:nvGrpSpPr>
        <p:grpSpPr bwMode="auto">
          <a:xfrm>
            <a:off x="0" y="0"/>
            <a:ext cx="9140825" cy="6856413"/>
            <a:chOff x="0" y="0"/>
            <a:chExt cx="5758" cy="4319"/>
          </a:xfrm>
        </p:grpSpPr>
        <p:sp>
          <p:nvSpPr>
            <p:cNvPr id="2396186" name="Freeform 1"/>
            <p:cNvSpPr>
              <a:spLocks/>
            </p:cNvSpPr>
            <p:nvPr/>
          </p:nvSpPr>
          <p:spPr bwMode="auto">
            <a:xfrm>
              <a:off x="0" y="12"/>
              <a:ext cx="5758" cy="3273"/>
            </a:xfrm>
            <a:custGeom>
              <a:avLst/>
              <a:gdLst>
                <a:gd name="T0" fmla="*/ 61 w 21600"/>
                <a:gd name="T1" fmla="*/ 6 h 21600"/>
                <a:gd name="T2" fmla="*/ 0 w 21600"/>
                <a:gd name="T3" fmla="*/ 0 h 21600"/>
                <a:gd name="T4" fmla="*/ 0 w 21600"/>
                <a:gd name="T5" fmla="*/ 2 h 21600"/>
                <a:gd name="T6" fmla="*/ 58 w 21600"/>
                <a:gd name="T7" fmla="*/ 7 h 21600"/>
                <a:gd name="T8" fmla="*/ 109 w 21600"/>
                <a:gd name="T9" fmla="*/ 11 h 21600"/>
                <a:gd name="T10" fmla="*/ 109 w 21600"/>
                <a:gd name="T11" fmla="*/ 11 h 21600"/>
                <a:gd name="T12" fmla="*/ 61 w 21600"/>
                <a:gd name="T13" fmla="*/ 6 h 21600"/>
                <a:gd name="T14" fmla="*/ 61 w 21600"/>
                <a:gd name="T15" fmla="*/ 6 h 21600"/>
                <a:gd name="T16" fmla="*/ 61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015" y="11985"/>
                  </a:moveTo>
                  <a:lnTo>
                    <a:pt x="0" y="0"/>
                  </a:lnTo>
                  <a:lnTo>
                    <a:pt x="0" y="3445"/>
                  </a:lnTo>
                  <a:lnTo>
                    <a:pt x="11428" y="13054"/>
                  </a:lnTo>
                  <a:lnTo>
                    <a:pt x="21600" y="21600"/>
                  </a:lnTo>
                  <a:lnTo>
                    <a:pt x="21600" y="21560"/>
                  </a:lnTo>
                  <a:lnTo>
                    <a:pt x="12015" y="11985"/>
                  </a:lnTo>
                  <a:close/>
                  <a:moveTo>
                    <a:pt x="12015" y="11985"/>
                  </a:moveTo>
                </a:path>
              </a:pathLst>
            </a:custGeom>
            <a:gradFill rotWithShape="0">
              <a:gsLst>
                <a:gs pos="0">
                  <a:srgbClr val="000051"/>
                </a:gs>
                <a:gs pos="100000">
                  <a:srgbClr val="000080"/>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7" name="Freeform 2"/>
            <p:cNvSpPr>
              <a:spLocks/>
            </p:cNvSpPr>
            <p:nvPr/>
          </p:nvSpPr>
          <p:spPr bwMode="auto">
            <a:xfrm>
              <a:off x="149" y="0"/>
              <a:ext cx="5609" cy="3243"/>
            </a:xfrm>
            <a:custGeom>
              <a:avLst/>
              <a:gdLst>
                <a:gd name="T0" fmla="*/ 56 w 21600"/>
                <a:gd name="T1" fmla="*/ 6 h 21600"/>
                <a:gd name="T2" fmla="*/ 8 w 21600"/>
                <a:gd name="T3" fmla="*/ 0 h 21600"/>
                <a:gd name="T4" fmla="*/ 0 w 21600"/>
                <a:gd name="T5" fmla="*/ 0 h 21600"/>
                <a:gd name="T6" fmla="*/ 54 w 21600"/>
                <a:gd name="T7" fmla="*/ 6 h 21600"/>
                <a:gd name="T8" fmla="*/ 98 w 21600"/>
                <a:gd name="T9" fmla="*/ 11 h 21600"/>
                <a:gd name="T10" fmla="*/ 98 w 21600"/>
                <a:gd name="T11" fmla="*/ 11 h 21600"/>
                <a:gd name="T12" fmla="*/ 56 w 21600"/>
                <a:gd name="T13" fmla="*/ 6 h 21600"/>
                <a:gd name="T14" fmla="*/ 56 w 21600"/>
                <a:gd name="T15" fmla="*/ 6 h 21600"/>
                <a:gd name="T16" fmla="*/ 56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220" y="11416"/>
                  </a:moveTo>
                  <a:lnTo>
                    <a:pt x="1665" y="0"/>
                  </a:lnTo>
                  <a:lnTo>
                    <a:pt x="0" y="0"/>
                  </a:lnTo>
                  <a:lnTo>
                    <a:pt x="11922" y="11896"/>
                  </a:lnTo>
                  <a:lnTo>
                    <a:pt x="21600" y="21600"/>
                  </a:lnTo>
                  <a:lnTo>
                    <a:pt x="21600" y="21560"/>
                  </a:lnTo>
                  <a:lnTo>
                    <a:pt x="12220" y="11416"/>
                  </a:lnTo>
                  <a:close/>
                  <a:moveTo>
                    <a:pt x="12220" y="11416"/>
                  </a:moveTo>
                </a:path>
              </a:pathLst>
            </a:custGeom>
            <a:gradFill rotWithShape="0">
              <a:gsLst>
                <a:gs pos="0">
                  <a:srgbClr val="00005D"/>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8" name="Freeform 3"/>
            <p:cNvSpPr>
              <a:spLocks/>
            </p:cNvSpPr>
            <p:nvPr/>
          </p:nvSpPr>
          <p:spPr bwMode="auto">
            <a:xfrm>
              <a:off x="0" y="3433"/>
              <a:ext cx="4038" cy="191"/>
            </a:xfrm>
            <a:custGeom>
              <a:avLst/>
              <a:gdLst>
                <a:gd name="T0" fmla="*/ 0 w 21600"/>
                <a:gd name="T1" fmla="*/ 0 h 21600"/>
                <a:gd name="T2" fmla="*/ 26 w 21600"/>
                <a:gd name="T3" fmla="*/ 0 h 21600"/>
                <a:gd name="T4" fmla="*/ 26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17550"/>
                  </a:moveTo>
                  <a:lnTo>
                    <a:pt x="21600" y="21600"/>
                  </a:lnTo>
                  <a:lnTo>
                    <a:pt x="21600" y="16200"/>
                  </a:lnTo>
                  <a:lnTo>
                    <a:pt x="0" y="0"/>
                  </a:lnTo>
                  <a:lnTo>
                    <a:pt x="0" y="17550"/>
                  </a:lnTo>
                  <a:close/>
                  <a:moveTo>
                    <a:pt x="0" y="17550"/>
                  </a:moveTo>
                </a:path>
              </a:pathLst>
            </a:custGeom>
            <a:gradFill rotWithShape="0">
              <a:gsLst>
                <a:gs pos="0">
                  <a:srgbClr val="000061"/>
                </a:gs>
                <a:gs pos="100000">
                  <a:srgbClr val="000080"/>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9" name="Freeform 4"/>
            <p:cNvSpPr>
              <a:spLocks/>
            </p:cNvSpPr>
            <p:nvPr/>
          </p:nvSpPr>
          <p:spPr bwMode="auto">
            <a:xfrm>
              <a:off x="4038" y="3577"/>
              <a:ext cx="1720" cy="65"/>
            </a:xfrm>
            <a:custGeom>
              <a:avLst/>
              <a:gdLst>
                <a:gd name="T0" fmla="*/ 1 w 21600"/>
                <a:gd name="T1" fmla="*/ 0 h 21600"/>
                <a:gd name="T2" fmla="*/ 1 w 21600"/>
                <a:gd name="T3" fmla="*/ 0 h 21600"/>
                <a:gd name="T4" fmla="*/ 0 w 21600"/>
                <a:gd name="T5" fmla="*/ 0 h 21600"/>
                <a:gd name="T6" fmla="*/ 0 w 21600"/>
                <a:gd name="T7" fmla="*/ 0 h 21600"/>
                <a:gd name="T8" fmla="*/ 1 w 21600"/>
                <a:gd name="T9" fmla="*/ 0 h 21600"/>
                <a:gd name="T10" fmla="*/ 1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9636"/>
                  </a:lnTo>
                  <a:lnTo>
                    <a:pt x="0" y="0"/>
                  </a:lnTo>
                  <a:lnTo>
                    <a:pt x="0" y="15709"/>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0" name="Freeform 5"/>
            <p:cNvSpPr>
              <a:spLocks/>
            </p:cNvSpPr>
            <p:nvPr/>
          </p:nvSpPr>
          <p:spPr bwMode="auto">
            <a:xfrm>
              <a:off x="0" y="3726"/>
              <a:ext cx="4784" cy="329"/>
            </a:xfrm>
            <a:custGeom>
              <a:avLst/>
              <a:gdLst>
                <a:gd name="T0" fmla="*/ 0 w 21600"/>
                <a:gd name="T1" fmla="*/ 0 h 21600"/>
                <a:gd name="T2" fmla="*/ 52 w 21600"/>
                <a:gd name="T3" fmla="*/ 0 h 21600"/>
                <a:gd name="T4" fmla="*/ 52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1600"/>
                  </a:moveTo>
                  <a:lnTo>
                    <a:pt x="21600" y="5055"/>
                  </a:lnTo>
                  <a:lnTo>
                    <a:pt x="21600" y="0"/>
                  </a:lnTo>
                  <a:lnTo>
                    <a:pt x="0" y="7025"/>
                  </a:lnTo>
                  <a:lnTo>
                    <a:pt x="0" y="21600"/>
                  </a:lnTo>
                  <a:close/>
                  <a:moveTo>
                    <a:pt x="0" y="21600"/>
                  </a:moveTo>
                </a:path>
              </a:pathLst>
            </a:custGeom>
            <a:gradFill rotWithShape="0">
              <a:gsLst>
                <a:gs pos="0">
                  <a:srgbClr val="00007D"/>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1" name="Freeform 6"/>
            <p:cNvSpPr>
              <a:spLocks/>
            </p:cNvSpPr>
            <p:nvPr/>
          </p:nvSpPr>
          <p:spPr bwMode="auto">
            <a:xfrm>
              <a:off x="4784" y="3702"/>
              <a:ext cx="974" cy="10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265"/>
                  </a:moveTo>
                  <a:lnTo>
                    <a:pt x="21600" y="0"/>
                  </a:lnTo>
                  <a:lnTo>
                    <a:pt x="0" y="5133"/>
                  </a:lnTo>
                  <a:lnTo>
                    <a:pt x="0" y="21600"/>
                  </a:lnTo>
                  <a:lnTo>
                    <a:pt x="21600" y="10265"/>
                  </a:lnTo>
                  <a:close/>
                  <a:moveTo>
                    <a:pt x="21600" y="10265"/>
                  </a:moveTo>
                </a:path>
              </a:pathLst>
            </a:custGeom>
            <a:solidFill>
              <a:srgbClr val="0000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2" name="Freeform 7"/>
            <p:cNvSpPr>
              <a:spLocks/>
            </p:cNvSpPr>
            <p:nvPr/>
          </p:nvSpPr>
          <p:spPr bwMode="auto">
            <a:xfrm>
              <a:off x="3619" y="3815"/>
              <a:ext cx="2139" cy="198"/>
            </a:xfrm>
            <a:custGeom>
              <a:avLst/>
              <a:gdLst>
                <a:gd name="T0" fmla="*/ 2 w 21600"/>
                <a:gd name="T1" fmla="*/ 0 h 21600"/>
                <a:gd name="T2" fmla="*/ 0 w 21600"/>
                <a:gd name="T3" fmla="*/ 0 h 21600"/>
                <a:gd name="T4" fmla="*/ 0 w 21600"/>
                <a:gd name="T5" fmla="*/ 0 h 21600"/>
                <a:gd name="T6" fmla="*/ 2 w 21600"/>
                <a:gd name="T7" fmla="*/ 0 h 21600"/>
                <a:gd name="T8" fmla="*/ 2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7018"/>
                  </a:lnTo>
                  <a:lnTo>
                    <a:pt x="0" y="21600"/>
                  </a:lnTo>
                  <a:lnTo>
                    <a:pt x="21600" y="0"/>
                  </a:lnTo>
                  <a:close/>
                  <a:moveTo>
                    <a:pt x="21600" y="0"/>
                  </a:moveTo>
                </a:path>
              </a:pathLst>
            </a:custGeom>
            <a:solidFill>
              <a:srgbClr val="0000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3" name="Freeform 8"/>
            <p:cNvSpPr>
              <a:spLocks/>
            </p:cNvSpPr>
            <p:nvPr/>
          </p:nvSpPr>
          <p:spPr bwMode="auto">
            <a:xfrm>
              <a:off x="0" y="3971"/>
              <a:ext cx="3619" cy="348"/>
            </a:xfrm>
            <a:custGeom>
              <a:avLst/>
              <a:gdLst>
                <a:gd name="T0" fmla="*/ 0 w 21600"/>
                <a:gd name="T1" fmla="*/ 0 h 21600"/>
                <a:gd name="T2" fmla="*/ 2 w 21600"/>
                <a:gd name="T3" fmla="*/ 0 h 21600"/>
                <a:gd name="T4" fmla="*/ 17 w 21600"/>
                <a:gd name="T5" fmla="*/ 0 h 21600"/>
                <a:gd name="T6" fmla="*/ 17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1854" y="21600"/>
                  </a:lnTo>
                  <a:lnTo>
                    <a:pt x="21600" y="2607"/>
                  </a:lnTo>
                  <a:lnTo>
                    <a:pt x="21600" y="0"/>
                  </a:lnTo>
                  <a:lnTo>
                    <a:pt x="0" y="16386"/>
                  </a:lnTo>
                  <a:lnTo>
                    <a:pt x="0" y="21600"/>
                  </a:lnTo>
                  <a:close/>
                  <a:moveTo>
                    <a:pt x="0" y="21600"/>
                  </a:moveTo>
                </a:path>
              </a:pathLst>
            </a:custGeom>
            <a:gradFill rotWithShape="0">
              <a:gsLst>
                <a:gs pos="0">
                  <a:srgbClr val="00006F"/>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4" name="Freeform 9"/>
            <p:cNvSpPr>
              <a:spLocks/>
            </p:cNvSpPr>
            <p:nvPr/>
          </p:nvSpPr>
          <p:spPr bwMode="auto">
            <a:xfrm>
              <a:off x="2097" y="4043"/>
              <a:ext cx="2514" cy="276"/>
            </a:xfrm>
            <a:custGeom>
              <a:avLst/>
              <a:gdLst>
                <a:gd name="T0" fmla="*/ 3 w 21600"/>
                <a:gd name="T1" fmla="*/ 0 h 21600"/>
                <a:gd name="T2" fmla="*/ 4 w 21600"/>
                <a:gd name="T3" fmla="*/ 0 h 21600"/>
                <a:gd name="T4" fmla="*/ 4 w 21600"/>
                <a:gd name="T5" fmla="*/ 0 h 21600"/>
                <a:gd name="T6" fmla="*/ 0 w 21600"/>
                <a:gd name="T7" fmla="*/ 0 h 21600"/>
                <a:gd name="T8" fmla="*/ 3 w 21600"/>
                <a:gd name="T9" fmla="*/ 0 h 21600"/>
                <a:gd name="T10" fmla="*/ 3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725" y="21600"/>
                  </a:moveTo>
                  <a:lnTo>
                    <a:pt x="21600" y="15965"/>
                  </a:lnTo>
                  <a:lnTo>
                    <a:pt x="19395" y="0"/>
                  </a:lnTo>
                  <a:lnTo>
                    <a:pt x="0" y="21600"/>
                  </a:lnTo>
                  <a:lnTo>
                    <a:pt x="18725" y="21600"/>
                  </a:lnTo>
                  <a:close/>
                  <a:moveTo>
                    <a:pt x="18725" y="21600"/>
                  </a:moveTo>
                </a:path>
              </a:pathLst>
            </a:custGeom>
            <a:solidFill>
              <a:srgbClr val="0000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5" name="Freeform 10"/>
            <p:cNvSpPr>
              <a:spLocks/>
            </p:cNvSpPr>
            <p:nvPr/>
          </p:nvSpPr>
          <p:spPr bwMode="auto">
            <a:xfrm>
              <a:off x="4354" y="3869"/>
              <a:ext cx="1404" cy="3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7200"/>
                  </a:moveTo>
                  <a:lnTo>
                    <a:pt x="21600" y="0"/>
                  </a:lnTo>
                  <a:lnTo>
                    <a:pt x="0" y="9943"/>
                  </a:lnTo>
                  <a:lnTo>
                    <a:pt x="3951" y="21600"/>
                  </a:lnTo>
                  <a:lnTo>
                    <a:pt x="21600" y="7200"/>
                  </a:lnTo>
                  <a:close/>
                  <a:moveTo>
                    <a:pt x="21600" y="7200"/>
                  </a:moveTo>
                </a:path>
              </a:pathLst>
            </a:custGeom>
            <a:gradFill rotWithShape="0">
              <a:gsLst>
                <a:gs pos="0">
                  <a:srgbClr val="000099"/>
                </a:gs>
                <a:gs pos="100000">
                  <a:srgbClr val="08089C"/>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6" name="Freeform 11"/>
            <p:cNvSpPr>
              <a:spLocks/>
            </p:cNvSpPr>
            <p:nvPr/>
          </p:nvSpPr>
          <p:spPr bwMode="auto">
            <a:xfrm>
              <a:off x="5030" y="3151"/>
              <a:ext cx="728" cy="2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0" y="0"/>
                  </a:lnTo>
                  <a:lnTo>
                    <a:pt x="0" y="540"/>
                  </a:lnTo>
                  <a:lnTo>
                    <a:pt x="21600" y="21600"/>
                  </a:lnTo>
                  <a:close/>
                  <a:moveTo>
                    <a:pt x="21600" y="21600"/>
                  </a:moveTo>
                </a:path>
              </a:pathLst>
            </a:custGeom>
            <a:solidFill>
              <a:srgbClr val="0000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7" name="Freeform 12"/>
            <p:cNvSpPr>
              <a:spLocks/>
            </p:cNvSpPr>
            <p:nvPr/>
          </p:nvSpPr>
          <p:spPr bwMode="auto">
            <a:xfrm>
              <a:off x="0" y="1486"/>
              <a:ext cx="5030" cy="1671"/>
            </a:xfrm>
            <a:custGeom>
              <a:avLst/>
              <a:gdLst>
                <a:gd name="T0" fmla="*/ 0 w 21600"/>
                <a:gd name="T1" fmla="*/ 0 h 21600"/>
                <a:gd name="T2" fmla="*/ 64 w 21600"/>
                <a:gd name="T3" fmla="*/ 1 h 21600"/>
                <a:gd name="T4" fmla="*/ 64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930"/>
                  </a:moveTo>
                  <a:lnTo>
                    <a:pt x="21600" y="21600"/>
                  </a:lnTo>
                  <a:lnTo>
                    <a:pt x="21600" y="21522"/>
                  </a:lnTo>
                  <a:lnTo>
                    <a:pt x="0" y="0"/>
                  </a:lnTo>
                  <a:lnTo>
                    <a:pt x="0" y="930"/>
                  </a:lnTo>
                  <a:close/>
                  <a:moveTo>
                    <a:pt x="0" y="930"/>
                  </a:moveTo>
                </a:path>
              </a:pathLst>
            </a:custGeom>
            <a:gradFill rotWithShape="0">
              <a:gsLst>
                <a:gs pos="0">
                  <a:srgbClr val="000053"/>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8" name="Freeform 13"/>
            <p:cNvSpPr>
              <a:spLocks/>
            </p:cNvSpPr>
            <p:nvPr/>
          </p:nvSpPr>
          <p:spPr bwMode="auto">
            <a:xfrm>
              <a:off x="5030" y="3049"/>
              <a:ext cx="728"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21192"/>
                  </a:lnTo>
                  <a:lnTo>
                    <a:pt x="0" y="0"/>
                  </a:lnTo>
                  <a:lnTo>
                    <a:pt x="0" y="3668"/>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9" name="Freeform 14"/>
            <p:cNvSpPr>
              <a:spLocks/>
            </p:cNvSpPr>
            <p:nvPr/>
          </p:nvSpPr>
          <p:spPr bwMode="auto">
            <a:xfrm>
              <a:off x="0" y="916"/>
              <a:ext cx="5030" cy="2187"/>
            </a:xfrm>
            <a:custGeom>
              <a:avLst/>
              <a:gdLst>
                <a:gd name="T0" fmla="*/ 0 w 21600"/>
                <a:gd name="T1" fmla="*/ 0 h 21600"/>
                <a:gd name="T2" fmla="*/ 64 w 21600"/>
                <a:gd name="T3" fmla="*/ 2 h 21600"/>
                <a:gd name="T4" fmla="*/ 64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3909"/>
                  </a:moveTo>
                  <a:lnTo>
                    <a:pt x="21600" y="21600"/>
                  </a:lnTo>
                  <a:lnTo>
                    <a:pt x="21600" y="21067"/>
                  </a:lnTo>
                  <a:lnTo>
                    <a:pt x="0" y="0"/>
                  </a:lnTo>
                  <a:lnTo>
                    <a:pt x="0" y="3909"/>
                  </a:lnTo>
                  <a:close/>
                  <a:moveTo>
                    <a:pt x="0" y="3909"/>
                  </a:moveTo>
                </a:path>
              </a:pathLst>
            </a:custGeom>
            <a:gradFill rotWithShape="0">
              <a:gsLst>
                <a:gs pos="0">
                  <a:srgbClr val="000055"/>
                </a:gs>
                <a:gs pos="100000">
                  <a:srgbClr val="000080"/>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0" name="Freeform 15"/>
            <p:cNvSpPr>
              <a:spLocks/>
            </p:cNvSpPr>
            <p:nvPr/>
          </p:nvSpPr>
          <p:spPr bwMode="auto">
            <a:xfrm>
              <a:off x="2294" y="0"/>
              <a:ext cx="3159" cy="2725"/>
            </a:xfrm>
            <a:custGeom>
              <a:avLst/>
              <a:gdLst>
                <a:gd name="T0" fmla="*/ 0 w 21600"/>
                <a:gd name="T1" fmla="*/ 0 h 21600"/>
                <a:gd name="T2" fmla="*/ 10 w 21600"/>
                <a:gd name="T3" fmla="*/ 5 h 21600"/>
                <a:gd name="T4" fmla="*/ 10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77" y="21600"/>
                  </a:lnTo>
                  <a:lnTo>
                    <a:pt x="21600" y="21418"/>
                  </a:lnTo>
                  <a:lnTo>
                    <a:pt x="697" y="0"/>
                  </a:lnTo>
                  <a:lnTo>
                    <a:pt x="0" y="0"/>
                  </a:lnTo>
                  <a:close/>
                  <a:moveTo>
                    <a:pt x="0" y="0"/>
                  </a:moveTo>
                </a:path>
              </a:pathLst>
            </a:custGeom>
            <a:gradFill rotWithShape="0">
              <a:gsLst>
                <a:gs pos="0">
                  <a:srgbClr val="00006B"/>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1" name="Freeform 16"/>
            <p:cNvSpPr>
              <a:spLocks/>
            </p:cNvSpPr>
            <p:nvPr/>
          </p:nvSpPr>
          <p:spPr bwMode="auto">
            <a:xfrm>
              <a:off x="5435" y="2702"/>
              <a:ext cx="323"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18999"/>
                  </a:lnTo>
                  <a:lnTo>
                    <a:pt x="1204" y="0"/>
                  </a:lnTo>
                  <a:lnTo>
                    <a:pt x="0" y="1662"/>
                  </a:lnTo>
                  <a:lnTo>
                    <a:pt x="21600" y="21600"/>
                  </a:lnTo>
                  <a:close/>
                  <a:moveTo>
                    <a:pt x="21600" y="21600"/>
                  </a:moveTo>
                </a:path>
              </a:pathLst>
            </a:custGeom>
            <a:gradFill rotWithShape="0">
              <a:gsLst>
                <a:gs pos="0">
                  <a:srgbClr val="000099"/>
                </a:gs>
                <a:gs pos="100000">
                  <a:srgbClr val="0F0F9F"/>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2" name="Freeform 17"/>
            <p:cNvSpPr>
              <a:spLocks/>
            </p:cNvSpPr>
            <p:nvPr/>
          </p:nvSpPr>
          <p:spPr bwMode="auto">
            <a:xfrm>
              <a:off x="5477" y="2588"/>
              <a:ext cx="281" cy="33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1155"/>
                  </a:lnTo>
                  <a:lnTo>
                    <a:pt x="7379" y="0"/>
                  </a:lnTo>
                  <a:lnTo>
                    <a:pt x="0" y="5803"/>
                  </a:lnTo>
                  <a:lnTo>
                    <a:pt x="21600" y="21600"/>
                  </a:lnTo>
                  <a:close/>
                  <a:moveTo>
                    <a:pt x="21600" y="21600"/>
                  </a:moveTo>
                </a:path>
              </a:pathLst>
            </a:custGeom>
            <a:solidFill>
              <a:srgbClr val="0000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3" name="Freeform 18"/>
            <p:cNvSpPr>
              <a:spLocks/>
            </p:cNvSpPr>
            <p:nvPr/>
          </p:nvSpPr>
          <p:spPr bwMode="auto">
            <a:xfrm>
              <a:off x="2454" y="0"/>
              <a:ext cx="3119" cy="2678"/>
            </a:xfrm>
            <a:custGeom>
              <a:avLst/>
              <a:gdLst>
                <a:gd name="T0" fmla="*/ 0 w 21600"/>
                <a:gd name="T1" fmla="*/ 0 h 21600"/>
                <a:gd name="T2" fmla="*/ 9 w 21600"/>
                <a:gd name="T3" fmla="*/ 5 h 21600"/>
                <a:gd name="T4" fmla="*/ 9 w 21600"/>
                <a:gd name="T5" fmla="*/ 5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0936" y="21600"/>
                  </a:lnTo>
                  <a:lnTo>
                    <a:pt x="21600" y="20875"/>
                  </a:lnTo>
                  <a:lnTo>
                    <a:pt x="2650" y="0"/>
                  </a:lnTo>
                  <a:lnTo>
                    <a:pt x="0" y="0"/>
                  </a:lnTo>
                  <a:close/>
                  <a:moveTo>
                    <a:pt x="0" y="0"/>
                  </a:moveTo>
                </a:path>
              </a:pathLst>
            </a:custGeom>
            <a:gradFill rotWithShape="0">
              <a:gsLst>
                <a:gs pos="0">
                  <a:srgbClr val="000047"/>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4" name="Freeform 19"/>
            <p:cNvSpPr>
              <a:spLocks/>
            </p:cNvSpPr>
            <p:nvPr/>
          </p:nvSpPr>
          <p:spPr bwMode="auto">
            <a:xfrm>
              <a:off x="5626" y="2534"/>
              <a:ext cx="132" cy="1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0"/>
                  </a:lnTo>
                  <a:lnTo>
                    <a:pt x="21600" y="21600"/>
                  </a:lnTo>
                  <a:close/>
                  <a:moveTo>
                    <a:pt x="21600" y="21600"/>
                  </a:moveTo>
                </a:path>
              </a:pathLst>
            </a:custGeom>
            <a:solidFill>
              <a:srgbClr val="FF9999"/>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5" name="Freeform 20"/>
            <p:cNvSpPr>
              <a:spLocks/>
            </p:cNvSpPr>
            <p:nvPr/>
          </p:nvSpPr>
          <p:spPr bwMode="auto">
            <a:xfrm>
              <a:off x="3112" y="0"/>
              <a:ext cx="2514" cy="2534"/>
            </a:xfrm>
            <a:custGeom>
              <a:avLst/>
              <a:gdLst>
                <a:gd name="T0" fmla="*/ 0 w 21600"/>
                <a:gd name="T1" fmla="*/ 0 h 21600"/>
                <a:gd name="T2" fmla="*/ 4 w 21600"/>
                <a:gd name="T3" fmla="*/ 4 h 21600"/>
                <a:gd name="T4" fmla="*/ 4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566" y="0"/>
                  </a:lnTo>
                  <a:lnTo>
                    <a:pt x="0" y="0"/>
                  </a:lnTo>
                  <a:close/>
                  <a:moveTo>
                    <a:pt x="0" y="0"/>
                  </a:moveTo>
                </a:path>
              </a:pathLst>
            </a:custGeom>
            <a:gradFill rotWithShape="0">
              <a:gsLst>
                <a:gs pos="0">
                  <a:srgbClr val="00004F"/>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6" name="Freeform 21"/>
            <p:cNvSpPr>
              <a:spLocks/>
            </p:cNvSpPr>
            <p:nvPr/>
          </p:nvSpPr>
          <p:spPr bwMode="auto">
            <a:xfrm>
              <a:off x="3488" y="0"/>
              <a:ext cx="2198" cy="2480"/>
            </a:xfrm>
            <a:custGeom>
              <a:avLst/>
              <a:gdLst>
                <a:gd name="T0" fmla="*/ 0 w 21600"/>
                <a:gd name="T1" fmla="*/ 0 h 21600"/>
                <a:gd name="T2" fmla="*/ 2 w 21600"/>
                <a:gd name="T3" fmla="*/ 4 h 21600"/>
                <a:gd name="T4" fmla="*/ 2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82" y="21600"/>
                  </a:lnTo>
                  <a:lnTo>
                    <a:pt x="21600" y="21548"/>
                  </a:lnTo>
                  <a:lnTo>
                    <a:pt x="3112" y="0"/>
                  </a:lnTo>
                  <a:lnTo>
                    <a:pt x="0" y="0"/>
                  </a:lnTo>
                  <a:close/>
                  <a:moveTo>
                    <a:pt x="0" y="0"/>
                  </a:moveTo>
                </a:path>
              </a:pathLst>
            </a:custGeom>
            <a:gradFill rotWithShape="0">
              <a:gsLst>
                <a:gs pos="0">
                  <a:srgbClr val="000065"/>
                </a:gs>
                <a:gs pos="100000">
                  <a:srgbClr val="000080"/>
                </a:gs>
              </a:gsLst>
              <a:lin ang="54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7" name="Freeform 22"/>
            <p:cNvSpPr>
              <a:spLocks/>
            </p:cNvSpPr>
            <p:nvPr/>
          </p:nvSpPr>
          <p:spPr bwMode="auto">
            <a:xfrm>
              <a:off x="5674" y="2474"/>
              <a:ext cx="84" cy="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20250"/>
                  </a:lnTo>
                  <a:lnTo>
                    <a:pt x="3086" y="0"/>
                  </a:lnTo>
                  <a:lnTo>
                    <a:pt x="0" y="1350"/>
                  </a:lnTo>
                  <a:lnTo>
                    <a:pt x="21600" y="21600"/>
                  </a:lnTo>
                  <a:close/>
                  <a:moveTo>
                    <a:pt x="21600" y="21600"/>
                  </a:moveTo>
                </a:path>
              </a:pathLst>
            </a:custGeom>
            <a:gradFill rotWithShape="0">
              <a:gsLst>
                <a:gs pos="0">
                  <a:srgbClr val="000099"/>
                </a:gs>
                <a:gs pos="100000">
                  <a:srgbClr val="1717A2"/>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8" name="Freeform 23"/>
            <p:cNvSpPr>
              <a:spLocks/>
            </p:cNvSpPr>
            <p:nvPr/>
          </p:nvSpPr>
          <p:spPr bwMode="auto">
            <a:xfrm>
              <a:off x="5603" y="850"/>
              <a:ext cx="155" cy="5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8540"/>
                  </a:lnTo>
                  <a:lnTo>
                    <a:pt x="10730" y="0"/>
                  </a:lnTo>
                  <a:lnTo>
                    <a:pt x="0" y="8037"/>
                  </a:lnTo>
                  <a:lnTo>
                    <a:pt x="21600" y="21600"/>
                  </a:lnTo>
                  <a:close/>
                  <a:moveTo>
                    <a:pt x="21600" y="21600"/>
                  </a:moveTo>
                </a:path>
              </a:pathLst>
            </a:custGeom>
            <a:solidFill>
              <a:srgbClr val="000080"/>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9" name="Freeform 24"/>
            <p:cNvSpPr>
              <a:spLocks/>
            </p:cNvSpPr>
            <p:nvPr/>
          </p:nvSpPr>
          <p:spPr bwMode="auto">
            <a:xfrm>
              <a:off x="5107" y="0"/>
              <a:ext cx="573" cy="10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18702" y="21600"/>
                  </a:lnTo>
                  <a:lnTo>
                    <a:pt x="21600" y="17624"/>
                  </a:lnTo>
                  <a:lnTo>
                    <a:pt x="9445" y="0"/>
                  </a:lnTo>
                  <a:lnTo>
                    <a:pt x="0" y="0"/>
                  </a:lnTo>
                  <a:close/>
                  <a:moveTo>
                    <a:pt x="0" y="0"/>
                  </a:moveTo>
                </a:path>
              </a:pathLst>
            </a:custGeom>
            <a:gradFill rotWithShape="0">
              <a:gsLst>
                <a:gs pos="0">
                  <a:srgbClr val="000055"/>
                </a:gs>
                <a:gs pos="100000">
                  <a:srgbClr val="000080"/>
                </a:gs>
              </a:gsLst>
              <a:lin ang="54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0" name="Freeform 25"/>
            <p:cNvSpPr>
              <a:spLocks/>
            </p:cNvSpPr>
            <p:nvPr/>
          </p:nvSpPr>
          <p:spPr bwMode="auto">
            <a:xfrm>
              <a:off x="5411" y="0"/>
              <a:ext cx="341" cy="7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9121" y="0"/>
                  </a:moveTo>
                  <a:lnTo>
                    <a:pt x="0" y="0"/>
                  </a:lnTo>
                  <a:lnTo>
                    <a:pt x="18179" y="21600"/>
                  </a:lnTo>
                  <a:lnTo>
                    <a:pt x="21600" y="17697"/>
                  </a:lnTo>
                  <a:lnTo>
                    <a:pt x="9121" y="0"/>
                  </a:lnTo>
                  <a:close/>
                  <a:moveTo>
                    <a:pt x="9121" y="0"/>
                  </a:moveTo>
                </a:path>
              </a:pathLst>
            </a:custGeom>
            <a:gradFill rotWithShape="0">
              <a:gsLst>
                <a:gs pos="0">
                  <a:srgbClr val="000059"/>
                </a:gs>
                <a:gs pos="100000">
                  <a:srgbClr val="000080"/>
                </a:gs>
              </a:gsLst>
              <a:lin ang="54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1" name="Freeform 26"/>
            <p:cNvSpPr>
              <a:spLocks/>
            </p:cNvSpPr>
            <p:nvPr/>
          </p:nvSpPr>
          <p:spPr bwMode="auto">
            <a:xfrm>
              <a:off x="5698" y="653"/>
              <a:ext cx="60" cy="3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9969"/>
                  </a:moveTo>
                  <a:lnTo>
                    <a:pt x="21600" y="21600"/>
                  </a:lnTo>
                  <a:lnTo>
                    <a:pt x="21600" y="415"/>
                  </a:lnTo>
                  <a:lnTo>
                    <a:pt x="19440" y="0"/>
                  </a:lnTo>
                  <a:lnTo>
                    <a:pt x="0" y="9969"/>
                  </a:lnTo>
                  <a:close/>
                  <a:moveTo>
                    <a:pt x="0" y="9969"/>
                  </a:moveTo>
                </a:path>
              </a:pathLst>
            </a:custGeom>
            <a:solidFill>
              <a:srgbClr val="000080"/>
            </a:soli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2" name="Freeform 27"/>
            <p:cNvSpPr>
              <a:spLocks/>
            </p:cNvSpPr>
            <p:nvPr/>
          </p:nvSpPr>
          <p:spPr bwMode="auto">
            <a:xfrm>
              <a:off x="2" y="1601"/>
              <a:ext cx="5752" cy="1864"/>
            </a:xfrm>
            <a:custGeom>
              <a:avLst/>
              <a:gdLst>
                <a:gd name="T0" fmla="*/ 0 w 21600"/>
                <a:gd name="T1" fmla="*/ 0 h 21600"/>
                <a:gd name="T2" fmla="*/ 109 w 21600"/>
                <a:gd name="T3" fmla="*/ 1 h 21600"/>
                <a:gd name="T4" fmla="*/ 109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4299"/>
                  </a:moveTo>
                  <a:lnTo>
                    <a:pt x="21600" y="21600"/>
                  </a:lnTo>
                  <a:lnTo>
                    <a:pt x="21600" y="21252"/>
                  </a:lnTo>
                  <a:lnTo>
                    <a:pt x="0" y="0"/>
                  </a:lnTo>
                  <a:lnTo>
                    <a:pt x="0" y="4299"/>
                  </a:lnTo>
                  <a:close/>
                  <a:moveTo>
                    <a:pt x="0" y="4299"/>
                  </a:moveTo>
                </a:path>
              </a:pathLst>
            </a:custGeom>
            <a:gradFill rotWithShape="0">
              <a:gsLst>
                <a:gs pos="0">
                  <a:srgbClr val="000061"/>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3" name="Freeform 28"/>
            <p:cNvSpPr>
              <a:spLocks/>
            </p:cNvSpPr>
            <p:nvPr/>
          </p:nvSpPr>
          <p:spPr bwMode="auto">
            <a:xfrm>
              <a:off x="2" y="2152"/>
              <a:ext cx="5752" cy="1337"/>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5913"/>
                  </a:moveTo>
                  <a:lnTo>
                    <a:pt x="21600" y="21600"/>
                  </a:lnTo>
                  <a:lnTo>
                    <a:pt x="21600" y="21503"/>
                  </a:lnTo>
                  <a:lnTo>
                    <a:pt x="0" y="0"/>
                  </a:lnTo>
                  <a:lnTo>
                    <a:pt x="0" y="5913"/>
                  </a:lnTo>
                  <a:close/>
                  <a:moveTo>
                    <a:pt x="0" y="5913"/>
                  </a:moveTo>
                </a:path>
              </a:pathLst>
            </a:custGeom>
            <a:gradFill rotWithShape="0">
              <a:gsLst>
                <a:gs pos="0">
                  <a:srgbClr val="00005D"/>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4" name="Freeform 29"/>
            <p:cNvSpPr>
              <a:spLocks/>
            </p:cNvSpPr>
            <p:nvPr/>
          </p:nvSpPr>
          <p:spPr bwMode="auto">
            <a:xfrm>
              <a:off x="2" y="3177"/>
              <a:ext cx="5752" cy="414"/>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504"/>
                  </a:moveTo>
                  <a:lnTo>
                    <a:pt x="21600" y="21600"/>
                  </a:lnTo>
                  <a:lnTo>
                    <a:pt x="21600" y="20974"/>
                  </a:lnTo>
                  <a:lnTo>
                    <a:pt x="0" y="0"/>
                  </a:lnTo>
                  <a:lnTo>
                    <a:pt x="0" y="2504"/>
                  </a:lnTo>
                  <a:close/>
                  <a:moveTo>
                    <a:pt x="0" y="2504"/>
                  </a:moveTo>
                </a:path>
              </a:pathLst>
            </a:custGeom>
            <a:gradFill rotWithShape="0">
              <a:gsLst>
                <a:gs pos="0">
                  <a:srgbClr val="000082"/>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5" name="Freeform 30"/>
            <p:cNvSpPr>
              <a:spLocks/>
            </p:cNvSpPr>
            <p:nvPr/>
          </p:nvSpPr>
          <p:spPr bwMode="auto">
            <a:xfrm>
              <a:off x="1297" y="0"/>
              <a:ext cx="4457" cy="3177"/>
            </a:xfrm>
            <a:custGeom>
              <a:avLst/>
              <a:gdLst>
                <a:gd name="T0" fmla="*/ 0 w 21600"/>
                <a:gd name="T1" fmla="*/ 0 h 21600"/>
                <a:gd name="T2" fmla="*/ 39 w 21600"/>
                <a:gd name="T3" fmla="*/ 10 h 21600"/>
                <a:gd name="T4" fmla="*/ 39 w 21600"/>
                <a:gd name="T5" fmla="*/ 10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437"/>
                  </a:lnTo>
                  <a:lnTo>
                    <a:pt x="607" y="0"/>
                  </a:lnTo>
                  <a:lnTo>
                    <a:pt x="0" y="0"/>
                  </a:lnTo>
                  <a:close/>
                  <a:moveTo>
                    <a:pt x="0" y="0"/>
                  </a:moveTo>
                </a:path>
              </a:pathLst>
            </a:custGeom>
            <a:gradFill rotWithShape="0">
              <a:gsLst>
                <a:gs pos="0">
                  <a:srgbClr val="00004A"/>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6" name="Freeform 31"/>
            <p:cNvSpPr>
              <a:spLocks/>
            </p:cNvSpPr>
            <p:nvPr/>
          </p:nvSpPr>
          <p:spPr bwMode="auto">
            <a:xfrm>
              <a:off x="3321" y="0"/>
              <a:ext cx="2433" cy="2614"/>
            </a:xfrm>
            <a:custGeom>
              <a:avLst/>
              <a:gdLst>
                <a:gd name="T0" fmla="*/ 0 w 21600"/>
                <a:gd name="T1" fmla="*/ 0 h 21600"/>
                <a:gd name="T2" fmla="*/ 3 w 21600"/>
                <a:gd name="T3" fmla="*/ 5 h 21600"/>
                <a:gd name="T4" fmla="*/ 3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50"/>
                  </a:lnTo>
                  <a:lnTo>
                    <a:pt x="587" y="0"/>
                  </a:lnTo>
                  <a:lnTo>
                    <a:pt x="0" y="0"/>
                  </a:lnTo>
                  <a:close/>
                  <a:moveTo>
                    <a:pt x="0" y="0"/>
                  </a:moveTo>
                </a:path>
              </a:pathLst>
            </a:custGeom>
            <a:gradFill rotWithShape="0">
              <a:gsLst>
                <a:gs pos="0">
                  <a:srgbClr val="000082"/>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7" name="Freeform 32"/>
            <p:cNvSpPr>
              <a:spLocks/>
            </p:cNvSpPr>
            <p:nvPr/>
          </p:nvSpPr>
          <p:spPr bwMode="auto">
            <a:xfrm>
              <a:off x="3950" y="0"/>
              <a:ext cx="1804" cy="2464"/>
            </a:xfrm>
            <a:custGeom>
              <a:avLst/>
              <a:gdLst>
                <a:gd name="T0" fmla="*/ 0 w 21600"/>
                <a:gd name="T1" fmla="*/ 0 h 21600"/>
                <a:gd name="T2" fmla="*/ 0 w 21600"/>
                <a:gd name="T3" fmla="*/ 0 h 21600"/>
                <a:gd name="T4" fmla="*/ 1 w 21600"/>
                <a:gd name="T5" fmla="*/ 4 h 21600"/>
                <a:gd name="T6" fmla="*/ 1 w 21600"/>
                <a:gd name="T7" fmla="*/ 3 h 21600"/>
                <a:gd name="T8" fmla="*/ 1 w 21600"/>
                <a:gd name="T9" fmla="*/ 3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5820" y="0"/>
                  </a:moveTo>
                  <a:lnTo>
                    <a:pt x="0" y="0"/>
                  </a:lnTo>
                  <a:lnTo>
                    <a:pt x="21600" y="21600"/>
                  </a:lnTo>
                  <a:lnTo>
                    <a:pt x="21600" y="19706"/>
                  </a:lnTo>
                  <a:lnTo>
                    <a:pt x="21528" y="19706"/>
                  </a:lnTo>
                  <a:lnTo>
                    <a:pt x="5820" y="0"/>
                  </a:lnTo>
                  <a:close/>
                  <a:moveTo>
                    <a:pt x="5820" y="0"/>
                  </a:moveTo>
                </a:path>
              </a:pathLst>
            </a:custGeom>
            <a:gradFill rotWithShape="0">
              <a:gsLst>
                <a:gs pos="0">
                  <a:srgbClr val="000065"/>
                </a:gs>
                <a:gs pos="100000">
                  <a:srgbClr val="000080"/>
                </a:gs>
              </a:gsLst>
              <a:lin ang="54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8" name="Freeform 33"/>
            <p:cNvSpPr>
              <a:spLocks/>
            </p:cNvSpPr>
            <p:nvPr/>
          </p:nvSpPr>
          <p:spPr bwMode="auto">
            <a:xfrm>
              <a:off x="4519" y="0"/>
              <a:ext cx="1235" cy="2074"/>
            </a:xfrm>
            <a:custGeom>
              <a:avLst/>
              <a:gdLst>
                <a:gd name="T0" fmla="*/ 0 w 21600"/>
                <a:gd name="T1" fmla="*/ 0 h 21600"/>
                <a:gd name="T2" fmla="*/ 0 w 21600"/>
                <a:gd name="T3" fmla="*/ 2 h 21600"/>
                <a:gd name="T4" fmla="*/ 0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225"/>
                  </a:lnTo>
                  <a:lnTo>
                    <a:pt x="736" y="0"/>
                  </a:lnTo>
                  <a:lnTo>
                    <a:pt x="0" y="0"/>
                  </a:lnTo>
                  <a:close/>
                  <a:moveTo>
                    <a:pt x="0" y="0"/>
                  </a:moveTo>
                </a:path>
              </a:pathLst>
            </a:custGeom>
            <a:gradFill rotWithShape="0">
              <a:gsLst>
                <a:gs pos="0">
                  <a:srgbClr val="000058"/>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9" name="Freeform 34"/>
            <p:cNvSpPr>
              <a:spLocks/>
            </p:cNvSpPr>
            <p:nvPr/>
          </p:nvSpPr>
          <p:spPr bwMode="auto">
            <a:xfrm>
              <a:off x="4694" y="0"/>
              <a:ext cx="1060" cy="1936"/>
            </a:xfrm>
            <a:custGeom>
              <a:avLst/>
              <a:gdLst>
                <a:gd name="T0" fmla="*/ 0 w 21600"/>
                <a:gd name="T1" fmla="*/ 0 h 21600"/>
                <a:gd name="T2" fmla="*/ 0 w 21600"/>
                <a:gd name="T3" fmla="*/ 1 h 21600"/>
                <a:gd name="T4" fmla="*/ 0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33"/>
                  </a:lnTo>
                  <a:lnTo>
                    <a:pt x="1102" y="0"/>
                  </a:lnTo>
                  <a:lnTo>
                    <a:pt x="0" y="0"/>
                  </a:lnTo>
                  <a:close/>
                  <a:moveTo>
                    <a:pt x="0" y="0"/>
                  </a:moveTo>
                </a:path>
              </a:pathLst>
            </a:custGeom>
            <a:gradFill rotWithShape="0">
              <a:gsLst>
                <a:gs pos="0">
                  <a:srgbClr val="00006F"/>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0" name="Freeform 35"/>
            <p:cNvSpPr>
              <a:spLocks/>
            </p:cNvSpPr>
            <p:nvPr/>
          </p:nvSpPr>
          <p:spPr bwMode="auto">
            <a:xfrm>
              <a:off x="4981" y="0"/>
              <a:ext cx="773" cy="14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0816"/>
                  </a:moveTo>
                  <a:lnTo>
                    <a:pt x="1177" y="0"/>
                  </a:lnTo>
                  <a:lnTo>
                    <a:pt x="0" y="0"/>
                  </a:lnTo>
                  <a:lnTo>
                    <a:pt x="21600" y="21600"/>
                  </a:lnTo>
                  <a:lnTo>
                    <a:pt x="21600" y="20816"/>
                  </a:lnTo>
                  <a:close/>
                  <a:moveTo>
                    <a:pt x="21600" y="20816"/>
                  </a:moveTo>
                </a:path>
              </a:pathLst>
            </a:custGeom>
            <a:gradFill rotWithShape="0">
              <a:gsLst>
                <a:gs pos="0">
                  <a:srgbClr val="000079"/>
                </a:gs>
                <a:gs pos="100000">
                  <a:srgbClr val="000099"/>
                </a:gs>
              </a:gsLst>
              <a:lin ang="270000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nvGrpSpPr>
            <p:cNvPr id="2396221" name="Group 38"/>
            <p:cNvGrpSpPr>
              <a:grpSpLocks/>
            </p:cNvGrpSpPr>
            <p:nvPr/>
          </p:nvGrpSpPr>
          <p:grpSpPr bwMode="auto">
            <a:xfrm>
              <a:off x="0" y="1632"/>
              <a:ext cx="5758" cy="1858"/>
              <a:chOff x="0" y="0"/>
              <a:chExt cx="5758" cy="1858"/>
            </a:xfrm>
          </p:grpSpPr>
          <p:sp>
            <p:nvSpPr>
              <p:cNvPr id="2396222" name="Freeform 36"/>
              <p:cNvSpPr>
                <a:spLocks/>
              </p:cNvSpPr>
              <p:nvPr/>
            </p:nvSpPr>
            <p:spPr bwMode="auto">
              <a:xfrm>
                <a:off x="0" y="0"/>
                <a:ext cx="3670" cy="1313"/>
              </a:xfrm>
              <a:custGeom>
                <a:avLst/>
                <a:gdLst>
                  <a:gd name="T0" fmla="*/ 0 w 21600"/>
                  <a:gd name="T1" fmla="*/ 0 h 21600"/>
                  <a:gd name="T2" fmla="*/ 0 w 21600"/>
                  <a:gd name="T3" fmla="*/ 0 h 21600"/>
                  <a:gd name="T4" fmla="*/ 18 w 21600"/>
                  <a:gd name="T5" fmla="*/ 0 h 21600"/>
                  <a:gd name="T6" fmla="*/ 18 w 21600"/>
                  <a:gd name="T7" fmla="*/ 0 h 21600"/>
                  <a:gd name="T8" fmla="*/ 18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0"/>
                    </a:moveTo>
                    <a:lnTo>
                      <a:pt x="0" y="6021"/>
                    </a:lnTo>
                    <a:lnTo>
                      <a:pt x="21458" y="21600"/>
                    </a:lnTo>
                    <a:lnTo>
                      <a:pt x="21529" y="20317"/>
                    </a:lnTo>
                    <a:lnTo>
                      <a:pt x="21600" y="19132"/>
                    </a:lnTo>
                    <a:lnTo>
                      <a:pt x="0" y="0"/>
                    </a:lnTo>
                    <a:close/>
                    <a:moveTo>
                      <a:pt x="0" y="0"/>
                    </a:moveTo>
                  </a:path>
                </a:pathLst>
              </a:custGeom>
              <a:gradFill rotWithShape="0">
                <a:gsLst>
                  <a:gs pos="0">
                    <a:srgbClr val="00006F"/>
                  </a:gs>
                  <a:gs pos="100000">
                    <a:srgbClr val="000099"/>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3" name="Freeform 37"/>
              <p:cNvSpPr>
                <a:spLocks/>
              </p:cNvSpPr>
              <p:nvPr/>
            </p:nvSpPr>
            <p:spPr bwMode="auto">
              <a:xfrm>
                <a:off x="3646" y="1163"/>
                <a:ext cx="2112" cy="695"/>
              </a:xfrm>
              <a:custGeom>
                <a:avLst/>
                <a:gdLst>
                  <a:gd name="T0" fmla="*/ 2 w 21600"/>
                  <a:gd name="T1" fmla="*/ 0 h 21600"/>
                  <a:gd name="T2" fmla="*/ 0 w 21600"/>
                  <a:gd name="T3" fmla="*/ 0 h 21600"/>
                  <a:gd name="T4" fmla="*/ 0 w 21600"/>
                  <a:gd name="T5" fmla="*/ 0 h 21600"/>
                  <a:gd name="T6" fmla="*/ 0 w 21600"/>
                  <a:gd name="T7" fmla="*/ 0 h 21600"/>
                  <a:gd name="T8" fmla="*/ 2 w 21600"/>
                  <a:gd name="T9" fmla="*/ 0 h 21600"/>
                  <a:gd name="T10" fmla="*/ 2 w 21600"/>
                  <a:gd name="T11" fmla="*/ 0 h 21600"/>
                  <a:gd name="T12" fmla="*/ 2 w 21600"/>
                  <a:gd name="T13" fmla="*/ 0 h 21600"/>
                  <a:gd name="T14" fmla="*/ 2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20668"/>
                    </a:moveTo>
                    <a:lnTo>
                      <a:pt x="246" y="0"/>
                    </a:lnTo>
                    <a:lnTo>
                      <a:pt x="123" y="2238"/>
                    </a:lnTo>
                    <a:lnTo>
                      <a:pt x="0" y="4662"/>
                    </a:lnTo>
                    <a:lnTo>
                      <a:pt x="21600" y="21600"/>
                    </a:lnTo>
                    <a:lnTo>
                      <a:pt x="21600" y="20668"/>
                    </a:lnTo>
                    <a:close/>
                    <a:moveTo>
                      <a:pt x="21600" y="20668"/>
                    </a:moveTo>
                  </a:path>
                </a:pathLst>
              </a:custGeom>
              <a:gradFill rotWithShape="0">
                <a:gsLst>
                  <a:gs pos="0">
                    <a:srgbClr val="000099"/>
                  </a:gs>
                  <a:gs pos="100000">
                    <a:srgbClr val="1717A2"/>
                  </a:gs>
                </a:gsLst>
                <a:lin ang="0" scaled="1"/>
              </a:gradFill>
              <a:ln>
                <a:noFill/>
              </a:ln>
              <a:extLst>
                <a:ext uri="{91240B29-F687-4f45-9708-019B960494DF}">
                  <a14:hiddenLine xmlns="" xmlns:a14="http://schemas.microsoft.com/office/drawing/2010/main"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grpSp>
      <p:sp>
        <p:nvSpPr>
          <p:cNvPr id="231464" name="Text Box 40"/>
          <p:cNvSpPr txBox="1">
            <a:spLocks noChangeArrowheads="1"/>
          </p:cNvSpPr>
          <p:nvPr/>
        </p:nvSpPr>
        <p:spPr bwMode="auto">
          <a:xfrm>
            <a:off x="7477125" y="6421438"/>
            <a:ext cx="284163" cy="279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b"/>
          <a:lstStyle>
            <a:lvl1pPr eaLnBrk="0" hangingPunct="0">
              <a:defRPr sz="10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F889D4F-8703-6845-BCDF-B36B30DD5BAB}" type="slidenum">
              <a:rPr kumimoji="0" lang="zh-CN" alt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rPr>
              <a:pPr marL="0" marR="0" lvl="0" indent="0" algn="ctr" defTabSz="914400" rtl="0" eaLnBrk="1" fontAlgn="base" latinLnBrk="0" hangingPunct="1">
                <a:lnSpc>
                  <a:spcPct val="100000"/>
                </a:lnSpc>
                <a:spcBef>
                  <a:spcPct val="0"/>
                </a:spcBef>
                <a:spcAft>
                  <a:spcPct val="0"/>
                </a:spcAft>
                <a:buClrTx/>
                <a:buSzTx/>
                <a:buFontTx/>
                <a:buNone/>
                <a:tabLst/>
                <a:defRPr/>
              </a:pPr>
              <a:t>43</a:t>
            </a:fld>
            <a:endParaRPr kumimoji="0" lang="en-US" altLang="zh-CN"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endParaRPr>
          </a:p>
        </p:txBody>
      </p:sp>
      <p:pic>
        <p:nvPicPr>
          <p:cNvPr id="2396163" name="Picture 4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1466" name="Rectangle 42"/>
          <p:cNvSpPr>
            <a:spLocks noGrp="1" noChangeArrowheads="1"/>
          </p:cNvSpPr>
          <p:nvPr>
            <p:ph type="title"/>
          </p:nvPr>
        </p:nvSpPr>
        <p:spPr>
          <a:xfrm>
            <a:off x="-71438" y="5943600"/>
            <a:ext cx="9251951" cy="990600"/>
          </a:xfrm>
          <a:solidFill>
            <a:srgbClr val="000000"/>
          </a:solidFill>
        </p:spPr>
        <p:txBody>
          <a:bodyPr rIns="132080"/>
          <a:lstStyle/>
          <a:p>
            <a:pPr indent="0" eaLnBrk="1" hangingPunct="1">
              <a:defRPr/>
            </a:pP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教</a:t>
            </a:r>
            <a:r>
              <a:rPr lang="zh-CN" altLang="en-US"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导</a:t>
            </a: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事工</a:t>
            </a:r>
            <a:r>
              <a:rPr lang="en-US" altLang="ja-JP"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 1997-2020</a:t>
            </a:r>
            <a:endParaRPr lang="en-US" altLang="zh-CN" dirty="0">
              <a:effectLst>
                <a:outerShdw blurRad="38100" dist="38100" dir="2700000" algn="tl">
                  <a:srgbClr val="808080"/>
                </a:outerShdw>
              </a:effectLst>
              <a:latin typeface="Arial Bold" charset="0"/>
              <a:ea typeface="ヒラギノ角ゴ ProN W6" charset="0"/>
              <a:cs typeface="ヒラギノ角ゴ ProN W6" charset="0"/>
              <a:sym typeface="Arial Bold" charset="0"/>
            </a:endParaRPr>
          </a:p>
        </p:txBody>
      </p:sp>
      <p:grpSp>
        <p:nvGrpSpPr>
          <p:cNvPr id="231472" name="Group 48"/>
          <p:cNvGrpSpPr>
            <a:grpSpLocks/>
          </p:cNvGrpSpPr>
          <p:nvPr/>
        </p:nvGrpSpPr>
        <p:grpSpPr bwMode="auto">
          <a:xfrm>
            <a:off x="2590800" y="1619250"/>
            <a:ext cx="5165725" cy="4156075"/>
            <a:chOff x="0" y="0"/>
            <a:chExt cx="3254" cy="2617"/>
          </a:xfrm>
        </p:grpSpPr>
        <p:sp>
          <p:nvSpPr>
            <p:cNvPr id="2396181" name="AutoShape 43"/>
            <p:cNvSpPr>
              <a:spLocks/>
            </p:cNvSpPr>
            <p:nvPr/>
          </p:nvSpPr>
          <p:spPr bwMode="auto">
            <a:xfrm rot="-2640000">
              <a:off x="749" y="528"/>
              <a:ext cx="240" cy="2254"/>
            </a:xfrm>
            <a:custGeom>
              <a:avLst/>
              <a:gdLst>
                <a:gd name="T0" fmla="*/ 0 w 21600"/>
                <a:gd name="T1" fmla="*/ 6 h 21600"/>
                <a:gd name="T2" fmla="*/ 0 w 21600"/>
                <a:gd name="T3" fmla="*/ 6 h 21600"/>
                <a:gd name="T4" fmla="*/ 0 w 21600"/>
                <a:gd name="T5" fmla="*/ 25 h 21600"/>
                <a:gd name="T6" fmla="*/ 0 w 21600"/>
                <a:gd name="T7" fmla="*/ 25 h 21600"/>
                <a:gd name="T8" fmla="*/ 0 w 21600"/>
                <a:gd name="T9" fmla="*/ 6 h 21600"/>
                <a:gd name="T10" fmla="*/ 0 w 21600"/>
                <a:gd name="T11" fmla="*/ 6 h 21600"/>
                <a:gd name="T12" fmla="*/ 0 w 21600"/>
                <a:gd name="T13" fmla="*/ 0 h 21600"/>
                <a:gd name="T14" fmla="*/ 0 w 21600"/>
                <a:gd name="T15" fmla="*/ 6 h 21600"/>
                <a:gd name="T16" fmla="*/ 0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2" name="AutoShape 44"/>
            <p:cNvSpPr>
              <a:spLocks/>
            </p:cNvSpPr>
            <p:nvPr/>
          </p:nvSpPr>
          <p:spPr bwMode="auto">
            <a:xfrm rot="-2219999">
              <a:off x="1104" y="861"/>
              <a:ext cx="240" cy="1872"/>
            </a:xfrm>
            <a:custGeom>
              <a:avLst/>
              <a:gdLst>
                <a:gd name="T0" fmla="*/ 0 w 21600"/>
                <a:gd name="T1" fmla="*/ 4 h 21600"/>
                <a:gd name="T2" fmla="*/ 0 w 21600"/>
                <a:gd name="T3" fmla="*/ 4 h 21600"/>
                <a:gd name="T4" fmla="*/ 0 w 21600"/>
                <a:gd name="T5" fmla="*/ 14 h 21600"/>
                <a:gd name="T6" fmla="*/ 0 w 21600"/>
                <a:gd name="T7" fmla="*/ 14 h 21600"/>
                <a:gd name="T8" fmla="*/ 0 w 21600"/>
                <a:gd name="T9" fmla="*/ 4 h 21600"/>
                <a:gd name="T10" fmla="*/ 0 w 21600"/>
                <a:gd name="T11" fmla="*/ 4 h 21600"/>
                <a:gd name="T12" fmla="*/ 0 w 21600"/>
                <a:gd name="T13" fmla="*/ 0 h 21600"/>
                <a:gd name="T14" fmla="*/ 0 w 21600"/>
                <a:gd name="T15" fmla="*/ 4 h 21600"/>
                <a:gd name="T16" fmla="*/ 0 w 21600"/>
                <a:gd name="T17" fmla="*/ 4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3" name="AutoShape 45"/>
            <p:cNvSpPr>
              <a:spLocks/>
            </p:cNvSpPr>
            <p:nvPr/>
          </p:nvSpPr>
          <p:spPr bwMode="auto">
            <a:xfrm rot="2519999">
              <a:off x="2494" y="1022"/>
              <a:ext cx="240" cy="1647"/>
            </a:xfrm>
            <a:custGeom>
              <a:avLst/>
              <a:gdLst>
                <a:gd name="T0" fmla="*/ 0 w 21600"/>
                <a:gd name="T1" fmla="*/ 2 h 21600"/>
                <a:gd name="T2" fmla="*/ 0 w 21600"/>
                <a:gd name="T3" fmla="*/ 2 h 21600"/>
                <a:gd name="T4" fmla="*/ 0 w 21600"/>
                <a:gd name="T5" fmla="*/ 10 h 21600"/>
                <a:gd name="T6" fmla="*/ 0 w 21600"/>
                <a:gd name="T7" fmla="*/ 10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4406"/>
                  </a:moveTo>
                  <a:lnTo>
                    <a:pt x="5400" y="4406"/>
                  </a:lnTo>
                  <a:lnTo>
                    <a:pt x="5400" y="21600"/>
                  </a:lnTo>
                  <a:lnTo>
                    <a:pt x="16200" y="21600"/>
                  </a:lnTo>
                  <a:lnTo>
                    <a:pt x="16200" y="4406"/>
                  </a:lnTo>
                  <a:lnTo>
                    <a:pt x="21600" y="4406"/>
                  </a:lnTo>
                  <a:lnTo>
                    <a:pt x="10800" y="0"/>
                  </a:lnTo>
                  <a:lnTo>
                    <a:pt x="0" y="4406"/>
                  </a:lnTo>
                  <a:close/>
                  <a:moveTo>
                    <a:pt x="0" y="4406"/>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4" name="AutoShape 46"/>
            <p:cNvSpPr>
              <a:spLocks/>
            </p:cNvSpPr>
            <p:nvPr/>
          </p:nvSpPr>
          <p:spPr bwMode="auto">
            <a:xfrm>
              <a:off x="1631" y="0"/>
              <a:ext cx="240" cy="2592"/>
            </a:xfrm>
            <a:custGeom>
              <a:avLst/>
              <a:gdLst>
                <a:gd name="T0" fmla="*/ 0 w 21600"/>
                <a:gd name="T1" fmla="*/ 9 h 21600"/>
                <a:gd name="T2" fmla="*/ 0 w 21600"/>
                <a:gd name="T3" fmla="*/ 9 h 21600"/>
                <a:gd name="T4" fmla="*/ 0 w 21600"/>
                <a:gd name="T5" fmla="*/ 37 h 21600"/>
                <a:gd name="T6" fmla="*/ 0 w 21600"/>
                <a:gd name="T7" fmla="*/ 37 h 21600"/>
                <a:gd name="T8" fmla="*/ 0 w 21600"/>
                <a:gd name="T9" fmla="*/ 9 h 21600"/>
                <a:gd name="T10" fmla="*/ 0 w 21600"/>
                <a:gd name="T11" fmla="*/ 9 h 21600"/>
                <a:gd name="T12" fmla="*/ 0 w 21600"/>
                <a:gd name="T13" fmla="*/ 0 h 21600"/>
                <a:gd name="T14" fmla="*/ 0 w 21600"/>
                <a:gd name="T15" fmla="*/ 9 h 21600"/>
                <a:gd name="T16" fmla="*/ 0 w 21600"/>
                <a:gd name="T17" fmla="*/ 9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5" name="AutoShape 47"/>
            <p:cNvSpPr>
              <a:spLocks/>
            </p:cNvSpPr>
            <p:nvPr/>
          </p:nvSpPr>
          <p:spPr bwMode="auto">
            <a:xfrm rot="-5040000">
              <a:off x="966" y="1608"/>
              <a:ext cx="240" cy="1393"/>
            </a:xfrm>
            <a:custGeom>
              <a:avLst/>
              <a:gdLst>
                <a:gd name="T0" fmla="*/ 0 w 21600"/>
                <a:gd name="T1" fmla="*/ 2 h 21600"/>
                <a:gd name="T2" fmla="*/ 0 w 21600"/>
                <a:gd name="T3" fmla="*/ 2 h 21600"/>
                <a:gd name="T4" fmla="*/ 0 w 21600"/>
                <a:gd name="T5" fmla="*/ 6 h 21600"/>
                <a:gd name="T6" fmla="*/ 0 w 21600"/>
                <a:gd name="T7" fmla="*/ 6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8739"/>
                  </a:moveTo>
                  <a:lnTo>
                    <a:pt x="5400" y="8739"/>
                  </a:lnTo>
                  <a:lnTo>
                    <a:pt x="5400" y="21600"/>
                  </a:lnTo>
                  <a:lnTo>
                    <a:pt x="16200" y="21600"/>
                  </a:lnTo>
                  <a:lnTo>
                    <a:pt x="16200" y="8739"/>
                  </a:lnTo>
                  <a:lnTo>
                    <a:pt x="21600" y="8739"/>
                  </a:lnTo>
                  <a:lnTo>
                    <a:pt x="10800" y="0"/>
                  </a:lnTo>
                  <a:lnTo>
                    <a:pt x="0" y="8739"/>
                  </a:lnTo>
                  <a:close/>
                  <a:moveTo>
                    <a:pt x="0" y="873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sp>
        <p:nvSpPr>
          <p:cNvPr id="231473" name="Rectangle 49"/>
          <p:cNvSpPr>
            <a:spLocks/>
          </p:cNvSpPr>
          <p:nvPr/>
        </p:nvSpPr>
        <p:spPr bwMode="auto">
          <a:xfrm>
            <a:off x="3995738" y="1268413"/>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蒙古</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4" name="Rectangle 50"/>
          <p:cNvSpPr>
            <a:spLocks/>
          </p:cNvSpPr>
          <p:nvPr/>
        </p:nvSpPr>
        <p:spPr bwMode="auto">
          <a:xfrm>
            <a:off x="2019300" y="3716338"/>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5" name="Rectangle 51"/>
          <p:cNvSpPr>
            <a:spLocks/>
          </p:cNvSpPr>
          <p:nvPr/>
        </p:nvSpPr>
        <p:spPr bwMode="auto">
          <a:xfrm>
            <a:off x="3635375" y="3284538"/>
            <a:ext cx="1917700" cy="355600"/>
          </a:xfrm>
          <a:prstGeom prst="rect">
            <a:avLst/>
          </a:prstGeom>
          <a:solidFill>
            <a:srgbClr val="003300"/>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缅甸</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96169" name="Line 52"/>
          <p:cNvSpPr>
            <a:spLocks noChangeShapeType="1"/>
          </p:cNvSpPr>
          <p:nvPr/>
        </p:nvSpPr>
        <p:spPr bwMode="auto">
          <a:xfrm rot="10800000" flipH="1">
            <a:off x="0" y="5729288"/>
            <a:ext cx="9144000" cy="76200"/>
          </a:xfrm>
          <a:prstGeom prst="line">
            <a:avLst/>
          </a:prstGeom>
          <a:noFill/>
          <a:ln w="76200">
            <a:solidFill>
              <a:srgbClr val="FF0000"/>
            </a:solidFill>
            <a:prstDash val="dash"/>
            <a:round/>
            <a:headEnd/>
            <a:tailEnd/>
          </a:ln>
          <a:extLst>
            <a:ext uri="{909E8E84-426E-40dd-AFC4-6F175D3DCCD1}">
              <a14:hiddenFill xmlns="" xmlns:a14="http://schemas.microsoft.com/office/drawing/2010/main">
                <a:noFill/>
              </a14:hiddenFill>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70" name="Rectangle 53"/>
          <p:cNvSpPr>
            <a:spLocks/>
          </p:cNvSpPr>
          <p:nvPr/>
        </p:nvSpPr>
        <p:spPr bwMode="auto">
          <a:xfrm>
            <a:off x="1477963" y="188913"/>
            <a:ext cx="71374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红色</a:t>
            </a:r>
            <a:r>
              <a:rPr kumimoji="0" lang="en-US" altLang="ja-JP"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 = </a:t>
            </a: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我曾经在这些国家教授过这课程</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78" name="Rectangle 54"/>
          <p:cNvSpPr>
            <a:spLocks/>
          </p:cNvSpPr>
          <p:nvPr/>
        </p:nvSpPr>
        <p:spPr bwMode="auto">
          <a:xfrm>
            <a:off x="4573588" y="5291138"/>
            <a:ext cx="1663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新加坡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9" name="Rectangle 55"/>
          <p:cNvSpPr>
            <a:spLocks/>
          </p:cNvSpPr>
          <p:nvPr/>
        </p:nvSpPr>
        <p:spPr bwMode="auto">
          <a:xfrm>
            <a:off x="4140200" y="2349500"/>
            <a:ext cx="2171700" cy="355600"/>
          </a:xfrm>
          <a:prstGeom prst="rect">
            <a:avLst/>
          </a:prstGeom>
          <a:solidFill>
            <a:srgbClr val="003300"/>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中国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0" name="Rectangle 56"/>
          <p:cNvSpPr>
            <a:spLocks/>
          </p:cNvSpPr>
          <p:nvPr/>
        </p:nvSpPr>
        <p:spPr bwMode="auto">
          <a:xfrm>
            <a:off x="5076825" y="4179888"/>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越南</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1" name="Rectangle 57"/>
          <p:cNvSpPr>
            <a:spLocks/>
          </p:cNvSpPr>
          <p:nvPr/>
        </p:nvSpPr>
        <p:spPr bwMode="auto">
          <a:xfrm>
            <a:off x="4572000" y="4627563"/>
            <a:ext cx="1917700" cy="355600"/>
          </a:xfrm>
          <a:prstGeom prst="rect">
            <a:avLst/>
          </a:prstGeom>
          <a:solidFill>
            <a:srgbClr val="003300"/>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马来西亚</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2" name="Rectangle 58"/>
          <p:cNvSpPr>
            <a:spLocks/>
          </p:cNvSpPr>
          <p:nvPr/>
        </p:nvSpPr>
        <p:spPr bwMode="auto">
          <a:xfrm>
            <a:off x="4427538" y="3732213"/>
            <a:ext cx="1917700" cy="355600"/>
          </a:xfrm>
          <a:prstGeom prst="rect">
            <a:avLst/>
          </a:prstGeom>
          <a:solidFill>
            <a:srgbClr val="003300"/>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泰国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3" name="Rectangle 59"/>
          <p:cNvSpPr>
            <a:spLocks/>
          </p:cNvSpPr>
          <p:nvPr/>
        </p:nvSpPr>
        <p:spPr bwMode="auto">
          <a:xfrm>
            <a:off x="6372225" y="5373688"/>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印度尼西亚</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4" name="Rectangle 60"/>
          <p:cNvSpPr>
            <a:spLocks/>
          </p:cNvSpPr>
          <p:nvPr/>
        </p:nvSpPr>
        <p:spPr bwMode="auto">
          <a:xfrm>
            <a:off x="6227763" y="1773238"/>
            <a:ext cx="1917700" cy="355600"/>
          </a:xfrm>
          <a:prstGeom prst="rect">
            <a:avLst/>
          </a:prstGeom>
          <a:solidFill>
            <a:srgbClr val="003300"/>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韩国</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5" name="Rectangle 61"/>
          <p:cNvSpPr>
            <a:spLocks/>
          </p:cNvSpPr>
          <p:nvPr/>
        </p:nvSpPr>
        <p:spPr bwMode="auto">
          <a:xfrm>
            <a:off x="114300" y="1524000"/>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约旦</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6" name="Rectangle 62"/>
          <p:cNvSpPr>
            <a:spLocks/>
          </p:cNvSpPr>
          <p:nvPr/>
        </p:nvSpPr>
        <p:spPr bwMode="auto">
          <a:xfrm>
            <a:off x="2300288" y="2716213"/>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尼泊尔</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7" name="Rectangle 63"/>
          <p:cNvSpPr>
            <a:spLocks/>
          </p:cNvSpPr>
          <p:nvPr/>
        </p:nvSpPr>
        <p:spPr bwMode="auto">
          <a:xfrm>
            <a:off x="1314450" y="5189538"/>
            <a:ext cx="1917700" cy="355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斯里兰卡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Tree>
    <p:extLst>
      <p:ext uri="{BB962C8B-B14F-4D97-AF65-F5344CB8AC3E}">
        <p14:creationId xmlns:p14="http://schemas.microsoft.com/office/powerpoint/2010/main" val="680513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500"/>
                                  </p:stCondLst>
                                  <p:childTnLst>
                                    <p:set>
                                      <p:cBhvr>
                                        <p:cTn id="6" dur="1" fill="hold">
                                          <p:stCondLst>
                                            <p:cond delay="0"/>
                                          </p:stCondLst>
                                        </p:cTn>
                                        <p:tgtEl>
                                          <p:spTgt spid="231472"/>
                                        </p:tgtEl>
                                        <p:attrNameLst>
                                          <p:attrName>style.visibility</p:attrName>
                                        </p:attrNameLst>
                                      </p:cBhvr>
                                      <p:to>
                                        <p:strVal val="visible"/>
                                      </p:to>
                                    </p:set>
                                    <p:animEffect transition="in" filter="wipe(down)">
                                      <p:cBhvr>
                                        <p:cTn id="7" dur="500"/>
                                        <p:tgtEl>
                                          <p:spTgt spid="231472"/>
                                        </p:tgtEl>
                                      </p:cBhvr>
                                    </p:animEffect>
                                  </p:childTnLst>
                                </p:cTn>
                              </p:par>
                            </p:childTnLst>
                          </p:cTn>
                        </p:par>
                        <p:par>
                          <p:cTn id="8" fill="hold" nodeType="afterGroup">
                            <p:stCondLst>
                              <p:cond delay="1000"/>
                            </p:stCondLst>
                            <p:childTnLst>
                              <p:par>
                                <p:cTn id="9" presetID="1" presetClass="entr" presetSubtype="0" fill="hold" grpId="0" nodeType="afterEffect">
                                  <p:stCondLst>
                                    <p:cond delay="1"/>
                                  </p:stCondLst>
                                  <p:childTnLst>
                                    <p:set>
                                      <p:cBhvr>
                                        <p:cTn id="10" dur="1" fill="hold">
                                          <p:stCondLst>
                                            <p:cond delay="499"/>
                                          </p:stCondLst>
                                        </p:cTn>
                                        <p:tgtEl>
                                          <p:spTgt spid="231473"/>
                                        </p:tgtEl>
                                        <p:attrNameLst>
                                          <p:attrName>style.visibility</p:attrName>
                                        </p:attrNameLst>
                                      </p:cBhvr>
                                      <p:to>
                                        <p:strVal val="visible"/>
                                      </p:to>
                                    </p:set>
                                  </p:childTnLst>
                                </p:cTn>
                              </p:par>
                            </p:childTnLst>
                          </p:cTn>
                        </p:par>
                        <p:par>
                          <p:cTn id="11" fill="hold" nodeType="afterGroup">
                            <p:stCondLst>
                              <p:cond delay="1501"/>
                            </p:stCondLst>
                            <p:childTnLst>
                              <p:par>
                                <p:cTn id="12" presetID="1" presetClass="entr" presetSubtype="0" fill="hold" grpId="0" nodeType="afterEffect">
                                  <p:stCondLst>
                                    <p:cond delay="1"/>
                                  </p:stCondLst>
                                  <p:childTnLst>
                                    <p:set>
                                      <p:cBhvr>
                                        <p:cTn id="13" dur="1" fill="hold">
                                          <p:stCondLst>
                                            <p:cond delay="499"/>
                                          </p:stCondLst>
                                        </p:cTn>
                                        <p:tgtEl>
                                          <p:spTgt spid="231479"/>
                                        </p:tgtEl>
                                        <p:attrNameLst>
                                          <p:attrName>style.visibility</p:attrName>
                                        </p:attrNameLst>
                                      </p:cBhvr>
                                      <p:to>
                                        <p:strVal val="visible"/>
                                      </p:to>
                                    </p:set>
                                  </p:childTnLst>
                                </p:cTn>
                              </p:par>
                            </p:childTnLst>
                          </p:cTn>
                        </p:par>
                        <p:par>
                          <p:cTn id="14" fill="hold" nodeType="afterGroup">
                            <p:stCondLst>
                              <p:cond delay="2002"/>
                            </p:stCondLst>
                            <p:childTnLst>
                              <p:par>
                                <p:cTn id="15" presetID="1" presetClass="entr" presetSubtype="0" fill="hold" grpId="0" nodeType="afterEffect">
                                  <p:stCondLst>
                                    <p:cond delay="1"/>
                                  </p:stCondLst>
                                  <p:childTnLst>
                                    <p:set>
                                      <p:cBhvr>
                                        <p:cTn id="16" dur="1" fill="hold">
                                          <p:stCondLst>
                                            <p:cond delay="499"/>
                                          </p:stCondLst>
                                        </p:cTn>
                                        <p:tgtEl>
                                          <p:spTgt spid="231475"/>
                                        </p:tgtEl>
                                        <p:attrNameLst>
                                          <p:attrName>style.visibility</p:attrName>
                                        </p:attrNameLst>
                                      </p:cBhvr>
                                      <p:to>
                                        <p:strVal val="visible"/>
                                      </p:to>
                                    </p:set>
                                  </p:childTnLst>
                                </p:cTn>
                              </p:par>
                            </p:childTnLst>
                          </p:cTn>
                        </p:par>
                        <p:par>
                          <p:cTn id="17" fill="hold" nodeType="afterGroup">
                            <p:stCondLst>
                              <p:cond delay="2503"/>
                            </p:stCondLst>
                            <p:childTnLst>
                              <p:par>
                                <p:cTn id="18" presetID="1" presetClass="entr" presetSubtype="0" fill="hold" grpId="0" nodeType="afterEffect">
                                  <p:stCondLst>
                                    <p:cond delay="1"/>
                                  </p:stCondLst>
                                  <p:childTnLst>
                                    <p:set>
                                      <p:cBhvr>
                                        <p:cTn id="19" dur="1" fill="hold">
                                          <p:stCondLst>
                                            <p:cond delay="499"/>
                                          </p:stCondLst>
                                        </p:cTn>
                                        <p:tgtEl>
                                          <p:spTgt spid="231474"/>
                                        </p:tgtEl>
                                        <p:attrNameLst>
                                          <p:attrName>style.visibility</p:attrName>
                                        </p:attrNameLst>
                                      </p:cBhvr>
                                      <p:to>
                                        <p:strVal val="visible"/>
                                      </p:to>
                                    </p:set>
                                  </p:childTnLst>
                                </p:cTn>
                              </p:par>
                            </p:childTnLst>
                          </p:cTn>
                        </p:par>
                        <p:par>
                          <p:cTn id="20" fill="hold" nodeType="afterGroup">
                            <p:stCondLst>
                              <p:cond delay="3004"/>
                            </p:stCondLst>
                            <p:childTnLst>
                              <p:par>
                                <p:cTn id="21" presetID="1" presetClass="entr" presetSubtype="0" fill="hold" grpId="0" nodeType="afterEffect">
                                  <p:stCondLst>
                                    <p:cond delay="1"/>
                                  </p:stCondLst>
                                  <p:childTnLst>
                                    <p:set>
                                      <p:cBhvr>
                                        <p:cTn id="22" dur="1" fill="hold">
                                          <p:stCondLst>
                                            <p:cond delay="499"/>
                                          </p:stCondLst>
                                        </p:cTn>
                                        <p:tgtEl>
                                          <p:spTgt spid="231478"/>
                                        </p:tgtEl>
                                        <p:attrNameLst>
                                          <p:attrName>style.visibility</p:attrName>
                                        </p:attrNameLst>
                                      </p:cBhvr>
                                      <p:to>
                                        <p:strVal val="visible"/>
                                      </p:to>
                                    </p:set>
                                  </p:childTnLst>
                                </p:cTn>
                              </p:par>
                            </p:childTnLst>
                          </p:cTn>
                        </p:par>
                        <p:par>
                          <p:cTn id="23" fill="hold" nodeType="afterGroup">
                            <p:stCondLst>
                              <p:cond delay="3505"/>
                            </p:stCondLst>
                            <p:childTnLst>
                              <p:par>
                                <p:cTn id="24" presetID="1" presetClass="entr" presetSubtype="0" fill="hold" grpId="0" nodeType="afterEffect">
                                  <p:stCondLst>
                                    <p:cond delay="1"/>
                                  </p:stCondLst>
                                  <p:childTnLst>
                                    <p:set>
                                      <p:cBhvr>
                                        <p:cTn id="25" dur="1" fill="hold">
                                          <p:stCondLst>
                                            <p:cond delay="499"/>
                                          </p:stCondLst>
                                        </p:cTn>
                                        <p:tgtEl>
                                          <p:spTgt spid="231480"/>
                                        </p:tgtEl>
                                        <p:attrNameLst>
                                          <p:attrName>style.visibility</p:attrName>
                                        </p:attrNameLst>
                                      </p:cBhvr>
                                      <p:to>
                                        <p:strVal val="visible"/>
                                      </p:to>
                                    </p:set>
                                  </p:childTnLst>
                                </p:cTn>
                              </p:par>
                            </p:childTnLst>
                          </p:cTn>
                        </p:par>
                        <p:par>
                          <p:cTn id="26" fill="hold" nodeType="afterGroup">
                            <p:stCondLst>
                              <p:cond delay="4006"/>
                            </p:stCondLst>
                            <p:childTnLst>
                              <p:par>
                                <p:cTn id="27" presetID="1" presetClass="entr" presetSubtype="0" fill="hold" grpId="0" nodeType="afterEffect">
                                  <p:stCondLst>
                                    <p:cond delay="1"/>
                                  </p:stCondLst>
                                  <p:childTnLst>
                                    <p:set>
                                      <p:cBhvr>
                                        <p:cTn id="28" dur="1" fill="hold">
                                          <p:stCondLst>
                                            <p:cond delay="499"/>
                                          </p:stCondLst>
                                        </p:cTn>
                                        <p:tgtEl>
                                          <p:spTgt spid="231481"/>
                                        </p:tgtEl>
                                        <p:attrNameLst>
                                          <p:attrName>style.visibility</p:attrName>
                                        </p:attrNameLst>
                                      </p:cBhvr>
                                      <p:to>
                                        <p:strVal val="visible"/>
                                      </p:to>
                                    </p:set>
                                  </p:childTnLst>
                                </p:cTn>
                              </p:par>
                            </p:childTnLst>
                          </p:cTn>
                        </p:par>
                        <p:par>
                          <p:cTn id="29" fill="hold" nodeType="afterGroup">
                            <p:stCondLst>
                              <p:cond delay="4507"/>
                            </p:stCondLst>
                            <p:childTnLst>
                              <p:par>
                                <p:cTn id="30" presetID="1" presetClass="entr" presetSubtype="0" fill="hold" grpId="0" nodeType="afterEffect">
                                  <p:stCondLst>
                                    <p:cond delay="1"/>
                                  </p:stCondLst>
                                  <p:childTnLst>
                                    <p:set>
                                      <p:cBhvr>
                                        <p:cTn id="31" dur="1" fill="hold">
                                          <p:stCondLst>
                                            <p:cond delay="499"/>
                                          </p:stCondLst>
                                        </p:cTn>
                                        <p:tgtEl>
                                          <p:spTgt spid="231482"/>
                                        </p:tgtEl>
                                        <p:attrNameLst>
                                          <p:attrName>style.visibility</p:attrName>
                                        </p:attrNameLst>
                                      </p:cBhvr>
                                      <p:to>
                                        <p:strVal val="visible"/>
                                      </p:to>
                                    </p:set>
                                  </p:childTnLst>
                                </p:cTn>
                              </p:par>
                            </p:childTnLst>
                          </p:cTn>
                        </p:par>
                        <p:par>
                          <p:cTn id="32" fill="hold" nodeType="afterGroup">
                            <p:stCondLst>
                              <p:cond delay="5008"/>
                            </p:stCondLst>
                            <p:childTnLst>
                              <p:par>
                                <p:cTn id="33" presetID="1" presetClass="entr" presetSubtype="0" fill="hold" grpId="0" nodeType="afterEffect">
                                  <p:stCondLst>
                                    <p:cond delay="1"/>
                                  </p:stCondLst>
                                  <p:childTnLst>
                                    <p:set>
                                      <p:cBhvr>
                                        <p:cTn id="34" dur="1" fill="hold">
                                          <p:stCondLst>
                                            <p:cond delay="499"/>
                                          </p:stCondLst>
                                        </p:cTn>
                                        <p:tgtEl>
                                          <p:spTgt spid="231483"/>
                                        </p:tgtEl>
                                        <p:attrNameLst>
                                          <p:attrName>style.visibility</p:attrName>
                                        </p:attrNameLst>
                                      </p:cBhvr>
                                      <p:to>
                                        <p:strVal val="visible"/>
                                      </p:to>
                                    </p:set>
                                  </p:childTnLst>
                                </p:cTn>
                              </p:par>
                            </p:childTnLst>
                          </p:cTn>
                        </p:par>
                        <p:par>
                          <p:cTn id="35" fill="hold" nodeType="afterGroup">
                            <p:stCondLst>
                              <p:cond delay="5509"/>
                            </p:stCondLst>
                            <p:childTnLst>
                              <p:par>
                                <p:cTn id="36" presetID="1" presetClass="entr" presetSubtype="0" fill="hold" grpId="0" nodeType="afterEffect">
                                  <p:stCondLst>
                                    <p:cond delay="1"/>
                                  </p:stCondLst>
                                  <p:childTnLst>
                                    <p:set>
                                      <p:cBhvr>
                                        <p:cTn id="37" dur="1" fill="hold">
                                          <p:stCondLst>
                                            <p:cond delay="499"/>
                                          </p:stCondLst>
                                        </p:cTn>
                                        <p:tgtEl>
                                          <p:spTgt spid="231484"/>
                                        </p:tgtEl>
                                        <p:attrNameLst>
                                          <p:attrName>style.visibility</p:attrName>
                                        </p:attrNameLst>
                                      </p:cBhvr>
                                      <p:to>
                                        <p:strVal val="visible"/>
                                      </p:to>
                                    </p:set>
                                  </p:childTnLst>
                                </p:cTn>
                              </p:par>
                            </p:childTnLst>
                          </p:cTn>
                        </p:par>
                        <p:par>
                          <p:cTn id="38" fill="hold" nodeType="afterGroup">
                            <p:stCondLst>
                              <p:cond delay="6010"/>
                            </p:stCondLst>
                            <p:childTnLst>
                              <p:par>
                                <p:cTn id="39" presetID="1" presetClass="entr" presetSubtype="0" fill="hold" grpId="0" nodeType="afterEffect">
                                  <p:stCondLst>
                                    <p:cond delay="1"/>
                                  </p:stCondLst>
                                  <p:childTnLst>
                                    <p:set>
                                      <p:cBhvr>
                                        <p:cTn id="40" dur="1" fill="hold">
                                          <p:stCondLst>
                                            <p:cond delay="499"/>
                                          </p:stCondLst>
                                        </p:cTn>
                                        <p:tgtEl>
                                          <p:spTgt spid="231485"/>
                                        </p:tgtEl>
                                        <p:attrNameLst>
                                          <p:attrName>style.visibility</p:attrName>
                                        </p:attrNameLst>
                                      </p:cBhvr>
                                      <p:to>
                                        <p:strVal val="visible"/>
                                      </p:to>
                                    </p:set>
                                  </p:childTnLst>
                                </p:cTn>
                              </p:par>
                            </p:childTnLst>
                          </p:cTn>
                        </p:par>
                        <p:par>
                          <p:cTn id="41" fill="hold" nodeType="afterGroup">
                            <p:stCondLst>
                              <p:cond delay="6511"/>
                            </p:stCondLst>
                            <p:childTnLst>
                              <p:par>
                                <p:cTn id="42" presetID="1" presetClass="entr" presetSubtype="0" fill="hold" grpId="0" nodeType="afterEffect">
                                  <p:stCondLst>
                                    <p:cond delay="1"/>
                                  </p:stCondLst>
                                  <p:childTnLst>
                                    <p:set>
                                      <p:cBhvr>
                                        <p:cTn id="43" dur="1" fill="hold">
                                          <p:stCondLst>
                                            <p:cond delay="499"/>
                                          </p:stCondLst>
                                        </p:cTn>
                                        <p:tgtEl>
                                          <p:spTgt spid="231486"/>
                                        </p:tgtEl>
                                        <p:attrNameLst>
                                          <p:attrName>style.visibility</p:attrName>
                                        </p:attrNameLst>
                                      </p:cBhvr>
                                      <p:to>
                                        <p:strVal val="visible"/>
                                      </p:to>
                                    </p:set>
                                  </p:childTnLst>
                                </p:cTn>
                              </p:par>
                            </p:childTnLst>
                          </p:cTn>
                        </p:par>
                        <p:par>
                          <p:cTn id="44" fill="hold" nodeType="afterGroup">
                            <p:stCondLst>
                              <p:cond delay="7012"/>
                            </p:stCondLst>
                            <p:childTnLst>
                              <p:par>
                                <p:cTn id="45" presetID="1" presetClass="entr" presetSubtype="0" fill="hold" grpId="0" nodeType="afterEffect">
                                  <p:stCondLst>
                                    <p:cond delay="1"/>
                                  </p:stCondLst>
                                  <p:childTnLst>
                                    <p:set>
                                      <p:cBhvr>
                                        <p:cTn id="46" dur="1" fill="hold">
                                          <p:stCondLst>
                                            <p:cond delay="499"/>
                                          </p:stCondLst>
                                        </p:cTn>
                                        <p:tgtEl>
                                          <p:spTgt spid="231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73" grpId="0" animBg="1" autoUpdateAnimBg="0"/>
      <p:bldP spid="231474" grpId="0" animBg="1" autoUpdateAnimBg="0"/>
      <p:bldP spid="231475" grpId="0" animBg="1" autoUpdateAnimBg="0"/>
      <p:bldP spid="231478" grpId="0" animBg="1" autoUpdateAnimBg="0"/>
      <p:bldP spid="231479" grpId="0" animBg="1" autoUpdateAnimBg="0"/>
      <p:bldP spid="231480" grpId="0" animBg="1" autoUpdateAnimBg="0"/>
      <p:bldP spid="231481" grpId="0" animBg="1" autoUpdateAnimBg="0"/>
      <p:bldP spid="231482" grpId="0" animBg="1" autoUpdateAnimBg="0"/>
      <p:bldP spid="231483" grpId="0" animBg="1" autoUpdateAnimBg="0"/>
      <p:bldP spid="231484" grpId="0" animBg="1" autoUpdateAnimBg="0"/>
      <p:bldP spid="231485" grpId="0" animBg="1" autoUpdateAnimBg="0"/>
      <p:bldP spid="231486" grpId="0" animBg="1" autoUpdateAnimBg="0"/>
      <p:bldP spid="231487"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50274440"/>
      </p:ext>
    </p:extLst>
  </p:cSld>
  <p:clrMapOvr>
    <a:masterClrMapping/>
  </p:clrMapOvr>
  <p:transition spd="slow"/>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786096748"/>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899440361"/>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5033930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5" charset="0"/>
              <a:ea typeface="ＭＳ Ｐゴシック" charset="0"/>
              <a:cs typeface="+mn-cs"/>
            </a:endParaRPr>
          </a:p>
        </p:txBody>
      </p:sp>
    </p:spTree>
    <p:extLst>
      <p:ext uri="{BB962C8B-B14F-4D97-AF65-F5344CB8AC3E}">
        <p14:creationId xmlns:p14="http://schemas.microsoft.com/office/powerpoint/2010/main" val="16248714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English</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74943954"/>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zh-SG" altLang="en-US" sz="9600" dirty="0">
                <a:latin typeface="Arial" charset="0"/>
                <a:ea typeface="ＭＳ Ｐゴシック" charset="0"/>
              </a:rPr>
              <a:t>启示录</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
        <p:nvSpPr>
          <p:cNvPr id="2" name="Rectangle 1"/>
          <p:cNvSpPr/>
          <p:nvPr/>
        </p:nvSpPr>
        <p:spPr>
          <a:xfrm>
            <a:off x="384307" y="1286543"/>
            <a:ext cx="7399308" cy="230832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Arial"/>
                <a:ea typeface="+mn-ea"/>
                <a:cs typeface="Arial"/>
              </a:rPr>
              <a:t>上帝通过约翰展示了</a:t>
            </a:r>
            <a:r>
              <a:rPr kumimoji="0" lang="zh-CN" altLang="en-US" sz="3600" b="1" i="0" u="none" strike="noStrike" kern="1200" cap="none" spc="0" normalizeH="0" baseline="0" noProof="0" dirty="0">
                <a:ln>
                  <a:noFill/>
                </a:ln>
                <a:solidFill>
                  <a:srgbClr val="CC0000"/>
                </a:solidFill>
                <a:effectLst/>
                <a:uLnTx/>
                <a:uFillTx/>
                <a:latin typeface="Arial"/>
                <a:ea typeface="+mn-ea"/>
                <a:cs typeface="Arial"/>
              </a:rPr>
              <a:t>耶稣基督的主权</a:t>
            </a:r>
            <a:r>
              <a:rPr kumimoji="0" lang="zh-CN" altLang="en-US" sz="3600" b="1" i="0" u="none" strike="noStrike" kern="1200" cap="none" spc="0" normalizeH="0" baseline="0" noProof="0" dirty="0">
                <a:ln>
                  <a:noFill/>
                </a:ln>
                <a:solidFill>
                  <a:srgbClr val="000000"/>
                </a:solidFill>
                <a:effectLst/>
                <a:uLnTx/>
                <a:uFillTx/>
                <a:latin typeface="Arial"/>
                <a:ea typeface="+mn-ea"/>
                <a:cs typeface="Arial"/>
              </a:rPr>
              <a:t>在未来最终的胜利，以鼓励信徒在内有妥协和外有抵挡的境况中坚忍下去。</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SG" altLang="en-US" sz="4400" b="1" i="0" u="none" strike="noStrike" kern="1200" cap="none" spc="0" normalizeH="0" baseline="0" noProof="0" dirty="0">
                <a:ln>
                  <a:noFill/>
                </a:ln>
                <a:solidFill>
                  <a:srgbClr val="FFFFFF"/>
                </a:solidFill>
                <a:effectLst/>
                <a:uLnTx/>
                <a:uFillTx/>
                <a:latin typeface="Arial"/>
                <a:ea typeface="+mn-ea"/>
                <a:cs typeface="Arial"/>
              </a:rPr>
              <a:t>总结概要</a:t>
            </a:r>
            <a:endParaRPr kumimoji="0" lang="en-US" sz="4400" b="1" i="0" u="none" strike="noStrike" kern="1200" cap="none" spc="0" normalizeH="0" baseline="0" noProof="0" dirty="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2796476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新约综览</a:t>
            </a:r>
            <a:r>
              <a:rPr kumimoji="0" lang="en-US" altLang="zh-CN"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课堂笔记</a:t>
            </a:r>
          </a:p>
        </p:txBody>
      </p:sp>
    </p:spTree>
    <p:extLst>
      <p:ext uri="{BB962C8B-B14F-4D97-AF65-F5344CB8AC3E}">
        <p14:creationId xmlns:p14="http://schemas.microsoft.com/office/powerpoint/2010/main" val="1837800956"/>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err="1">
                <a:ln>
                  <a:noFill/>
                </a:ln>
                <a:solidFill>
                  <a:srgbClr val="FFFFFF"/>
                </a:solidFill>
                <a:effectLst/>
                <a:uLnTx/>
                <a:uFillTx/>
                <a:latin typeface="Arial" charset="0"/>
                <a:ea typeface="ＭＳ Ｐゴシック" charset="0"/>
                <a:cs typeface="ＭＳ Ｐゴシック" charset="0"/>
              </a:rPr>
              <a:t>翻译版本</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6071114"/>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中文</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01-</a:t>
            </a:r>
            <a:r>
              <a:rPr kumimoji="0" lang="zh-CN" alt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马太福音</a:t>
            </a: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_1-14_377_</a:t>
            </a:r>
            <a:r>
              <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cmn_ns_1773_v20.pptx</a:t>
            </a:r>
            <a:endParaRPr kumimoji="0" lang="en-US" sz="105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18126619"/>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印尼文</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899075162"/>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蒙古文</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364159702"/>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0"/>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244" y="711781"/>
            <a:ext cx="9144000" cy="680343"/>
          </a:xfrm>
          <a:prstGeom prst="rect">
            <a:avLst/>
          </a:prstGeom>
        </p:spPr>
      </p:pic>
      <p:sp>
        <p:nvSpPr>
          <p:cNvPr id="342017" name="Rectangle 1026"/>
          <p:cNvSpPr>
            <a:spLocks noGrp="1" noChangeArrowheads="1"/>
          </p:cNvSpPr>
          <p:nvPr>
            <p:ph type="ctrTitle"/>
          </p:nvPr>
        </p:nvSpPr>
        <p:spPr>
          <a:xfrm>
            <a:off x="5076056" y="798984"/>
            <a:ext cx="4139952"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越南文</a:t>
            </a:r>
            <a:endParaRPr lang="en-US" sz="14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85151937"/>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430265963"/>
      </p:ext>
    </p:extLst>
  </p:cSld>
  <p:clrMapOvr>
    <a:masterClrMapping/>
  </p:clrMapOvr>
  <p:transition spd="slow"/>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zh-CN" altLang="en-US" sz="5400" b="1" dirty="0">
                <a:solidFill>
                  <a:schemeClr val="bg1"/>
                </a:solidFill>
                <a:effectLst>
                  <a:outerShdw blurRad="38100" dist="38100" dir="2700000" algn="tl">
                    <a:srgbClr val="000000"/>
                  </a:outerShdw>
                </a:effectLst>
                <a:latin typeface="Arial" charset="0"/>
                <a:ea typeface="ＭＳ Ｐゴシック" charset="0"/>
                <a:cs typeface="Arial" charset="0"/>
              </a:rPr>
              <a:t>神差遣给我们的任务</a:t>
            </a:r>
            <a:endParaRPr lang="en-US" sz="5400" b="1" dirty="0">
              <a:solidFill>
                <a:schemeClr val="bg1"/>
              </a:solidFill>
              <a:effectLst>
                <a:outerShdw blurRad="38100" dist="38100" dir="2700000" algn="tl">
                  <a:srgbClr val="000000"/>
                </a:outerShdw>
              </a:effectLst>
              <a:latin typeface="Arial" charset="0"/>
              <a:ea typeface="ＭＳ Ｐゴシック" charset="0"/>
              <a:cs typeface="Arial"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eaLnBrk="1" hangingPunct="1">
              <a:spcBef>
                <a:spcPct val="20000"/>
              </a:spcBef>
              <a:defRPr/>
            </a:pPr>
            <a:r>
              <a:rPr lang="en-US" sz="2800" b="1" dirty="0" err="1">
                <a:solidFill>
                  <a:srgbClr val="FFFF00"/>
                </a:solidFill>
                <a:effectLst>
                  <a:outerShdw blurRad="38100" dist="38100" dir="2700000" algn="tl">
                    <a:srgbClr val="000000"/>
                  </a:outerShdw>
                </a:effectLst>
                <a:latin typeface="Arial" charset="0"/>
                <a:cs typeface="Arial" charset="0"/>
              </a:rPr>
              <a:t>WorldVenture</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新加坡领域代表</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新加坡神学院 </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学院教授</a:t>
            </a:r>
            <a:endParaRPr lang="en-US" altLang="zh-SG"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a:solidFill>
                  <a:srgbClr val="FFFF00"/>
                </a:solidFill>
                <a:effectLst>
                  <a:outerShdw blurRad="38100" dist="38100" dir="2700000" algn="tl">
                    <a:srgbClr val="000000"/>
                  </a:outerShdw>
                </a:effectLst>
                <a:latin typeface="Arial" charset="0"/>
                <a:cs typeface="Arial" charset="0"/>
              </a:rPr>
              <a:t>神</a:t>
            </a:r>
            <a:r>
              <a:rPr lang="zh-CN" altLang="en-US" sz="2800" b="1" dirty="0">
                <a:solidFill>
                  <a:srgbClr val="FFFF00"/>
                </a:solidFill>
                <a:effectLst>
                  <a:outerShdw blurRad="38100" dist="38100" dir="2700000" algn="tl">
                    <a:srgbClr val="000000"/>
                  </a:outerShdw>
                </a:effectLst>
                <a:latin typeface="Arial" charset="0"/>
                <a:cs typeface="Arial" charset="0"/>
              </a:rPr>
              <a:t>学教育延长</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行程</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老师</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圣经。。。翻译 </a:t>
            </a:r>
            <a:r>
              <a:rPr lang="en-US" altLang="zh-CN" sz="2800" b="1" dirty="0">
                <a:solidFill>
                  <a:srgbClr val="FFFFFF"/>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翻译</a:t>
            </a:r>
            <a:r>
              <a:rPr lang="zh-CN" altLang="en-US" sz="2800" b="1" dirty="0">
                <a:solidFill>
                  <a:srgbClr val="FFFFFF"/>
                </a:solidFill>
                <a:effectLst>
                  <a:outerShdw blurRad="38100" dist="38100" dir="2700000" algn="tl">
                    <a:srgbClr val="000000"/>
                  </a:outerShdw>
                </a:effectLst>
                <a:latin typeface="Arial" charset="0"/>
                <a:cs typeface="Arial" charset="0"/>
              </a:rPr>
              <a:t>主管</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国际社区学校</a:t>
            </a:r>
            <a:r>
              <a:rPr lang="en-US" altLang="zh-CN"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董事会成员</a:t>
            </a:r>
            <a:endParaRPr lang="en-US"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a:solidFill>
                  <a:srgbClr val="FFFF00"/>
                </a:solidFill>
                <a:effectLst>
                  <a:outerShdw blurRad="38100" dist="38100" dir="2700000" algn="tl">
                    <a:srgbClr val="000000"/>
                  </a:outerShdw>
                </a:effectLst>
                <a:latin typeface="Arial" charset="0"/>
                <a:cs typeface="Arial" charset="0"/>
              </a:rPr>
              <a:t>十字路口</a:t>
            </a:r>
            <a:r>
              <a:rPr lang="zh-CN" altLang="en-US" sz="2800" b="1" dirty="0">
                <a:solidFill>
                  <a:srgbClr val="FFFF00"/>
                </a:solidFill>
                <a:effectLst>
                  <a:outerShdw blurRad="38100" dist="38100" dir="2700000" algn="tl">
                    <a:srgbClr val="000000"/>
                  </a:outerShdw>
                </a:effectLst>
                <a:latin typeface="Arial" charset="0"/>
                <a:cs typeface="Arial" charset="0"/>
              </a:rPr>
              <a:t>教会 </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牧师</a:t>
            </a:r>
            <a:r>
              <a:rPr lang="en-US" sz="2800" b="1" dirty="0">
                <a:solidFill>
                  <a:srgbClr val="FFFFFF"/>
                </a:solidFill>
                <a:effectLst>
                  <a:outerShdw blurRad="38100" dist="38100" dir="2700000" algn="tl">
                    <a:srgbClr val="000000"/>
                  </a:outerShdw>
                </a:effectLst>
                <a:latin typeface="Arial" charset="0"/>
                <a:cs typeface="Arial" charset="0"/>
              </a:rPr>
              <a:t>-</a:t>
            </a:r>
            <a:r>
              <a:rPr lang="zh-CN" altLang="en-US" sz="2800" b="1" dirty="0">
                <a:solidFill>
                  <a:srgbClr val="FFFFFF"/>
                </a:solidFill>
                <a:effectLst>
                  <a:outerShdw blurRad="38100" dist="38100" dir="2700000" algn="tl">
                    <a:srgbClr val="000000"/>
                  </a:outerShdw>
                </a:effectLst>
                <a:latin typeface="Arial" charset="0"/>
                <a:cs typeface="Arial" charset="0"/>
              </a:rPr>
              <a:t>老师</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网上神学</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课程编写</a:t>
            </a:r>
            <a:endParaRPr lang="en-US" sz="2800" b="1" dirty="0">
              <a:solidFill>
                <a:srgbClr val="FFFFFF"/>
              </a:solidFill>
              <a:effectLst>
                <a:outerShdw blurRad="38100" dist="38100" dir="2700000" algn="tl">
                  <a:srgbClr val="000000"/>
                </a:outerShdw>
              </a:effectLst>
              <a:latin typeface="Arial" charset="0"/>
              <a:cs typeface="Arial"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 xmlns:a14="http://schemas.microsoft.com/office/drawing/2010/main">
                <a:noFill/>
              </a14:hiddenFill>
            </a:ext>
          </a:extLst>
        </p:spPr>
      </p:cxnSp>
      <p:cxnSp>
        <p:nvCxnSpPr>
          <p:cNvPr id="7" name="Straight Arrow Connector 6"/>
          <p:cNvCxnSpPr>
            <a:cxnSpLocks noChangeShapeType="1"/>
          </p:cNvCxnSpPr>
          <p:nvPr/>
        </p:nvCxnSpPr>
        <p:spPr bwMode="auto">
          <a:xfrm>
            <a:off x="71438" y="4941888"/>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 xmlns:a14="http://schemas.microsoft.com/office/drawing/2010/main">
                <a:noFill/>
              </a14:hiddenFill>
            </a:ext>
          </a:extLst>
        </p:spPr>
      </p:cxn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4" end="4"/>
                                            </p:txEl>
                                          </p:spTgt>
                                        </p:tgtEl>
                                        <p:attrNameLst>
                                          <p:attrName>style.visibility</p:attrName>
                                        </p:attrNameLst>
                                      </p:cBhvr>
                                      <p:to>
                                        <p:strVal val="visible"/>
                                      </p:to>
                                    </p:set>
                                    <p:animEffect transition="in" filter="wipe(up)">
                                      <p:cBhvr>
                                        <p:cTn id="23" dur="500"/>
                                        <p:tgtEl>
                                          <p:spTgt spid="1027">
                                            <p:txEl>
                                              <p:pRg st="4" end="4"/>
                                            </p:txEl>
                                          </p:spTgt>
                                        </p:tgtEl>
                                      </p:cBhvr>
                                    </p:animEffect>
                                  </p:childTnLst>
                                </p:cTn>
                              </p:par>
                            </p:childTnLst>
                          </p:cTn>
                        </p:par>
                        <p:par>
                          <p:cTn id="24" fill="hold" nodeType="afterGroup">
                            <p:stCondLst>
                              <p:cond delay="12500"/>
                            </p:stCondLst>
                            <p:childTnLst>
                              <p:par>
                                <p:cTn id="25" presetID="22" presetClass="entr" presetSubtype="1" fill="hold" grpId="0" nodeType="afterEffect">
                                  <p:stCondLst>
                                    <p:cond delay="2000"/>
                                  </p:stCondLst>
                                  <p:childTnLst>
                                    <p:set>
                                      <p:cBhvr>
                                        <p:cTn id="26" dur="1" fill="hold">
                                          <p:stCondLst>
                                            <p:cond delay="0"/>
                                          </p:stCondLst>
                                        </p:cTn>
                                        <p:tgtEl>
                                          <p:spTgt spid="1027">
                                            <p:txEl>
                                              <p:pRg st="5" end="5"/>
                                            </p:txEl>
                                          </p:spTgt>
                                        </p:tgtEl>
                                        <p:attrNameLst>
                                          <p:attrName>style.visibility</p:attrName>
                                        </p:attrNameLst>
                                      </p:cBhvr>
                                      <p:to>
                                        <p:strVal val="visible"/>
                                      </p:to>
                                    </p:set>
                                    <p:animEffect transition="in" filter="wipe(up)">
                                      <p:cBhvr>
                                        <p:cTn id="27" dur="500"/>
                                        <p:tgtEl>
                                          <p:spTgt spid="1027">
                                            <p:txEl>
                                              <p:pRg st="5" end="5"/>
                                            </p:txEl>
                                          </p:spTgt>
                                        </p:tgtEl>
                                      </p:cBhvr>
                                    </p:animEffect>
                                  </p:childTnLst>
                                </p:cTn>
                              </p:par>
                            </p:childTnLst>
                          </p:cTn>
                        </p:par>
                        <p:par>
                          <p:cTn id="28" fill="hold">
                            <p:stCondLst>
                              <p:cond delay="15000"/>
                            </p:stCondLst>
                            <p:childTnLst>
                              <p:par>
                                <p:cTn id="29" presetID="22" presetClass="entr" presetSubtype="1" fill="hold" grpId="0" nodeType="afterEffect">
                                  <p:stCondLst>
                                    <p:cond delay="2000"/>
                                  </p:stCondLst>
                                  <p:childTnLst>
                                    <p:set>
                                      <p:cBhvr>
                                        <p:cTn id="30" dur="1" fill="hold">
                                          <p:stCondLst>
                                            <p:cond delay="0"/>
                                          </p:stCondLst>
                                        </p:cTn>
                                        <p:tgtEl>
                                          <p:spTgt spid="1027">
                                            <p:txEl>
                                              <p:pRg st="6" end="6"/>
                                            </p:txEl>
                                          </p:spTgt>
                                        </p:tgtEl>
                                        <p:attrNameLst>
                                          <p:attrName>style.visibility</p:attrName>
                                        </p:attrNameLst>
                                      </p:cBhvr>
                                      <p:to>
                                        <p:strVal val="visible"/>
                                      </p:to>
                                    </p:set>
                                    <p:animEffect transition="in" filter="wipe(up)">
                                      <p:cBhvr>
                                        <p:cTn id="31" dur="500"/>
                                        <p:tgtEl>
                                          <p:spTgt spid="1027">
                                            <p:txEl>
                                              <p:pRg st="6" end="6"/>
                                            </p:txEl>
                                          </p:spTgt>
                                        </p:tgtEl>
                                      </p:cBhvr>
                                    </p:animEffect>
                                  </p:childTnLst>
                                </p:cTn>
                              </p:par>
                            </p:childTnLst>
                          </p:cTn>
                        </p:par>
                        <p:par>
                          <p:cTn id="32" fill="hold" nodeType="afterGroup">
                            <p:stCondLst>
                              <p:cond delay="17500"/>
                            </p:stCondLst>
                            <p:childTnLst>
                              <p:par>
                                <p:cTn id="33" presetID="22" presetClass="entr" presetSubtype="8"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nodeType="afterGroup">
                            <p:stCondLst>
                              <p:cond delay="180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par>
                          <p:cTn id="40" fill="hold" nodeType="afterGroup">
                            <p:stCondLst>
                              <p:cond delay="18500"/>
                            </p:stCondLst>
                            <p:childTnLst>
                              <p:par>
                                <p:cTn id="41" presetID="22" presetClass="entr" presetSubtype="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ipe(left)">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605416" y="1298141"/>
            <a:ext cx="8136204" cy="4417160"/>
          </a:xfrm>
          <a:prstGeom prst="rect">
            <a:avLst/>
          </a:prstGeom>
        </p:spPr>
        <p:txBody>
          <a:bodyPr wrap="square">
            <a:spAutoFit/>
          </a:bodyPr>
          <a:lstStyle/>
          <a:p>
            <a:r>
              <a:rPr lang="zh-CN" altLang="en-US" sz="4000" b="1" dirty="0">
                <a:solidFill>
                  <a:srgbClr val="FFFFFF"/>
                </a:solidFill>
                <a:effectLst>
                  <a:glow rad="330200">
                    <a:srgbClr val="000000">
                      <a:alpha val="75000"/>
                    </a:srgbClr>
                  </a:glow>
                </a:effectLst>
                <a:latin typeface="Arial"/>
                <a:cs typeface="Arial"/>
              </a:rPr>
              <a:t>很少人读一本书会把最后一章忽略掉。然而，许多基督徒却是这样的读圣经。他们避免读启示录，因为书中描述许多奇怪的异象和象征。 “启示”的意思是“揭示”，但这本书却是所有圣经书中写得最隐晦的一本。</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3958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226391" y="1416285"/>
            <a:ext cx="8691218" cy="3785652"/>
          </a:xfrm>
          <a:prstGeom prst="rect">
            <a:avLst/>
          </a:prstGeom>
        </p:spPr>
        <p:txBody>
          <a:bodyPr wrap="square">
            <a:spAutoFit/>
          </a:bodyPr>
          <a:lstStyle/>
          <a:p>
            <a:r>
              <a:rPr lang="zh-CN" altLang="en-US" sz="4000" b="1" dirty="0">
                <a:solidFill>
                  <a:srgbClr val="FFFFFF"/>
                </a:solidFill>
                <a:effectLst>
                  <a:glow rad="330200">
                    <a:srgbClr val="000000">
                      <a:alpha val="75000"/>
                    </a:srgbClr>
                  </a:glow>
                </a:effectLst>
                <a:latin typeface="Arial"/>
                <a:cs typeface="Arial"/>
              </a:rPr>
              <a:t>这个课程的内容涵盖启示录第十五到二十二章，并会告诉你启示录的年表，帮助你正确的阐释书中的讯息。书的主题是耶稣基督的主权及最后的胜利，因此我们的考查将促进你和那荣耀基督的关系。</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327190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这本书启示基督的国度将会是一千年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(20:1-6),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也启示这国度是在是的未来国度</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因为圣徒要</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在地上执掌王权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(5:10)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77403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7" name="Rectangle 6"/>
          <p:cNvSpPr/>
          <p:nvPr/>
        </p:nvSpPr>
        <p:spPr>
          <a:xfrm>
            <a:off x="176695" y="3235182"/>
            <a:ext cx="8901045" cy="3539430"/>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了解启示录的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背景</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，如作者、场合、接受者、写作日期、特点等等。</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Font typeface="+mj-lt"/>
              <a:buAutoNum type="arabicPeriod"/>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批判四个主要</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阐释启示录的方法</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，以便能正确的理解预言文学。</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401239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up)">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2993892" y="137491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51803" y="3373041"/>
            <a:ext cx="8879901" cy="3108543"/>
          </a:xfrm>
          <a:prstGeom prst="rect">
            <a:avLst/>
          </a:prstGeom>
        </p:spPr>
        <p:txBody>
          <a:bodyPr wrap="square">
            <a:spAutoFit/>
          </a:bodyPr>
          <a:lstStyle/>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3.</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解释启示录的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主题</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：基督在未来胜利里的主权；鉴　 </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于那已被荣耀的基督，教会应该如何面对外来的迫</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害及内部的妥协； 神的正义与怜悯；以及鉴于历</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史结束后，基督将为王，我们今日的崇拜应该是怎</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样的呢？</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sz="2800" b="1" dirty="0">
                <a:solidFill>
                  <a:srgbClr val="FFFFFF"/>
                </a:solidFill>
                <a:effectLst>
                  <a:glow rad="330200">
                    <a:srgbClr val="000000">
                      <a:alpha val="75000"/>
                    </a:srgbClr>
                  </a:glow>
                </a:effectLst>
                <a:latin typeface="宋体" pitchFamily="2" charset="-122"/>
                <a:ea typeface="宋体" pitchFamily="2" charset="-122"/>
                <a:cs typeface="Arial"/>
              </a:rPr>
              <a:t>4.</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追踪基本的三</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大纲</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；高潮是基督的再来（启</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19</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章）。</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334319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wipe(up)">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wipe(up)">
                                      <p:cBhvr>
                                        <p:cTn id="22" dur="500"/>
                                        <p:tgtEl>
                                          <p:spTgt spid="8">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wipe(up)">
                                      <p:cBhvr>
                                        <p:cTn id="27" dur="500"/>
                                        <p:tgtEl>
                                          <p:spTgt spid="8">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wipe(up)">
                                      <p:cBhvr>
                                        <p:cTn id="32" dur="500"/>
                                        <p:tgtEl>
                                          <p:spTgt spid="8">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animEffect transition="in" filter="wipe(up)">
                                      <p:cBhvr>
                                        <p:cTn id="3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8" name="Rectangle 7"/>
          <p:cNvSpPr/>
          <p:nvPr/>
        </p:nvSpPr>
        <p:spPr>
          <a:xfrm>
            <a:off x="176695" y="3224696"/>
            <a:ext cx="8901045" cy="3539430"/>
          </a:xfrm>
          <a:prstGeom prst="rect">
            <a:avLst/>
          </a:prstGeom>
        </p:spPr>
        <p:txBody>
          <a:bodyPr wrap="square">
            <a:spAutoFit/>
          </a:bodyPr>
          <a:lstStyle/>
          <a:p>
            <a:pPr marL="514350" indent="-514350">
              <a:buAutoNum type="arabicPeriod" startAt="5"/>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运用从启示录 </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2 - 3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章里七个</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教会</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的长处与短处中学到的经验教训。</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6.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了解大灾难时期</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审判</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的基本流程 （印，号角，碗， </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及补充资料）。</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7.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演示</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灾难时期和千禧年</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如何融入神的计划和目的。 </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
        <p:nvSpPr>
          <p:cNvPr id="7" name="Title 1"/>
          <p:cNvSpPr txBox="1">
            <a:spLocks/>
          </p:cNvSpPr>
          <p:nvPr/>
        </p:nvSpPr>
        <p:spPr bwMode="auto">
          <a:xfrm>
            <a:off x="-22085" y="0"/>
            <a:ext cx="8433968" cy="77304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r>
              <a:rPr lang="zh-CN" altLang="en-US" sz="3600" b="1" dirty="0">
                <a:solidFill>
                  <a:srgbClr val="FFFFFF"/>
                </a:solidFill>
                <a:ea typeface="ＭＳ Ｐゴシック"/>
                <a:cs typeface="ＭＳ Ｐゴシック"/>
              </a:rPr>
              <a:t>课程目标</a:t>
            </a:r>
            <a:endParaRPr lang="en-US" b="1" dirty="0"/>
          </a:p>
        </p:txBody>
      </p:sp>
      <p:sp>
        <p:nvSpPr>
          <p:cNvPr id="9" name="Rectangle 8"/>
          <p:cNvSpPr/>
          <p:nvPr/>
        </p:nvSpPr>
        <p:spPr>
          <a:xfrm>
            <a:off x="2993892"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68348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76696" y="3392134"/>
            <a:ext cx="8901045" cy="3108543"/>
          </a:xfrm>
          <a:prstGeom prst="rect">
            <a:avLst/>
          </a:prstGeom>
        </p:spPr>
        <p:txBody>
          <a:bodyPr wrap="square">
            <a:spAutoFit/>
          </a:bodyPr>
          <a:lstStyle/>
          <a:p>
            <a:pPr marL="514350" indent="-514350">
              <a:buAutoNum type="arabicPeriod" startAt="8"/>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捍卫</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前千禧年</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的观点 </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(20:1-6)</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Clr>
                <a:srgbClr val="FFFFFF"/>
              </a:buClr>
              <a:buAutoNum type="arabicPeriod" startAt="9"/>
            </a:pPr>
            <a:r>
              <a:rPr lang="zh-CN" altLang="en-US" sz="2800" b="1" dirty="0">
                <a:solidFill>
                  <a:srgbClr val="FFC000"/>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慑于</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在天上的荣耀 及拥有天堂为我们未来的家的</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特权！</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10.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在生命中作任何必要的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改变</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，以便来到主面前时不</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羞愧。</a:t>
            </a:r>
            <a:endParaRPr lang="en-US" sz="4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653887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6" end="6"/>
                                            </p:txEl>
                                          </p:spTgt>
                                        </p:tgtEl>
                                        <p:attrNameLst>
                                          <p:attrName>style.visibility</p:attrName>
                                        </p:attrNameLst>
                                      </p:cBhvr>
                                      <p:to>
                                        <p:strVal val="visible"/>
                                      </p:to>
                                    </p:set>
                                    <p:animEffect transition="in" filter="wipe(up)">
                                      <p:cBhvr>
                                        <p:cTn id="2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5"/>
          <p:cNvSpPr/>
          <p:nvPr/>
        </p:nvSpPr>
        <p:spPr bwMode="auto">
          <a:xfrm>
            <a:off x="0" y="717826"/>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a:solidFill>
                  <a:srgbClr val="FFFFFF"/>
                </a:solidFill>
                <a:ea typeface="ＭＳ Ｐゴシック"/>
                <a:cs typeface="ＭＳ Ｐゴシック"/>
              </a:rPr>
              <a:t>课程要求</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2, 5</a:t>
            </a:r>
          </a:p>
        </p:txBody>
      </p:sp>
      <p:sp>
        <p:nvSpPr>
          <p:cNvPr id="5" name="Rectangle 4"/>
          <p:cNvSpPr/>
          <p:nvPr/>
        </p:nvSpPr>
        <p:spPr>
          <a:xfrm>
            <a:off x="3108744" y="634364"/>
            <a:ext cx="3047999" cy="523220"/>
          </a:xfrm>
          <a:prstGeom prst="rect">
            <a:avLst/>
          </a:prstGeom>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两种选择</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287131" y="1429747"/>
            <a:ext cx="3379304" cy="1384995"/>
          </a:xfrm>
          <a:prstGeom prst="rect">
            <a:avLst/>
          </a:prstGeom>
          <a:effectLst/>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阅读课程手册</a:t>
            </a:r>
            <a:br>
              <a:rPr lang="en-US" sz="2800" b="1" dirty="0">
                <a:solidFill>
                  <a:srgbClr val="FFFFFF"/>
                </a:solidFill>
                <a:effectLst>
                  <a:glow rad="330200">
                    <a:srgbClr val="000000">
                      <a:alpha val="75000"/>
                    </a:srgbClr>
                  </a:glow>
                </a:effectLst>
                <a:latin typeface="Arial"/>
                <a:cs typeface="Arial"/>
              </a:rPr>
            </a:br>
            <a:r>
              <a:rPr lang="en-US" sz="2800" b="1" dirty="0">
                <a:solidFill>
                  <a:srgbClr val="FFFFFF"/>
                </a:solidFill>
                <a:effectLst>
                  <a:glow rad="330200">
                    <a:srgbClr val="000000">
                      <a:alpha val="75000"/>
                    </a:srgbClr>
                  </a:glow>
                </a:effectLst>
                <a:latin typeface="Arial"/>
                <a:cs typeface="Arial"/>
              </a:rPr>
              <a:t>+</a:t>
            </a:r>
            <a:br>
              <a:rPr lang="en-US" sz="2800" b="1" dirty="0">
                <a:solidFill>
                  <a:srgbClr val="FFFFFF"/>
                </a:solidFill>
                <a:effectLst>
                  <a:glow rad="330200">
                    <a:srgbClr val="000000">
                      <a:alpha val="75000"/>
                    </a:srgbClr>
                  </a:glow>
                </a:effectLst>
                <a:latin typeface="Arial"/>
                <a:cs typeface="Arial"/>
              </a:rPr>
            </a:br>
            <a:r>
              <a:rPr lang="en-US" sz="2800" b="1" dirty="0">
                <a:solidFill>
                  <a:srgbClr val="FFFF00"/>
                </a:solidFill>
                <a:effectLst>
                  <a:glow rad="330200">
                    <a:srgbClr val="000000">
                      <a:alpha val="75000"/>
                    </a:srgbClr>
                  </a:glow>
                </a:effectLst>
                <a:latin typeface="Arial"/>
                <a:cs typeface="Arial"/>
              </a:rPr>
              <a:t>5 </a:t>
            </a:r>
            <a:r>
              <a:rPr lang="zh-CN" altLang="en-US" sz="2800" b="1" dirty="0">
                <a:solidFill>
                  <a:srgbClr val="FFFF00"/>
                </a:solidFill>
                <a:effectLst>
                  <a:glow rad="330200">
                    <a:srgbClr val="000000">
                      <a:alpha val="75000"/>
                    </a:srgbClr>
                  </a:glow>
                </a:effectLst>
                <a:latin typeface="Arial"/>
                <a:cs typeface="Arial"/>
              </a:rPr>
              <a:t>个网上测验</a:t>
            </a:r>
            <a:endParaRPr lang="en-US" sz="4800" b="1" dirty="0">
              <a:solidFill>
                <a:srgbClr val="FFFF00"/>
              </a:solidFill>
              <a:effectLst>
                <a:glow rad="330200">
                  <a:srgbClr val="000000">
                    <a:alpha val="75000"/>
                  </a:srgbClr>
                </a:glow>
              </a:effectLst>
              <a:latin typeface="Arial"/>
              <a:cs typeface="Arial"/>
            </a:endParaRPr>
          </a:p>
        </p:txBody>
      </p:sp>
      <p:pic>
        <p:nvPicPr>
          <p:cNvPr id="4" name="Picture 3" descr="rev intro requirements king-strategy-clip-art.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4793" y="3832086"/>
            <a:ext cx="2755900" cy="2946400"/>
          </a:xfrm>
          <a:prstGeom prst="rect">
            <a:avLst/>
          </a:prstGeom>
        </p:spPr>
      </p:pic>
      <p:sp>
        <p:nvSpPr>
          <p:cNvPr id="7" name="Down Arrow 6"/>
          <p:cNvSpPr/>
          <p:nvPr/>
        </p:nvSpPr>
        <p:spPr bwMode="auto">
          <a:xfrm rot="8511449">
            <a:off x="2562092" y="2760862"/>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1" name="Cloud 10"/>
          <p:cNvSpPr/>
          <p:nvPr/>
        </p:nvSpPr>
        <p:spPr bwMode="auto">
          <a:xfrm>
            <a:off x="5080002" y="673652"/>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2" name="Rectangle 11"/>
          <p:cNvSpPr/>
          <p:nvPr/>
        </p:nvSpPr>
        <p:spPr>
          <a:xfrm>
            <a:off x="5367133" y="1385573"/>
            <a:ext cx="3379304" cy="1384995"/>
          </a:xfrm>
          <a:prstGeom prst="rect">
            <a:avLst/>
          </a:prstGeom>
          <a:effectLst/>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阅读课程手册</a:t>
            </a:r>
            <a:br>
              <a:rPr lang="en-US" sz="2800" b="1" dirty="0">
                <a:solidFill>
                  <a:srgbClr val="FFFFFF"/>
                </a:solidFill>
                <a:effectLst>
                  <a:glow rad="330200">
                    <a:srgbClr val="000000">
                      <a:alpha val="75000"/>
                    </a:srgbClr>
                  </a:glow>
                </a:effectLst>
                <a:latin typeface="Arial"/>
                <a:cs typeface="Arial"/>
              </a:rPr>
            </a:br>
            <a:r>
              <a:rPr lang="en-US" sz="2800" b="1" dirty="0">
                <a:solidFill>
                  <a:srgbClr val="FFFFFF"/>
                </a:solidFill>
                <a:effectLst>
                  <a:glow rad="330200">
                    <a:srgbClr val="000000">
                      <a:alpha val="75000"/>
                    </a:srgbClr>
                  </a:glow>
                </a:effectLst>
                <a:latin typeface="Arial"/>
                <a:cs typeface="Arial"/>
              </a:rPr>
              <a:t>+</a:t>
            </a:r>
            <a:br>
              <a:rPr lang="en-US" sz="2800" b="1" dirty="0">
                <a:solidFill>
                  <a:srgbClr val="FFFFFF"/>
                </a:solidFill>
                <a:effectLst>
                  <a:glow rad="330200">
                    <a:srgbClr val="000000">
                      <a:alpha val="75000"/>
                    </a:srgbClr>
                  </a:glow>
                </a:effectLst>
                <a:latin typeface="Arial"/>
                <a:cs typeface="Arial"/>
              </a:rPr>
            </a:br>
            <a:r>
              <a:rPr lang="zh-CN" altLang="en-US" sz="2800" b="1" dirty="0">
                <a:solidFill>
                  <a:srgbClr val="FFFFFF"/>
                </a:solidFill>
                <a:effectLst>
                  <a:glow rad="330200">
                    <a:srgbClr val="000000">
                      <a:alpha val="75000"/>
                    </a:srgbClr>
                  </a:glow>
                </a:effectLst>
                <a:latin typeface="Arial"/>
                <a:cs typeface="Arial"/>
              </a:rPr>
              <a:t>翻译</a:t>
            </a:r>
            <a:endParaRPr lang="en-US" sz="4800" b="1" dirty="0">
              <a:solidFill>
                <a:srgbClr val="FFFF00"/>
              </a:solidFill>
              <a:effectLst>
                <a:glow rad="330200">
                  <a:srgbClr val="000000">
                    <a:alpha val="75000"/>
                  </a:srgbClr>
                </a:glow>
              </a:effectLst>
              <a:latin typeface="Arial"/>
              <a:cs typeface="Arial"/>
            </a:endParaRPr>
          </a:p>
        </p:txBody>
      </p:sp>
      <p:sp>
        <p:nvSpPr>
          <p:cNvPr id="13" name="Down Arrow 12"/>
          <p:cNvSpPr/>
          <p:nvPr/>
        </p:nvSpPr>
        <p:spPr bwMode="auto">
          <a:xfrm rot="13029005">
            <a:off x="5622449" y="2763931"/>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7758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childTnLst>
                          </p:cTn>
                        </p:par>
                        <p:par>
                          <p:cTn id="23" fill="hold">
                            <p:stCondLst>
                              <p:cond delay="500"/>
                            </p:stCondLst>
                            <p:childTnLst>
                              <p:par>
                                <p:cTn id="24" presetID="55"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strVal val="#ppt_w*0.70"/>
                                          </p:val>
                                        </p:tav>
                                        <p:tav tm="100000">
                                          <p:val>
                                            <p:strVal val="#ppt_w"/>
                                          </p:val>
                                        </p:tav>
                                      </p:tavLst>
                                    </p:anim>
                                    <p:anim calcmode="lin" valueType="num">
                                      <p:cBhvr>
                                        <p:cTn id="27" dur="1000" fill="hold"/>
                                        <p:tgtEl>
                                          <p:spTgt spid="11"/>
                                        </p:tgtEl>
                                        <p:attrNameLst>
                                          <p:attrName>ppt_h</p:attrName>
                                        </p:attrNameLst>
                                      </p:cBhvr>
                                      <p:tavLst>
                                        <p:tav tm="0">
                                          <p:val>
                                            <p:strVal val="#ppt_h"/>
                                          </p:val>
                                        </p:tav>
                                        <p:tav tm="100000">
                                          <p:val>
                                            <p:strVal val="#ppt_h"/>
                                          </p:val>
                                        </p:tav>
                                      </p:tavLst>
                                    </p:anim>
                                    <p:animEffect transition="in" filter="fade">
                                      <p:cBhvr>
                                        <p:cTn id="28" dur="1000"/>
                                        <p:tgtEl>
                                          <p:spTgt spid="11"/>
                                        </p:tgtEl>
                                      </p:cBhvr>
                                    </p:animEffect>
                                  </p:childTnLst>
                                </p:cTn>
                              </p:par>
                            </p:childTnLst>
                          </p:cTn>
                        </p:par>
                        <p:par>
                          <p:cTn id="29" fill="hold">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up)">
                                      <p:cBhvr>
                                        <p:cTn id="3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a:solidFill>
                  <a:srgbClr val="FFFFFF"/>
                </a:solidFill>
                <a:ea typeface="ＭＳ Ｐゴシック"/>
                <a:cs typeface="ＭＳ Ｐゴシック"/>
              </a:rPr>
              <a:t>联络我的方式</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4</a:t>
            </a: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2217" y="1384852"/>
            <a:ext cx="3302000" cy="2641600"/>
          </a:xfrm>
          <a:prstGeom prst="rect">
            <a:avLst/>
          </a:prstGeom>
        </p:spPr>
      </p:pic>
      <p:sp>
        <p:nvSpPr>
          <p:cNvPr id="14" name="Rectangle 13"/>
          <p:cNvSpPr/>
          <p:nvPr/>
        </p:nvSpPr>
        <p:spPr>
          <a:xfrm>
            <a:off x="3511830" y="1550972"/>
            <a:ext cx="5632170" cy="2246769"/>
          </a:xfrm>
          <a:prstGeom prst="rect">
            <a:avLst/>
          </a:prstGeom>
        </p:spPr>
        <p:txBody>
          <a:bodyPr wrap="square">
            <a:spAutoFit/>
          </a:bodyPr>
          <a:lstStyle/>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电邮：</a:t>
            </a:r>
            <a:r>
              <a:rPr lang="en-US" sz="2800" b="1" dirty="0">
                <a:solidFill>
                  <a:srgbClr val="FFFFFF"/>
                </a:solidFill>
                <a:effectLst>
                  <a:glow rad="330200">
                    <a:srgbClr val="000000">
                      <a:alpha val="75000"/>
                    </a:srgbClr>
                  </a:glow>
                </a:effectLst>
                <a:latin typeface="Arial"/>
                <a:cs typeface="Arial"/>
              </a:rPr>
              <a:t>griffith@sbc.edu.sg</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手机：</a:t>
            </a:r>
            <a:r>
              <a:rPr lang="en-US" sz="2800" b="1" dirty="0">
                <a:solidFill>
                  <a:srgbClr val="FFFFFF"/>
                </a:solidFill>
                <a:effectLst>
                  <a:glow rad="330200">
                    <a:srgbClr val="000000">
                      <a:alpha val="75000"/>
                    </a:srgbClr>
                  </a:glow>
                </a:effectLst>
                <a:latin typeface="Arial"/>
                <a:cs typeface="Arial"/>
              </a:rPr>
              <a:t>65-9113-7090</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办公室电话：</a:t>
            </a:r>
            <a:r>
              <a:rPr lang="en-US" sz="2800" b="1" dirty="0">
                <a:solidFill>
                  <a:srgbClr val="FFFFFF"/>
                </a:solidFill>
                <a:effectLst>
                  <a:glow rad="330200">
                    <a:srgbClr val="000000">
                      <a:alpha val="75000"/>
                    </a:srgbClr>
                  </a:glow>
                </a:effectLst>
                <a:latin typeface="Arial"/>
                <a:cs typeface="Arial"/>
              </a:rPr>
              <a:t> 65-6559-1555 ext. 7130</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新神信箱</a:t>
            </a:r>
            <a:r>
              <a:rPr lang="en-US" sz="2800" b="1" dirty="0">
                <a:solidFill>
                  <a:srgbClr val="FFFFFF"/>
                </a:solidFill>
                <a:effectLst>
                  <a:glow rad="330200">
                    <a:srgbClr val="000000">
                      <a:alpha val="75000"/>
                    </a:srgbClr>
                  </a:glow>
                </a:effectLst>
                <a:latin typeface="Arial"/>
                <a:cs typeface="Arial"/>
              </a:rPr>
              <a:t> L19</a:t>
            </a:r>
          </a:p>
        </p:txBody>
      </p:sp>
    </p:spTree>
    <p:extLst>
      <p:ext uri="{BB962C8B-B14F-4D97-AF65-F5344CB8AC3E}">
        <p14:creationId xmlns:p14="http://schemas.microsoft.com/office/powerpoint/2010/main" val="39780037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2"/>
          <p:cNvSpPr>
            <a:spLocks noGrp="1" noChangeArrowheads="1"/>
          </p:cNvSpPr>
          <p:nvPr>
            <p:ph type="title"/>
          </p:nvPr>
        </p:nvSpPr>
        <p:spPr>
          <a:xfrm>
            <a:off x="914400" y="333375"/>
            <a:ext cx="5029200" cy="609600"/>
          </a:xfrm>
        </p:spPr>
        <p:txBody>
          <a:bodyPr/>
          <a:lstStyle/>
          <a:p>
            <a:r>
              <a:rPr lang="en-US" altLang="zh-CN" sz="2800">
                <a:ea typeface="SimSun" pitchFamily="2" charset="-122"/>
              </a:rPr>
              <a:t>Jesus, God’s Righteousness</a:t>
            </a:r>
            <a:r>
              <a:rPr lang="en-US" altLang="zh-CN" sz="2100">
                <a:ea typeface="SimSun" pitchFamily="2" charset="-122"/>
              </a:rPr>
              <a:t> 1/4</a:t>
            </a:r>
          </a:p>
        </p:txBody>
      </p:sp>
      <p:pic>
        <p:nvPicPr>
          <p:cNvPr id="543746" name="Picture 4"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4"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342900" indent="-342900">
              <a:spcBef>
                <a:spcPct val="20000"/>
              </a:spcBef>
            </a:pPr>
            <a:r>
              <a:rPr lang="zh-CN" altLang="en-US" sz="4000">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神公义的彰显</a:t>
            </a:r>
            <a:r>
              <a:rPr lang="en-US" altLang="zh-CN" sz="4000" b="1">
                <a:solidFill>
                  <a:srgbClr val="FFFFFF"/>
                </a:solidFill>
                <a:latin typeface="Times New Roman" pitchFamily="18" charset="0"/>
                <a:ea typeface="SimSun" pitchFamily="2" charset="-122"/>
                <a:cs typeface="+mn-cs"/>
              </a:rPr>
              <a:t>,</a:t>
            </a:r>
          </a:p>
          <a:p>
            <a:pPr marL="342900" indent="-34290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人子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神儿子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他的国降临</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赎罪祭</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如今已得荣耀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如今已称义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他的国降临。</a:t>
            </a:r>
            <a:endParaRPr lang="en-US" altLang="zh-CN" sz="36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769980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3" name="Picture 2"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5794" name="Rectangle 3"/>
          <p:cNvSpPr>
            <a:spLocks noGrp="1" noChangeArrowheads="1"/>
          </p:cNvSpPr>
          <p:nvPr>
            <p:ph type="title"/>
          </p:nvPr>
        </p:nvSpPr>
        <p:spPr>
          <a:xfrm>
            <a:off x="914400" y="333375"/>
            <a:ext cx="5029200" cy="609600"/>
          </a:xfrm>
        </p:spPr>
        <p:txBody>
          <a:bodyPr/>
          <a:lstStyle/>
          <a:p>
            <a:r>
              <a:rPr lang="en-US" altLang="zh-CN" sz="2800">
                <a:ea typeface="SimSun" pitchFamily="2" charset="-122"/>
              </a:rPr>
              <a:t>Jesus, God’s Righteousness 2/4</a:t>
            </a:r>
            <a:endParaRPr lang="en-US" altLang="zh-CN" sz="2100">
              <a:ea typeface="SimSun" pitchFamily="2" charset="-122"/>
            </a:endParaRPr>
          </a:p>
        </p:txBody>
      </p:sp>
      <p:sp>
        <p:nvSpPr>
          <p:cNvPr id="62468"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1017518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6"/>
          <p:cNvSpPr>
            <a:spLocks noGrp="1" noChangeArrowheads="1"/>
          </p:cNvSpPr>
          <p:nvPr>
            <p:ph type="title"/>
          </p:nvPr>
        </p:nvSpPr>
        <p:spPr/>
        <p:txBody>
          <a:bodyPr/>
          <a:lstStyle/>
          <a:p>
            <a:r>
              <a:rPr lang="en-US" altLang="zh-CN" sz="2800">
                <a:ea typeface="SimSun" pitchFamily="2" charset="-122"/>
              </a:rPr>
              <a:t>Jesus, God’s Righteousness 3/4</a:t>
            </a:r>
            <a:endParaRPr lang="en-US" altLang="zh-CN">
              <a:ea typeface="SimSun" pitchFamily="2" charset="-122"/>
            </a:endParaRPr>
          </a:p>
        </p:txBody>
      </p:sp>
      <p:pic>
        <p:nvPicPr>
          <p:cNvPr id="547842" name="Picture 4"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2" name="Rectangle 7"/>
          <p:cNvSpPr>
            <a:spLocks noChangeArrowheads="1"/>
          </p:cNvSpPr>
          <p:nvPr/>
        </p:nvSpPr>
        <p:spPr bwMode="auto">
          <a:xfrm>
            <a:off x="533400" y="228600"/>
            <a:ext cx="8243888" cy="6381750"/>
          </a:xfrm>
          <a:prstGeom prst="rect">
            <a:avLst/>
          </a:prstGeom>
          <a:noFill/>
          <a:ln w="9525">
            <a:noFill/>
            <a:miter lim="800000"/>
            <a:headEnd/>
            <a:tailEnd/>
          </a:ln>
          <a:effectLst>
            <a:outerShdw blurRad="63500" dist="38099" dir="2700000" algn="ctr" rotWithShape="0">
              <a:schemeClr val="tx2">
                <a:alpha val="74998"/>
              </a:schemeClr>
            </a:outerShdw>
          </a:effectLst>
        </p:spPr>
        <p:txBody>
          <a:bodyPr/>
          <a:lstStyle/>
          <a:p>
            <a:pPr marL="342900" indent="-342900">
              <a:spcBef>
                <a:spcPct val="20000"/>
              </a:spcBef>
            </a:pPr>
            <a:r>
              <a:rPr lang="zh-CN" altLang="en-US" sz="4000" b="1">
                <a:solidFill>
                  <a:srgbClr val="FFFFFF"/>
                </a:solidFill>
                <a:latin typeface="Times New Roman" pitchFamily="18" charset="0"/>
                <a:ea typeface="SimSun" pitchFamily="2" charset="-122"/>
                <a:cs typeface="+mn-cs"/>
              </a:rPr>
              <a:t>耶稣， 神之爱的表达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神之恩典</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神之道</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向我们彰显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神圣洁的祭祀</a:t>
            </a:r>
            <a:r>
              <a:rPr lang="en-US" altLang="zh-CN" sz="4000" b="1">
                <a:solidFill>
                  <a:srgbClr val="FFFFFF"/>
                </a:solidFill>
                <a:latin typeface="Times New Roman" pitchFamily="18" charset="0"/>
                <a:ea typeface="SimSun" pitchFamily="2" charset="-122"/>
                <a:cs typeface="+mn-cs"/>
              </a:rPr>
              <a:t>, </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现已得荣耀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现已称义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他的国度降临。</a:t>
            </a:r>
            <a:endParaRPr lang="zh-CN" altLang="en-US" sz="4000">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40839211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4"/>
          <p:cNvSpPr>
            <a:spLocks noGrp="1" noChangeArrowheads="1"/>
          </p:cNvSpPr>
          <p:nvPr>
            <p:ph type="title"/>
          </p:nvPr>
        </p:nvSpPr>
        <p:spPr/>
        <p:txBody>
          <a:bodyPr/>
          <a:lstStyle/>
          <a:p>
            <a:r>
              <a:rPr lang="en-US" altLang="zh-CN" sz="2800">
                <a:ea typeface="SimSun" pitchFamily="2" charset="-122"/>
              </a:rPr>
              <a:t>Jesus, God’s Righteousness 4/4</a:t>
            </a:r>
            <a:endParaRPr lang="en-US" altLang="zh-CN">
              <a:ea typeface="SimSun" pitchFamily="2" charset="-122"/>
            </a:endParaRPr>
          </a:p>
        </p:txBody>
      </p:sp>
      <p:pic>
        <p:nvPicPr>
          <p:cNvPr id="549890" name="Picture 2"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6" name="Rectangle 5"/>
          <p:cNvSpPr>
            <a:spLocks noChangeArrowheads="1"/>
          </p:cNvSpPr>
          <p:nvPr/>
        </p:nvSpPr>
        <p:spPr bwMode="auto">
          <a:xfrm>
            <a:off x="0" y="-26988"/>
            <a:ext cx="9070975" cy="688498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2223150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基督给七教会的新建提示着即使教会在患难中，基督仍在教会掌权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 2:9-10; 3:10)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，也赐八个承诺，要奖励战胜世界的信徒</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(2:7, 11, 17, 26; 3:5, 12, 21; 21:7)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5124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sz="4800" b="1" dirty="0">
                <a:solidFill>
                  <a:srgbClr val="FFFFFF"/>
                </a:solidFill>
                <a:effectLst>
                  <a:glow rad="266700">
                    <a:srgbClr val="000000">
                      <a:alpha val="75000"/>
                    </a:srgbClr>
                  </a:glow>
                </a:effectLst>
                <a:latin typeface="Arial" charset="0"/>
                <a:ea typeface="ＭＳ Ｐゴシック"/>
                <a:cs typeface="ＭＳ Ｐゴシック" charset="0"/>
              </a:rPr>
              <a:t>谁是“约翰”？</a:t>
            </a:r>
            <a:endParaRPr lang="en-US" sz="4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长老</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先知</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施洗</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使徒</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以下书的作者</a:t>
            </a:r>
            <a:r>
              <a:rPr lang="en-US" sz="32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约翰福音</a:t>
            </a:r>
            <a:endParaRPr lang="en-US"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约翰一书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约翰二书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约翰三书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Tree>
    <p:extLst>
      <p:ext uri="{BB962C8B-B14F-4D97-AF65-F5344CB8AC3E}">
        <p14:creationId xmlns:p14="http://schemas.microsoft.com/office/powerpoint/2010/main" val="1748323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4" end="4"/>
                                            </p:txEl>
                                          </p:spTgt>
                                        </p:tgtEl>
                                        <p:attrNameLst>
                                          <p:attrName>style.visibility</p:attrName>
                                        </p:attrNameLst>
                                      </p:cBhvr>
                                      <p:to>
                                        <p:strVal val="visible"/>
                                      </p:to>
                                    </p:set>
                                    <p:anim calcmode="lin" valueType="num">
                                      <p:cBhvr additive="base">
                                        <p:cTn id="49"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4" end="4"/>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 calcmode="lin" valueType="num">
                                      <p:cBhvr additive="base">
                                        <p:cTn id="55"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r>
              <a:rPr lang="zh-CN" altLang="en-US" sz="3200" b="1" dirty="0"/>
              <a:t>使徒约翰是作者的证据</a:t>
            </a:r>
            <a:endParaRPr lang="en-US" sz="3200" b="1"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320</a:t>
            </a:r>
          </a:p>
        </p:txBody>
      </p:sp>
      <p:sp>
        <p:nvSpPr>
          <p:cNvPr id="5" name="Rectangle 3"/>
          <p:cNvSpPr txBox="1">
            <a:spLocks noChangeArrowheads="1"/>
          </p:cNvSpPr>
          <p:nvPr/>
        </p:nvSpPr>
        <p:spPr bwMode="auto">
          <a:xfrm>
            <a:off x="1621568" y="805157"/>
            <a:ext cx="7522433" cy="8731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Tx/>
              <a:buAutoNum type="arabicPeriod"/>
              <a:defRPr/>
            </a:pPr>
            <a:r>
              <a:rPr lang="zh-CN" altLang="en-US" sz="2400" b="1" dirty="0">
                <a:solidFill>
                  <a:srgbClr val="FFFFFF"/>
                </a:solidFill>
                <a:effectLst>
                  <a:glow rad="266700">
                    <a:srgbClr val="000000">
                      <a:alpha val="75000"/>
                    </a:srgbClr>
                  </a:glow>
                </a:effectLst>
                <a:latin typeface="Times New Roman"/>
              </a:rPr>
              <a:t>“他 的 仆 人 约 翰 。”</a:t>
            </a:r>
            <a:r>
              <a:rPr lang="en-US" sz="2400" b="1" kern="0" dirty="0">
                <a:solidFill>
                  <a:srgbClr val="FFFFFF"/>
                </a:solidFill>
                <a:effectLst>
                  <a:glow rad="266700">
                    <a:srgbClr val="000000">
                      <a:alpha val="75000"/>
                    </a:srgbClr>
                  </a:glow>
                </a:effectLst>
                <a:latin typeface="Arial" charset="0"/>
                <a:ea typeface="ＭＳ Ｐゴシック"/>
              </a:rPr>
              <a:t> (1:1, 4, 9; 22:8)</a:t>
            </a:r>
          </a:p>
          <a:p>
            <a:pPr marL="457200" indent="-457200" algn="l" eaLnBrk="1" hangingPunct="1">
              <a:buFontTx/>
              <a:buAutoNum type="arabicPeriod"/>
              <a:defRPr/>
            </a:pPr>
            <a:r>
              <a:rPr lang="zh-CN" altLang="en-US" sz="2400" b="1" kern="0" dirty="0">
                <a:solidFill>
                  <a:srgbClr val="FFFFFF"/>
                </a:solidFill>
                <a:effectLst>
                  <a:glow rad="266700">
                    <a:srgbClr val="000000">
                      <a:alpha val="75000"/>
                    </a:srgbClr>
                  </a:glow>
                </a:effectLst>
                <a:latin typeface="Arial" charset="0"/>
                <a:ea typeface="ＭＳ Ｐゴシック"/>
              </a:rPr>
              <a:t>特点</a:t>
            </a:r>
            <a:r>
              <a:rPr lang="en-US" sz="2400" b="1" kern="0" dirty="0">
                <a:solidFill>
                  <a:srgbClr val="FFFFFF"/>
                </a:solidFill>
                <a:effectLst>
                  <a:glow rad="266700">
                    <a:srgbClr val="000000">
                      <a:alpha val="75000"/>
                    </a:srgbClr>
                  </a:glow>
                </a:effectLst>
                <a:latin typeface="Arial" charset="0"/>
                <a:ea typeface="ＭＳ Ｐゴシック"/>
              </a:rPr>
              <a:t>:</a:t>
            </a:r>
          </a:p>
        </p:txBody>
      </p:sp>
      <p:sp>
        <p:nvSpPr>
          <p:cNvPr id="6" name="Rectangle 3"/>
          <p:cNvSpPr txBox="1">
            <a:spLocks noChangeArrowheads="1"/>
          </p:cNvSpPr>
          <p:nvPr/>
        </p:nvSpPr>
        <p:spPr bwMode="auto">
          <a:xfrm>
            <a:off x="2131852" y="1655672"/>
            <a:ext cx="7012148" cy="34020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熟悉小亚细亚教会历史</a:t>
            </a:r>
            <a:endParaRPr lang="en-US" sz="2400" b="1" kern="0" dirty="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以自己的名预言</a:t>
            </a:r>
            <a:endParaRPr lang="en-US" sz="2400" b="1" kern="0" dirty="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脾气暴躁，就如马可福音</a:t>
            </a:r>
            <a:r>
              <a:rPr lang="en-US" altLang="zh-CN" sz="2400" b="1" kern="0" dirty="0">
                <a:solidFill>
                  <a:srgbClr val="FFFFFF"/>
                </a:solidFill>
                <a:effectLst>
                  <a:glow rad="266700">
                    <a:srgbClr val="000000">
                      <a:alpha val="75000"/>
                    </a:srgbClr>
                  </a:glow>
                </a:effectLst>
                <a:latin typeface="Arial" charset="0"/>
                <a:ea typeface="ＭＳ Ｐゴシック"/>
              </a:rPr>
              <a:t>3</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17</a:t>
            </a:r>
            <a:r>
              <a:rPr lang="zh-CN" altLang="en-US" sz="2400" b="1" kern="0" dirty="0">
                <a:solidFill>
                  <a:srgbClr val="FFFFFF"/>
                </a:solidFill>
                <a:effectLst>
                  <a:glow rad="266700">
                    <a:srgbClr val="000000">
                      <a:alpha val="75000"/>
                    </a:srgbClr>
                  </a:glow>
                </a:effectLst>
                <a:latin typeface="Arial" charset="0"/>
                <a:ea typeface="ＭＳ Ｐゴシック"/>
              </a:rPr>
              <a:t>里所形容</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的“雷子”， 称犹太人为撒旦一会的人</a:t>
            </a:r>
            <a:r>
              <a:rPr lang="en-US" sz="2400" b="1" kern="0" dirty="0">
                <a:solidFill>
                  <a:srgbClr val="FFFFFF"/>
                </a:solidFill>
                <a:effectLst>
                  <a:glow rad="266700">
                    <a:srgbClr val="000000">
                      <a:alpha val="75000"/>
                    </a:srgbClr>
                  </a:glow>
                </a:effectLst>
                <a:latin typeface="Arial" charset="0"/>
                <a:ea typeface="ＭＳ Ｐゴシック"/>
              </a:rPr>
              <a:t> (2:9; 3:9)</a:t>
            </a: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共同的构思</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例如，使用对比</a:t>
            </a:r>
            <a:r>
              <a:rPr lang="en-US" sz="2400" b="1" kern="0" dirty="0">
                <a:solidFill>
                  <a:srgbClr val="FFFFFF"/>
                </a:solidFill>
                <a:effectLst>
                  <a:glow rad="266700">
                    <a:srgbClr val="000000">
                      <a:alpha val="75000"/>
                    </a:srgbClr>
                  </a:glow>
                </a:effectLst>
                <a:latin typeface="Arial" charset="0"/>
                <a:ea typeface="ＭＳ Ｐゴシック"/>
              </a:rPr>
              <a:t>)</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神学及术语</a:t>
            </a:r>
            <a:r>
              <a:rPr lang="en-US" sz="2400" b="1" kern="0" dirty="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例如，</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约翰福音</a:t>
            </a:r>
            <a:r>
              <a:rPr lang="en-US" altLang="zh-CN" sz="2400" b="1" kern="0" dirty="0">
                <a:solidFill>
                  <a:srgbClr val="FFFFFF"/>
                </a:solidFill>
                <a:effectLst>
                  <a:glow rad="266700">
                    <a:srgbClr val="000000">
                      <a:alpha val="75000"/>
                    </a:srgbClr>
                  </a:glow>
                </a:effectLst>
                <a:latin typeface="Arial" charset="0"/>
                <a:ea typeface="ＭＳ Ｐゴシック"/>
              </a:rPr>
              <a:t>1</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a:t>
            </a:r>
            <a:r>
              <a:rPr lang="zh-CN" altLang="en-US" sz="2400" b="1" kern="0" dirty="0">
                <a:solidFill>
                  <a:srgbClr val="FFFFFF"/>
                </a:solidFill>
                <a:effectLst>
                  <a:glow rad="266700">
                    <a:srgbClr val="000000">
                      <a:alpha val="75000"/>
                    </a:srgbClr>
                  </a:glow>
                </a:effectLst>
                <a:latin typeface="Arial" charset="0"/>
                <a:ea typeface="ＭＳ Ｐゴシック"/>
              </a:rPr>
              <a:t>和启示录</a:t>
            </a:r>
            <a:r>
              <a:rPr lang="en-US" altLang="zh-CN" sz="2400" b="1" kern="0" dirty="0">
                <a:solidFill>
                  <a:srgbClr val="FFFFFF"/>
                </a:solidFill>
                <a:effectLst>
                  <a:glow rad="266700">
                    <a:srgbClr val="000000">
                      <a:alpha val="75000"/>
                    </a:srgbClr>
                  </a:glow>
                </a:effectLst>
                <a:latin typeface="Arial" charset="0"/>
                <a:ea typeface="ＭＳ Ｐゴシック"/>
              </a:rPr>
              <a:t>19</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13</a:t>
            </a:r>
            <a:r>
              <a:rPr lang="zh-CN" altLang="en-US" sz="2400" b="1" kern="0" dirty="0">
                <a:solidFill>
                  <a:srgbClr val="FFFFFF"/>
                </a:solidFill>
                <a:effectLst>
                  <a:glow rad="266700">
                    <a:srgbClr val="000000">
                      <a:alpha val="75000"/>
                    </a:srgbClr>
                  </a:glow>
                </a:effectLst>
                <a:latin typeface="Arial" charset="0"/>
                <a:ea typeface="ＭＳ Ｐゴシック"/>
              </a:rPr>
              <a:t>中的</a:t>
            </a:r>
            <a:r>
              <a:rPr lang="en-US" sz="2400" b="1" i="1" kern="0" dirty="0">
                <a:solidFill>
                  <a:srgbClr val="FFFFFF"/>
                </a:solidFill>
                <a:effectLst>
                  <a:glow rad="266700">
                    <a:srgbClr val="000000">
                      <a:alpha val="75000"/>
                    </a:srgbClr>
                  </a:glow>
                </a:effectLst>
                <a:latin typeface="Arial" charset="0"/>
                <a:ea typeface="ＭＳ Ｐゴシック"/>
              </a:rPr>
              <a:t>logos</a:t>
            </a:r>
            <a:r>
              <a:rPr lang="en-US" sz="2400" b="1" kern="0" dirty="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altLang="zh-CN"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“道”</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存在于约翰福音及启示录里。</a:t>
            </a:r>
            <a:r>
              <a:rPr lang="en-US" sz="2400" b="1" kern="0" dirty="0">
                <a:solidFill>
                  <a:srgbClr val="FFFFFF"/>
                </a:solidFill>
                <a:effectLst>
                  <a:glow rad="266700">
                    <a:srgbClr val="000000">
                      <a:alpha val="75000"/>
                    </a:srgbClr>
                  </a:glow>
                </a:effectLst>
                <a:latin typeface="Arial" charset="0"/>
                <a:ea typeface="ＭＳ Ｐゴシック"/>
              </a:rPr>
              <a:t> </a:t>
            </a:r>
          </a:p>
        </p:txBody>
      </p:sp>
    </p:spTree>
    <p:extLst>
      <p:ext uri="{BB962C8B-B14F-4D97-AF65-F5344CB8AC3E}">
        <p14:creationId xmlns:p14="http://schemas.microsoft.com/office/powerpoint/2010/main" val="2787751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1000" fill="hold"/>
                                        <p:tgtEl>
                                          <p:spTgt spid="6">
                                            <p:txEl>
                                              <p:pRg st="0" end="0"/>
                                            </p:txEl>
                                          </p:spTgt>
                                        </p:tgtEl>
                                        <p:attrNameLst>
                                          <p:attrName>ppt_w</p:attrName>
                                        </p:attrNameLst>
                                      </p:cBhvr>
                                      <p:tavLst>
                                        <p:tav tm="0">
                                          <p:val>
                                            <p:strVal val="#ppt_w*0.70"/>
                                          </p:val>
                                        </p:tav>
                                        <p:tav tm="100000">
                                          <p:val>
                                            <p:strVal val="#ppt_w"/>
                                          </p:val>
                                        </p:tav>
                                      </p:tavLst>
                                    </p:anim>
                                    <p:anim calcmode="lin" valueType="num">
                                      <p:cBhvr>
                                        <p:cTn id="22" dur="1000" fill="hold"/>
                                        <p:tgtEl>
                                          <p:spTgt spid="6">
                                            <p:txEl>
                                              <p:pRg st="0" end="0"/>
                                            </p:txEl>
                                          </p:spTgt>
                                        </p:tgtEl>
                                        <p:attrNameLst>
                                          <p:attrName>ppt_h</p:attrName>
                                        </p:attrNameLst>
                                      </p:cBhvr>
                                      <p:tavLst>
                                        <p:tav tm="0">
                                          <p:val>
                                            <p:strVal val="#ppt_h"/>
                                          </p:val>
                                        </p:tav>
                                        <p:tav tm="100000">
                                          <p:val>
                                            <p:strVal val="#ppt_h"/>
                                          </p:val>
                                        </p:tav>
                                      </p:tavLst>
                                    </p:anim>
                                    <p:animEffect transition="in" filter="fade">
                                      <p:cBhvr>
                                        <p:cTn id="23" dur="10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p:cTn id="28" dur="1000" fill="hold"/>
                                        <p:tgtEl>
                                          <p:spTgt spid="6">
                                            <p:txEl>
                                              <p:pRg st="1" end="1"/>
                                            </p:txEl>
                                          </p:spTgt>
                                        </p:tgtEl>
                                        <p:attrNameLst>
                                          <p:attrName>ppt_w</p:attrName>
                                        </p:attrNameLst>
                                      </p:cBhvr>
                                      <p:tavLst>
                                        <p:tav tm="0">
                                          <p:val>
                                            <p:strVal val="#ppt_w*0.70"/>
                                          </p:val>
                                        </p:tav>
                                        <p:tav tm="100000">
                                          <p:val>
                                            <p:strVal val="#ppt_w"/>
                                          </p:val>
                                        </p:tav>
                                      </p:tavLst>
                                    </p:anim>
                                    <p:anim calcmode="lin" valueType="num">
                                      <p:cBhvr>
                                        <p:cTn id="29" dur="1000" fill="hold"/>
                                        <p:tgtEl>
                                          <p:spTgt spid="6">
                                            <p:txEl>
                                              <p:pRg st="1" end="1"/>
                                            </p:txEl>
                                          </p:spTgt>
                                        </p:tgtEl>
                                        <p:attrNameLst>
                                          <p:attrName>ppt_h</p:attrName>
                                        </p:attrNameLst>
                                      </p:cBhvr>
                                      <p:tavLst>
                                        <p:tav tm="0">
                                          <p:val>
                                            <p:strVal val="#ppt_h"/>
                                          </p:val>
                                        </p:tav>
                                        <p:tav tm="100000">
                                          <p:val>
                                            <p:strVal val="#ppt_h"/>
                                          </p:val>
                                        </p:tav>
                                      </p:tavLst>
                                    </p:anim>
                                    <p:animEffect transition="in" filter="fade">
                                      <p:cBhvr>
                                        <p:cTn id="30" dur="10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 calcmode="lin" valueType="num">
                                      <p:cBhvr>
                                        <p:cTn id="35" dur="1000" fill="hold"/>
                                        <p:tgtEl>
                                          <p:spTgt spid="6">
                                            <p:txEl>
                                              <p:pRg st="2" end="2"/>
                                            </p:txEl>
                                          </p:spTgt>
                                        </p:tgtEl>
                                        <p:attrNameLst>
                                          <p:attrName>ppt_w</p:attrName>
                                        </p:attrNameLst>
                                      </p:cBhvr>
                                      <p:tavLst>
                                        <p:tav tm="0">
                                          <p:val>
                                            <p:strVal val="#ppt_w*0.70"/>
                                          </p:val>
                                        </p:tav>
                                        <p:tav tm="100000">
                                          <p:val>
                                            <p:strVal val="#ppt_w"/>
                                          </p:val>
                                        </p:tav>
                                      </p:tavLst>
                                    </p:anim>
                                    <p:anim calcmode="lin" valueType="num">
                                      <p:cBhvr>
                                        <p:cTn id="36" dur="1000" fill="hold"/>
                                        <p:tgtEl>
                                          <p:spTgt spid="6">
                                            <p:txEl>
                                              <p:pRg st="2" end="2"/>
                                            </p:txEl>
                                          </p:spTgt>
                                        </p:tgtEl>
                                        <p:attrNameLst>
                                          <p:attrName>ppt_h</p:attrName>
                                        </p:attrNameLst>
                                      </p:cBhvr>
                                      <p:tavLst>
                                        <p:tav tm="0">
                                          <p:val>
                                            <p:strVal val="#ppt_h"/>
                                          </p:val>
                                        </p:tav>
                                        <p:tav tm="100000">
                                          <p:val>
                                            <p:strVal val="#ppt_h"/>
                                          </p:val>
                                        </p:tav>
                                      </p:tavLst>
                                    </p:anim>
                                    <p:animEffect transition="in" filter="fade">
                                      <p:cBhvr>
                                        <p:cTn id="37" dur="1000"/>
                                        <p:tgtEl>
                                          <p:spTgt spid="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1000" fill="hold"/>
                                        <p:tgtEl>
                                          <p:spTgt spid="6">
                                            <p:txEl>
                                              <p:pRg st="3" end="3"/>
                                            </p:txEl>
                                          </p:spTgt>
                                        </p:tgtEl>
                                        <p:attrNameLst>
                                          <p:attrName>ppt_w</p:attrName>
                                        </p:attrNameLst>
                                      </p:cBhvr>
                                      <p:tavLst>
                                        <p:tav tm="0">
                                          <p:val>
                                            <p:strVal val="#ppt_w*0.70"/>
                                          </p:val>
                                        </p:tav>
                                        <p:tav tm="100000">
                                          <p:val>
                                            <p:strVal val="#ppt_w"/>
                                          </p:val>
                                        </p:tav>
                                      </p:tavLst>
                                    </p:anim>
                                    <p:anim calcmode="lin" valueType="num">
                                      <p:cBhvr>
                                        <p:cTn id="43" dur="1000" fill="hold"/>
                                        <p:tgtEl>
                                          <p:spTgt spid="6">
                                            <p:txEl>
                                              <p:pRg st="3" end="3"/>
                                            </p:txEl>
                                          </p:spTgt>
                                        </p:tgtEl>
                                        <p:attrNameLst>
                                          <p:attrName>ppt_h</p:attrName>
                                        </p:attrNameLst>
                                      </p:cBhvr>
                                      <p:tavLst>
                                        <p:tav tm="0">
                                          <p:val>
                                            <p:strVal val="#ppt_h"/>
                                          </p:val>
                                        </p:tav>
                                        <p:tav tm="100000">
                                          <p:val>
                                            <p:strVal val="#ppt_h"/>
                                          </p:val>
                                        </p:tav>
                                      </p:tavLst>
                                    </p:anim>
                                    <p:animEffect transition="in" filter="fade">
                                      <p:cBhvr>
                                        <p:cTn id="44" dur="1000"/>
                                        <p:tgtEl>
                                          <p:spTgt spid="6">
                                            <p:txEl>
                                              <p:pRg st="3" end="3"/>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6">
                                            <p:txEl>
                                              <p:pRg st="4" end="4"/>
                                            </p:txEl>
                                          </p:spTgt>
                                        </p:tgtEl>
                                        <p:attrNameLst>
                                          <p:attrName>style.visibility</p:attrName>
                                        </p:attrNameLst>
                                      </p:cBhvr>
                                      <p:to>
                                        <p:strVal val="visible"/>
                                      </p:to>
                                    </p:set>
                                    <p:anim calcmode="lin" valueType="num">
                                      <p:cBhvr>
                                        <p:cTn id="49" dur="1000" fill="hold"/>
                                        <p:tgtEl>
                                          <p:spTgt spid="6">
                                            <p:txEl>
                                              <p:pRg st="4" end="4"/>
                                            </p:txEl>
                                          </p:spTgt>
                                        </p:tgtEl>
                                        <p:attrNameLst>
                                          <p:attrName>ppt_w</p:attrName>
                                        </p:attrNameLst>
                                      </p:cBhvr>
                                      <p:tavLst>
                                        <p:tav tm="0">
                                          <p:val>
                                            <p:strVal val="#ppt_w*0.70"/>
                                          </p:val>
                                        </p:tav>
                                        <p:tav tm="100000">
                                          <p:val>
                                            <p:strVal val="#ppt_w"/>
                                          </p:val>
                                        </p:tav>
                                      </p:tavLst>
                                    </p:anim>
                                    <p:anim calcmode="lin" valueType="num">
                                      <p:cBhvr>
                                        <p:cTn id="50" dur="1000" fill="hold"/>
                                        <p:tgtEl>
                                          <p:spTgt spid="6">
                                            <p:txEl>
                                              <p:pRg st="4" end="4"/>
                                            </p:txEl>
                                          </p:spTgt>
                                        </p:tgtEl>
                                        <p:attrNameLst>
                                          <p:attrName>ppt_h</p:attrName>
                                        </p:attrNameLst>
                                      </p:cBhvr>
                                      <p:tavLst>
                                        <p:tav tm="0">
                                          <p:val>
                                            <p:strVal val="#ppt_h"/>
                                          </p:val>
                                        </p:tav>
                                        <p:tav tm="100000">
                                          <p:val>
                                            <p:strVal val="#ppt_h"/>
                                          </p:val>
                                        </p:tav>
                                      </p:tavLst>
                                    </p:anim>
                                    <p:animEffect transition="in" filter="fade">
                                      <p:cBhvr>
                                        <p:cTn id="51" dur="1000"/>
                                        <p:tgtEl>
                                          <p:spTgt spid="6">
                                            <p:txEl>
                                              <p:pRg st="4" end="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6">
                                            <p:txEl>
                                              <p:pRg st="5" end="5"/>
                                            </p:txEl>
                                          </p:spTgt>
                                        </p:tgtEl>
                                        <p:attrNameLst>
                                          <p:attrName>style.visibility</p:attrName>
                                        </p:attrNameLst>
                                      </p:cBhvr>
                                      <p:to>
                                        <p:strVal val="visible"/>
                                      </p:to>
                                    </p:set>
                                    <p:anim calcmode="lin" valueType="num">
                                      <p:cBhvr>
                                        <p:cTn id="56" dur="1000" fill="hold"/>
                                        <p:tgtEl>
                                          <p:spTgt spid="6">
                                            <p:txEl>
                                              <p:pRg st="5" end="5"/>
                                            </p:txEl>
                                          </p:spTgt>
                                        </p:tgtEl>
                                        <p:attrNameLst>
                                          <p:attrName>ppt_w</p:attrName>
                                        </p:attrNameLst>
                                      </p:cBhvr>
                                      <p:tavLst>
                                        <p:tav tm="0">
                                          <p:val>
                                            <p:strVal val="#ppt_w*0.70"/>
                                          </p:val>
                                        </p:tav>
                                        <p:tav tm="100000">
                                          <p:val>
                                            <p:strVal val="#ppt_w"/>
                                          </p:val>
                                        </p:tav>
                                      </p:tavLst>
                                    </p:anim>
                                    <p:anim calcmode="lin" valueType="num">
                                      <p:cBhvr>
                                        <p:cTn id="57" dur="1000" fill="hold"/>
                                        <p:tgtEl>
                                          <p:spTgt spid="6">
                                            <p:txEl>
                                              <p:pRg st="5" end="5"/>
                                            </p:txEl>
                                          </p:spTgt>
                                        </p:tgtEl>
                                        <p:attrNameLst>
                                          <p:attrName>ppt_h</p:attrName>
                                        </p:attrNameLst>
                                      </p:cBhvr>
                                      <p:tavLst>
                                        <p:tav tm="0">
                                          <p:val>
                                            <p:strVal val="#ppt_h"/>
                                          </p:val>
                                        </p:tav>
                                        <p:tav tm="100000">
                                          <p:val>
                                            <p:strVal val="#ppt_h"/>
                                          </p:val>
                                        </p:tav>
                                      </p:tavLst>
                                    </p:anim>
                                    <p:animEffect transition="in" filter="fade">
                                      <p:cBhvr>
                                        <p:cTn id="58" dur="10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694" y="782930"/>
            <a:ext cx="9157694" cy="6075069"/>
          </a:xfrm>
          <a:prstGeom prst="rect">
            <a:avLst/>
          </a:prstGeom>
        </p:spPr>
      </p:pic>
      <p:sp>
        <p:nvSpPr>
          <p:cNvPr id="153603" name="Rectangle 4"/>
          <p:cNvSpPr>
            <a:spLocks noGrp="1" noChangeArrowheads="1"/>
          </p:cNvSpPr>
          <p:nvPr>
            <p:ph type="title"/>
          </p:nvPr>
        </p:nvSpPr>
        <p:spPr>
          <a:xfrm>
            <a:off x="0" y="13489"/>
            <a:ext cx="9144000" cy="769441"/>
          </a:xfrm>
          <a:solidFill>
            <a:schemeClr val="tx1"/>
          </a:solidFill>
          <a:ln w="28575">
            <a:solidFill>
              <a:srgbClr val="FFFF00"/>
            </a:solidFill>
          </a:ln>
        </p:spPr>
        <p:txBody>
          <a:bodyPr wrap="square">
            <a:spAutoFit/>
          </a:bodyPr>
          <a:lstStyle/>
          <a:p>
            <a:pPr>
              <a:defRPr/>
            </a:pPr>
            <a:r>
              <a:rPr lang="zh-CN" altLang="en-US" b="1" dirty="0">
                <a:solidFill>
                  <a:srgbClr val="FFFFFF"/>
                </a:solidFill>
                <a:effectLst>
                  <a:outerShdw blurRad="38100" dist="38100" dir="2700000" algn="tl">
                    <a:srgbClr val="000000"/>
                  </a:outerShdw>
                </a:effectLst>
                <a:ea typeface="ＭＳ Ｐゴシック" charset="0"/>
              </a:rPr>
              <a:t>耶路撒冷在那时已被毁了吗？</a:t>
            </a:r>
            <a:endParaRPr lang="en-US" b="1"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28080" y="104413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sz="3200" dirty="0"/>
              <a:t>启示录</a:t>
            </a:r>
            <a:r>
              <a:rPr lang="en-US" sz="3200" dirty="0"/>
              <a:t> 11:1-2 </a:t>
            </a:r>
            <a:r>
              <a:rPr lang="zh-CN" altLang="en-US" sz="3200" dirty="0"/>
              <a:t>是否意味着圣殿在当时还存在？</a:t>
            </a:r>
            <a:endParaRPr lang="en-US" sz="3200" dirty="0"/>
          </a:p>
        </p:txBody>
      </p:sp>
      <p:sp>
        <p:nvSpPr>
          <p:cNvPr id="25" name="Rectangle 3"/>
          <p:cNvSpPr txBox="1">
            <a:spLocks noChangeArrowheads="1"/>
          </p:cNvSpPr>
          <p:nvPr/>
        </p:nvSpPr>
        <p:spPr bwMode="auto">
          <a:xfrm>
            <a:off x="79379" y="1967374"/>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r>
              <a:rPr lang="zh-CN" altLang="en-US" sz="2800" dirty="0">
                <a:solidFill>
                  <a:srgbClr val="FFFFFF"/>
                </a:solidFill>
              </a:rPr>
              <a:t> </a:t>
            </a:r>
            <a:r>
              <a:rPr lang="en-US" altLang="zh-CN" sz="2800" b="1" baseline="30000" dirty="0">
                <a:solidFill>
                  <a:srgbClr val="FFFFFF"/>
                </a:solidFill>
                <a:effectLst>
                  <a:glow rad="266700">
                    <a:srgbClr val="000000">
                      <a:alpha val="75000"/>
                    </a:srgbClr>
                  </a:glow>
                </a:effectLst>
              </a:rPr>
              <a:t>1</a:t>
            </a:r>
            <a:r>
              <a:rPr lang="zh-CN" altLang="en-US" sz="2800" b="1" dirty="0">
                <a:solidFill>
                  <a:srgbClr val="FFFFFF"/>
                </a:solidFill>
                <a:effectLst>
                  <a:glow rad="266700">
                    <a:srgbClr val="000000">
                      <a:alpha val="75000"/>
                    </a:srgbClr>
                  </a:glow>
                </a:effectLst>
              </a:rPr>
              <a:t> 有 一 根 苇 子 赐 给 我 ， 当 作 量 度 的 杖 ， 且 有 话 说 ： 起 来 ！ 将 神 的 殿 和 祭 坛 ， 并 在 殿 中 礼 拜 的 人 都 量 一 量 。 </a:t>
            </a:r>
          </a:p>
          <a:p>
            <a:pPr algn="l" defTabSz="457200"/>
            <a:r>
              <a:rPr lang="zh-CN" altLang="en-US" sz="2800" b="1" dirty="0">
                <a:solidFill>
                  <a:srgbClr val="FFFFFF"/>
                </a:solidFill>
                <a:effectLst>
                  <a:glow rad="266700">
                    <a:srgbClr val="000000">
                      <a:alpha val="75000"/>
                    </a:srgbClr>
                  </a:glow>
                </a:effectLst>
              </a:rPr>
              <a:t> </a:t>
            </a:r>
            <a:r>
              <a:rPr lang="en-US" altLang="zh-CN" sz="2800" b="1" baseline="30000" dirty="0">
                <a:solidFill>
                  <a:srgbClr val="FFFFFF"/>
                </a:solidFill>
                <a:effectLst>
                  <a:glow rad="266700">
                    <a:srgbClr val="000000">
                      <a:alpha val="75000"/>
                    </a:srgbClr>
                  </a:glow>
                </a:effectLst>
              </a:rPr>
              <a:t>2</a:t>
            </a:r>
            <a:r>
              <a:rPr lang="zh-CN" altLang="en-US" sz="2800" b="1" dirty="0">
                <a:solidFill>
                  <a:srgbClr val="FFFFFF"/>
                </a:solidFill>
                <a:effectLst>
                  <a:glow rad="266700">
                    <a:srgbClr val="000000">
                      <a:alpha val="75000"/>
                    </a:srgbClr>
                  </a:glow>
                </a:effectLst>
              </a:rPr>
              <a:t> 只 是 殿 外 的 院 子 要 留 下 不 用 量 ，</a:t>
            </a:r>
            <a:r>
              <a:rPr lang="zh-CN" altLang="en-US" sz="2800" dirty="0">
                <a:solidFill>
                  <a:srgbClr val="FFFFFF"/>
                </a:solidFill>
              </a:rPr>
              <a:t> </a:t>
            </a:r>
            <a:r>
              <a:rPr lang="zh-CN" altLang="en-US" sz="2800" b="1" dirty="0">
                <a:solidFill>
                  <a:srgbClr val="FFFFFF"/>
                </a:solidFill>
                <a:effectLst>
                  <a:glow rad="266700">
                    <a:srgbClr val="000000">
                      <a:alpha val="75000"/>
                    </a:srgbClr>
                  </a:glow>
                </a:effectLst>
              </a:rPr>
              <a:t>因 为 这 是 给 了 外 邦 人 的 ； 他 们 要 践 踏 圣 城 四 十 二 个 月 。</a:t>
            </a:r>
          </a:p>
          <a:p>
            <a:pPr algn="l" eaLnBrk="1" hangingPunct="1"/>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6" name="Rectangle 3"/>
          <p:cNvSpPr txBox="1">
            <a:spLocks noChangeArrowheads="1"/>
          </p:cNvSpPr>
          <p:nvPr/>
        </p:nvSpPr>
        <p:spPr bwMode="auto">
          <a:xfrm>
            <a:off x="4399422" y="1967373"/>
            <a:ext cx="4773995"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indent="-514350" algn="l" eaLnBrk="1" hangingPunct="1">
              <a:buFont typeface="+mj-lt"/>
              <a:buAutoNum type="arabicPeriod"/>
            </a:pP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不，这段经文指的是一个在灾难时期实在的未来圣殿。</a:t>
            </a:r>
            <a:endParaRPr lang="en-US" altLang="zh-CN" sz="2800" b="1" dirty="0">
              <a:solidFill>
                <a:srgbClr val="FFFFFF"/>
              </a:solidFill>
              <a:effectLst>
                <a:glow rad="266700">
                  <a:srgbClr val="000000">
                    <a:alpha val="75000"/>
                  </a:srgbClr>
                </a:glow>
              </a:effectLst>
              <a:latin typeface="Arial" charset="0"/>
              <a:ea typeface="ＭＳ Ｐゴシック"/>
              <a:cs typeface="ＭＳ Ｐゴシック" charset="0"/>
            </a:endParaRPr>
          </a:p>
          <a:p>
            <a:pPr marL="514350" indent="-514350" algn="l" eaLnBrk="1" hangingPunct="1">
              <a:buFont typeface="+mj-lt"/>
              <a:buAutoNum type="arabicPeriod"/>
            </a:pP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还有，第七个碗</a:t>
            </a:r>
            <a:r>
              <a:rPr lang="en-US" sz="2800" b="1" dirty="0">
                <a:solidFill>
                  <a:srgbClr val="FFFFFF"/>
                </a:solidFill>
                <a:effectLst>
                  <a:glow rad="266700">
                    <a:srgbClr val="000000">
                      <a:alpha val="75000"/>
                    </a:srgbClr>
                  </a:glow>
                </a:effectLst>
                <a:latin typeface="Arial" charset="0"/>
                <a:ea typeface="ＭＳ Ｐゴシック"/>
                <a:cs typeface="ＭＳ Ｐゴシック" charset="0"/>
              </a:rPr>
              <a:t> (16:17–21) </a:t>
            </a: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描述“大城”被完全毁灭的画面，没在约翰的时代发生，因此它指的是未来的毁灭。</a:t>
            </a:r>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a:solidFill>
                  <a:srgbClr val="FFFFFF"/>
                </a:solidFill>
                <a:latin typeface="Arial"/>
                <a:cs typeface="Arial"/>
              </a:rPr>
              <a:t>320</a:t>
            </a:r>
          </a:p>
        </p:txBody>
      </p:sp>
    </p:spTree>
    <p:extLst>
      <p:ext uri="{BB962C8B-B14F-4D97-AF65-F5344CB8AC3E}">
        <p14:creationId xmlns:p14="http://schemas.microsoft.com/office/powerpoint/2010/main" val="50663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66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要常胜</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4732121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过度</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经济</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体力</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人际关系</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180228" name="Title 1"/>
          <p:cNvSpPr>
            <a:spLocks noGrp="1"/>
          </p:cNvSpPr>
          <p:nvPr>
            <p:ph type="title"/>
          </p:nvPr>
        </p:nvSpPr>
        <p:spPr>
          <a:xfrm>
            <a:off x="0" y="0"/>
            <a:ext cx="4859338" cy="692150"/>
          </a:xfrm>
        </p:spPr>
        <p:txBody>
          <a:bodyPr/>
          <a:lstStyle/>
          <a:p>
            <a:r>
              <a:rPr lang="zh-CN" altLang="en-US" b="1" dirty="0">
                <a:solidFill>
                  <a:schemeClr val="tx1"/>
                </a:solidFill>
                <a:latin typeface="Microsoft YaHei UI" panose="020B0503020204020204" pitchFamily="34" charset="-122"/>
                <a:ea typeface="Microsoft YaHei UI" panose="020B0503020204020204" pitchFamily="34" charset="-122"/>
              </a:rPr>
              <a:t>什么使你</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垂头丧气</a:t>
            </a: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37138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latin typeface="Arial" charset="0"/>
              </a:rPr>
              <a:t>Don</a:t>
            </a:r>
            <a:r>
              <a:rPr lang="fr-FR" dirty="0">
                <a:latin typeface="Arial" charset="0"/>
              </a:rPr>
              <a:t>'</a:t>
            </a:r>
            <a:r>
              <a:rPr lang="en-US" dirty="0">
                <a:latin typeface="Arial" charset="0"/>
              </a:rPr>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98600" y="30163"/>
            <a:ext cx="6673850" cy="667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rot="10800000">
            <a:off x="2875321" y="1397348"/>
            <a:ext cx="3075103" cy="417646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7200" b="1" dirty="0">
                <a:effectLst>
                  <a:glow rad="228600">
                    <a:schemeClr val="accent4">
                      <a:satMod val="175000"/>
                      <a:alpha val="91000"/>
                    </a:schemeClr>
                  </a:glow>
                </a:effectLst>
              </a:rPr>
              <a:t>别往</a:t>
            </a:r>
            <a:endParaRPr lang="en-US" altLang="zh-CN" sz="7200" b="1" dirty="0">
              <a:effectLst>
                <a:glow rad="228600">
                  <a:schemeClr val="accent4">
                    <a:satMod val="175000"/>
                    <a:alpha val="91000"/>
                  </a:schemeClr>
                </a:glow>
              </a:effectLst>
            </a:endParaRPr>
          </a:p>
          <a:p>
            <a:r>
              <a:rPr lang="zh-CN" altLang="en-US" sz="7200" b="1" dirty="0">
                <a:effectLst>
                  <a:glow rad="228600">
                    <a:schemeClr val="accent4">
                      <a:satMod val="175000"/>
                      <a:alpha val="91000"/>
                    </a:schemeClr>
                  </a:glow>
                </a:effectLst>
              </a:rPr>
              <a:t>下看</a:t>
            </a:r>
            <a:endParaRPr lang="en-US" sz="7200" b="1" dirty="0">
              <a:effectLst>
                <a:glow rad="228600">
                  <a:schemeClr val="accent4">
                    <a:satMod val="175000"/>
                    <a:alpha val="91000"/>
                  </a:schemeClr>
                </a:glow>
              </a:effectLst>
            </a:endParaRPr>
          </a:p>
        </p:txBody>
      </p:sp>
    </p:spTree>
    <p:extLst>
      <p:ext uri="{BB962C8B-B14F-4D97-AF65-F5344CB8AC3E}">
        <p14:creationId xmlns:p14="http://schemas.microsoft.com/office/powerpoint/2010/main" val="85476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2" y="609600"/>
            <a:ext cx="3917073" cy="2243138"/>
          </a:xfrm>
        </p:spPr>
        <p:txBody>
          <a:bodyPr/>
          <a:lstStyle/>
          <a:p>
            <a:r>
              <a:rPr lang="zh-CN" altLang="en-US" dirty="0">
                <a:latin typeface="Arial" charset="0"/>
              </a:rPr>
              <a:t>如何在挣扎中，</a:t>
            </a:r>
            <a:r>
              <a:rPr lang="zh-CN" altLang="en-US" dirty="0">
                <a:solidFill>
                  <a:srgbClr val="FFFF00"/>
                </a:solidFill>
                <a:latin typeface="Arial" charset="0"/>
              </a:rPr>
              <a:t>向上看</a:t>
            </a:r>
            <a:r>
              <a:rPr lang="zh-CN" altLang="en-US" dirty="0">
                <a:latin typeface="Arial" charset="0"/>
              </a:rPr>
              <a:t>，</a:t>
            </a:r>
            <a:br>
              <a:rPr lang="en-US" altLang="zh-CN" dirty="0">
                <a:latin typeface="Arial" charset="0"/>
              </a:rPr>
            </a:br>
            <a:r>
              <a:rPr lang="zh-CN" altLang="en-US" dirty="0">
                <a:latin typeface="Arial" charset="0"/>
              </a:rPr>
              <a:t>注视着神！</a:t>
            </a:r>
            <a:endParaRPr lang="en-US" dirty="0">
              <a:latin typeface="Arial" charset="0"/>
            </a:endParaRP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5917687"/>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zh-CN" altLang="en-US" sz="8000" dirty="0">
                <a:latin typeface="Microsoft YaHei UI" panose="020B0503020204020204" pitchFamily="34" charset="-122"/>
                <a:ea typeface="Microsoft YaHei UI" panose="020B0503020204020204" pitchFamily="34" charset="-122"/>
                <a:cs typeface="Arial Rounded MT Bold" charset="0"/>
              </a:rPr>
              <a:t>启示录</a:t>
            </a:r>
            <a:endParaRPr lang="en-US" dirty="0">
              <a:solidFill>
                <a:srgbClr val="FF0000"/>
              </a:solidFill>
              <a:latin typeface="Microsoft YaHei UI" panose="020B0503020204020204" pitchFamily="34" charset="-122"/>
              <a:ea typeface="Microsoft YaHei UI" panose="020B0503020204020204" pitchFamily="34" charset="-122"/>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Rounded MT Bold" charset="0"/>
              </a:rPr>
              <a:t>耶稣基督完全的视图</a:t>
            </a:r>
            <a:endParaRPr kumimoji="0" lang="en-US" sz="1400" b="1" i="1"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Arial Rounded MT Bold" charset="0"/>
            </a:endParaRPr>
          </a:p>
        </p:txBody>
      </p:sp>
    </p:spTree>
    <p:extLst>
      <p:ext uri="{BB962C8B-B14F-4D97-AF65-F5344CB8AC3E}">
        <p14:creationId xmlns:p14="http://schemas.microsoft.com/office/powerpoint/2010/main" val="93695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50739" y="0"/>
            <a:ext cx="9231251" cy="5013176"/>
          </a:xfrm>
          <a:prstGeom prst="rect">
            <a:avLst/>
          </a:prstGeom>
        </p:spPr>
      </p:pic>
      <p:sp>
        <p:nvSpPr>
          <p:cNvPr id="2" name="Title 1"/>
          <p:cNvSpPr>
            <a:spLocks noGrp="1"/>
          </p:cNvSpPr>
          <p:nvPr>
            <p:ph type="title"/>
          </p:nvPr>
        </p:nvSpPr>
        <p:spPr>
          <a:xfrm>
            <a:off x="4427984" y="0"/>
            <a:ext cx="4716016" cy="836712"/>
          </a:xfrm>
          <a:solidFill>
            <a:srgbClr val="000000"/>
          </a:solidFill>
        </p:spPr>
        <p:txBody>
          <a:bodyPr/>
          <a:lstStyle/>
          <a:p>
            <a:r>
              <a:rPr lang="zh-CN" altLang="en-US" sz="4000" b="1" dirty="0"/>
              <a:t>这是什么标题？</a:t>
            </a:r>
            <a:endParaRPr lang="en-US" sz="4000" b="1" dirty="0"/>
          </a:p>
        </p:txBody>
      </p:sp>
      <p:sp>
        <p:nvSpPr>
          <p:cNvPr id="3" name="Title 1"/>
          <p:cNvSpPr txBox="1">
            <a:spLocks/>
          </p:cNvSpPr>
          <p:nvPr/>
        </p:nvSpPr>
        <p:spPr bwMode="auto">
          <a:xfrm>
            <a:off x="755576" y="1556792"/>
            <a:ext cx="77724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8800" b="1" dirty="0">
                <a:solidFill>
                  <a:schemeClr val="tx1"/>
                </a:solidFill>
                <a:effectLst>
                  <a:glow rad="228600">
                    <a:schemeClr val="accent5">
                      <a:satMod val="175000"/>
                      <a:alpha val="40000"/>
                    </a:schemeClr>
                  </a:glow>
                </a:effectLst>
              </a:rPr>
              <a:t>启示录</a:t>
            </a:r>
            <a:r>
              <a:rPr lang="en-US" altLang="zh-SG" sz="8800" b="1" dirty="0">
                <a:solidFill>
                  <a:schemeClr val="tx1"/>
                </a:solidFill>
                <a:effectLst>
                  <a:glow rad="228600">
                    <a:schemeClr val="accent5">
                      <a:satMod val="175000"/>
                      <a:alpha val="40000"/>
                    </a:schemeClr>
                  </a:glow>
                </a:effectLst>
              </a:rPr>
              <a:t>s</a:t>
            </a:r>
            <a:r>
              <a:rPr lang="en-US" sz="8800" b="1" dirty="0">
                <a:solidFill>
                  <a:schemeClr val="tx1"/>
                </a:solidFill>
                <a:effectLst>
                  <a:glow rad="228600">
                    <a:schemeClr val="accent5">
                      <a:satMod val="175000"/>
                      <a:alpha val="40000"/>
                    </a:schemeClr>
                  </a:glow>
                </a:effectLst>
              </a:rPr>
              <a:t>?</a:t>
            </a:r>
          </a:p>
        </p:txBody>
      </p:sp>
      <p:sp>
        <p:nvSpPr>
          <p:cNvPr id="4" name="Title 1"/>
          <p:cNvSpPr txBox="1">
            <a:spLocks/>
          </p:cNvSpPr>
          <p:nvPr/>
        </p:nvSpPr>
        <p:spPr bwMode="auto">
          <a:xfrm>
            <a:off x="755576" y="4688632"/>
            <a:ext cx="7772400" cy="2169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9600" b="1" dirty="0">
                <a:effectLst>
                  <a:glow rad="228600">
                    <a:schemeClr val="accent4">
                      <a:satMod val="175000"/>
                      <a:alpha val="91000"/>
                    </a:schemeClr>
                  </a:glow>
                </a:effectLst>
              </a:rPr>
              <a:t>启示录</a:t>
            </a:r>
            <a:endParaRPr lang="en-US" sz="4000" b="1" dirty="0">
              <a:effectLst>
                <a:glow rad="228600">
                  <a:schemeClr val="accent4">
                    <a:satMod val="175000"/>
                    <a:alpha val="91000"/>
                  </a:schemeClr>
                </a:glow>
              </a:effectLst>
            </a:endParaRPr>
          </a:p>
        </p:txBody>
      </p:sp>
      <p:sp>
        <p:nvSpPr>
          <p:cNvPr id="8" name="Freeform 7"/>
          <p:cNvSpPr/>
          <p:nvPr/>
        </p:nvSpPr>
        <p:spPr>
          <a:xfrm>
            <a:off x="5652120" y="2190635"/>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Freeform 8"/>
          <p:cNvSpPr/>
          <p:nvPr/>
        </p:nvSpPr>
        <p:spPr>
          <a:xfrm rot="15525700">
            <a:off x="5689661" y="2199594"/>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20168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9EED7C1-41AD-E445-AA0B-52D80BEBEBA0}"/>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8" name="Rectangle 7">
              <a:extLst>
                <a:ext uri="{FF2B5EF4-FFF2-40B4-BE49-F238E27FC236}">
                  <a16:creationId xmlns:a16="http://schemas.microsoft.com/office/drawing/2014/main" id="{E5860DC8-C5FF-544F-920A-13E7CD5DEF7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7" name="Rectangle 16">
              <a:extLst>
                <a:ext uri="{FF2B5EF4-FFF2-40B4-BE49-F238E27FC236}">
                  <a16:creationId xmlns:a16="http://schemas.microsoft.com/office/drawing/2014/main" id="{6E6AEE4B-8116-8F42-A7DD-9DDFE3B508F2}"/>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zh-SG" altLang="en-US" sz="36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6" name="Rectangle 5"/>
          <p:cNvSpPr/>
          <p:nvPr/>
        </p:nvSpPr>
        <p:spPr bwMode="auto">
          <a:xfrm>
            <a:off x="-12576" y="79960"/>
            <a:ext cx="77381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TextBox 12"/>
          <p:cNvSpPr txBox="1"/>
          <p:nvPr/>
        </p:nvSpPr>
        <p:spPr>
          <a:xfrm>
            <a:off x="211676" y="261155"/>
            <a:ext cx="2217771" cy="1569660"/>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约翰在</a:t>
            </a: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拔摩</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岛的异象</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其余三个教会被谴责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神宝座的图视</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圣洁羔羊被高举</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印被揭开</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从大患难中出来的人群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四个号角带来的轭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4" name="TextBox 13"/>
          <p:cNvSpPr txBox="1"/>
          <p:nvPr/>
        </p:nvSpPr>
        <p:spPr>
          <a:xfrm>
            <a:off x="2624479" y="245934"/>
            <a:ext cx="2506309" cy="1015663"/>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无底坑释放更多号角</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约翰把小书卷吃尽</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有人想要害两位证人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大红龙</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不屈的抵抗</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敌基督的印记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5" name="TextBox 14"/>
          <p:cNvSpPr txBox="1"/>
          <p:nvPr/>
        </p:nvSpPr>
        <p:spPr>
          <a:xfrm>
            <a:off x="6615691" y="5021001"/>
            <a:ext cx="2703799" cy="1200329"/>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妓女未来的毁灭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巴比伦完全的凄惶</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羔羊得胜的宴席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最终的复活与审判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新耶路撒冷的启示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永恒的城市与世界</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Box 15"/>
          <p:cNvSpPr txBox="1"/>
          <p:nvPr/>
        </p:nvSpPr>
        <p:spPr>
          <a:xfrm>
            <a:off x="4842718" y="5021001"/>
            <a:ext cx="1731405" cy="646331"/>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收成的时候到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琴为神而奏</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碗被倒空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Tree>
    <p:extLst>
      <p:ext uri="{BB962C8B-B14F-4D97-AF65-F5344CB8AC3E}">
        <p14:creationId xmlns:p14="http://schemas.microsoft.com/office/powerpoint/2010/main" val="34119470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虽然耶稣被示为得胜的狮子（一次）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(5:5)</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但更大的焦点于耶稣是代罪的羔羊（三十次）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 7:14, 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等</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0479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cs typeface="+mn-cs"/>
              </a:rPr>
              <a:t>读者</a:t>
            </a:r>
            <a:endParaRPr lang="en-US" altLang="zh-CN" sz="3200" b="1">
              <a:solidFill>
                <a:srgbClr val="000000"/>
              </a:solidFill>
              <a:cs typeface="+mn-cs"/>
            </a:endParaRPr>
          </a:p>
          <a:p>
            <a:pPr algn="ctr"/>
            <a:r>
              <a:rPr lang="en-US" altLang="zh-CN" sz="3200" b="1">
                <a:solidFill>
                  <a:srgbClr val="000000"/>
                </a:solidFill>
                <a:cs typeface="+mn-cs"/>
              </a:rPr>
              <a:t>(</a:t>
            </a:r>
            <a:r>
              <a:rPr lang="zh-CN" altLang="en-US" sz="3200" b="1">
                <a:solidFill>
                  <a:srgbClr val="000000"/>
                </a:solidFill>
                <a:cs typeface="+mn-cs"/>
              </a:rPr>
              <a:t>耶和华的仆人</a:t>
            </a:r>
            <a:r>
              <a:rPr lang="en-US" altLang="zh-CN" sz="3200" b="1">
                <a:solidFill>
                  <a:srgbClr val="000000"/>
                </a:solidFill>
                <a:cs typeface="+mn-cs"/>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a:latin typeface="Arial" pitchFamily="34" charset="0"/>
              </a:rPr>
              <a:t>启示</a:t>
            </a:r>
            <a:r>
              <a:rPr lang="zh-CN" altLang="en-US" b="1">
                <a:solidFill>
                  <a:schemeClr val="tx1"/>
                </a:solidFill>
                <a:ea typeface="SimSun" pitchFamily="2" charset="-122"/>
              </a:rPr>
              <a:t>录</a:t>
            </a:r>
            <a:r>
              <a:rPr lang="ja-JP" altLang="en-US" b="1">
                <a:latin typeface="Arial" pitchFamily="34" charset="0"/>
              </a:rPr>
              <a:t>的关键</a:t>
            </a:r>
            <a:endParaRPr lang="en-US" b="1">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2472543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SG" altLang="en-US" dirty="0"/>
              <a:t>启示录</a:t>
            </a:r>
            <a:r>
              <a:rPr lang="zh-CN" altLang="en-US" dirty="0"/>
              <a:t>告诉我们往上看</a:t>
            </a:r>
            <a:r>
              <a:rPr lang="en-US" dirty="0"/>
              <a:t>…</a:t>
            </a:r>
          </a:p>
        </p:txBody>
      </p:sp>
    </p:spTree>
    <p:extLst>
      <p:ext uri="{BB962C8B-B14F-4D97-AF65-F5344CB8AC3E}">
        <p14:creationId xmlns:p14="http://schemas.microsoft.com/office/powerpoint/2010/main" val="1053947280"/>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924839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1976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a:defRPr/>
            </a:pPr>
            <a:r>
              <a:rPr lang="zh-CN" altLang="en-US" sz="4800" b="1" dirty="0">
                <a:solidFill>
                  <a:srgbClr val="FFFFFF"/>
                </a:solidFill>
                <a:ea typeface="ＭＳ Ｐゴシック" charset="0"/>
              </a:rPr>
              <a:t>在神之下的一个国家</a:t>
            </a:r>
            <a:endParaRPr lang="en-US" sz="3600" b="1"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rPr>
              <a:t>By Jon McNaughton (2012)</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endParaRPr>
          </a:p>
        </p:txBody>
      </p:sp>
    </p:spTree>
    <p:extLst>
      <p:ext uri="{BB962C8B-B14F-4D97-AF65-F5344CB8AC3E}">
        <p14:creationId xmlns:p14="http://schemas.microsoft.com/office/powerpoint/2010/main" val="3583304528"/>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zh-CN" altLang="en-US" sz="3200" b="1" dirty="0">
                <a:solidFill>
                  <a:srgbClr val="FFFFFF"/>
                </a:solidFill>
                <a:ea typeface="ＭＳ Ｐゴシック" charset="0"/>
              </a:rPr>
              <a:t>耶稣基督，最具争议的人物</a:t>
            </a:r>
            <a:endParaRPr lang="en-US" sz="2000" b="1"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20598496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zh-CN" altLang="en-US" sz="3200" b="1" dirty="0">
                <a:solidFill>
                  <a:srgbClr val="FFFFFF"/>
                </a:solidFill>
                <a:ea typeface="ＭＳ Ｐゴシック" charset="0"/>
              </a:rPr>
              <a:t>“上帝” 在美国空军誓言中现已成为可选项</a:t>
            </a:r>
            <a:endParaRPr lang="en-US" sz="2000" b="1"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defTabSz="457200">
              <a:defRPr/>
            </a:pPr>
            <a:r>
              <a:rPr lang="zh-CN" altLang="en-US" b="1" dirty="0">
                <a:solidFill>
                  <a:srgbClr val="FFFFFF"/>
                </a:solidFill>
                <a:effectLst>
                  <a:glow rad="177800">
                    <a:srgbClr val="000000"/>
                  </a:glow>
                </a:effectLst>
                <a:ea typeface="ＭＳ Ｐゴシック" charset="0"/>
              </a:rPr>
              <a:t>完整誓言：</a:t>
            </a:r>
            <a:br>
              <a:rPr lang="zh-CN" altLang="en-US" b="1" dirty="0">
                <a:solidFill>
                  <a:srgbClr val="FFFFFF"/>
                </a:solidFill>
                <a:effectLst>
                  <a:glow rad="177800">
                    <a:srgbClr val="000000"/>
                  </a:glow>
                </a:effectLst>
                <a:ea typeface="ＭＳ Ｐゴシック" charset="0"/>
              </a:rPr>
            </a:br>
            <a:r>
              <a:rPr lang="zh-CN" altLang="en-US" b="1" dirty="0">
                <a:solidFill>
                  <a:srgbClr val="FFFFFF"/>
                </a:solidFill>
                <a:effectLst>
                  <a:glow rad="177800">
                    <a:srgbClr val="000000"/>
                  </a:glow>
                </a:effectLst>
                <a:ea typeface="ＭＳ Ｐゴシック" charset="0"/>
              </a:rPr>
              <a:t>“我们不会撒谎、偷窃或欺骗，也不会容忍任何这样做的人在我们中间。此外，我决心履行我的职责，光明正大地生活，愿上帝帮助我。”</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endParaRPr>
          </a:p>
        </p:txBody>
      </p:sp>
    </p:spTree>
    <p:extLst>
      <p:ext uri="{BB962C8B-B14F-4D97-AF65-F5344CB8AC3E}">
        <p14:creationId xmlns:p14="http://schemas.microsoft.com/office/powerpoint/2010/main" val="35801061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3452311" cy="1553452"/>
          </a:xfrm>
        </p:spPr>
        <p:txBody>
          <a:bodyPr/>
          <a:lstStyle/>
          <a:p>
            <a:r>
              <a:rPr lang="zh-CN" altLang="en-US" b="1" dirty="0">
                <a:solidFill>
                  <a:srgbClr val="FFFFFF"/>
                </a:solidFill>
                <a:effectLst>
                  <a:glow rad="101600">
                    <a:schemeClr val="tx1"/>
                  </a:glow>
                </a:effectLst>
                <a:latin typeface="Arial" charset="0"/>
                <a:ea typeface="ＭＳ Ｐゴシック" charset="0"/>
              </a:rPr>
              <a:t>跌至新的低谷</a:t>
            </a:r>
            <a:r>
              <a:rPr lang="en-US" altLang="zh-CN" b="1" dirty="0">
                <a:solidFill>
                  <a:srgbClr val="FFFFFF"/>
                </a:solidFill>
                <a:effectLst>
                  <a:glow rad="101600">
                    <a:schemeClr val="tx1"/>
                  </a:glow>
                </a:effectLst>
                <a:latin typeface="Arial" charset="0"/>
                <a:ea typeface="ＭＳ Ｐゴシック" charset="0"/>
              </a:rPr>
              <a:t>……</a:t>
            </a:r>
            <a:endParaRPr lang="en-US" b="1" dirty="0">
              <a:solidFill>
                <a:srgbClr val="FFFFFF"/>
              </a:solidFill>
              <a:effectLst>
                <a:glow rad="101600">
                  <a:schemeClr val="tx1"/>
                </a:glow>
              </a:effectLst>
              <a:latin typeface="Arial" charset="0"/>
              <a:ea typeface="ＭＳ Ｐゴシック" charset="0"/>
            </a:endParaRPr>
          </a:p>
        </p:txBody>
      </p:sp>
      <p:grpSp>
        <p:nvGrpSpPr>
          <p:cNvPr id="8" name="组合 7">
            <a:extLst>
              <a:ext uri="{FF2B5EF4-FFF2-40B4-BE49-F238E27FC236}">
                <a16:creationId xmlns:a16="http://schemas.microsoft.com/office/drawing/2014/main" id="{CF4472E6-90BD-5FF2-6FB3-0C067BB10F99}"/>
              </a:ext>
            </a:extLst>
          </p:cNvPr>
          <p:cNvGrpSpPr/>
          <p:nvPr/>
        </p:nvGrpSpPr>
        <p:grpSpPr>
          <a:xfrm>
            <a:off x="4387988" y="12329"/>
            <a:ext cx="4756012" cy="6858000"/>
            <a:chOff x="4387988" y="12329"/>
            <a:chExt cx="4756012" cy="6858000"/>
          </a:xfrm>
        </p:grpSpPr>
        <p:pic>
          <p:nvPicPr>
            <p:cNvPr id="3" name="Picture 2"/>
            <p:cNvPicPr>
              <a:picLocks noChangeAspect="1"/>
            </p:cNvPicPr>
            <p:nvPr/>
          </p:nvPicPr>
          <p:blipFill>
            <a:blip r:embed="rId4"/>
            <a:stretch>
              <a:fillRect/>
            </a:stretch>
          </p:blipFill>
          <p:spPr>
            <a:xfrm>
              <a:off x="4387988" y="12329"/>
              <a:ext cx="4756012" cy="6858000"/>
            </a:xfrm>
            <a:prstGeom prst="rect">
              <a:avLst/>
            </a:prstGeom>
          </p:spPr>
        </p:pic>
        <p:sp>
          <p:nvSpPr>
            <p:cNvPr id="5" name="文本框 4">
              <a:extLst>
                <a:ext uri="{FF2B5EF4-FFF2-40B4-BE49-F238E27FC236}">
                  <a16:creationId xmlns:a16="http://schemas.microsoft.com/office/drawing/2014/main" id="{3DBD7343-6F1A-E4C6-4BBD-62AFD324DC84}"/>
                </a:ext>
              </a:extLst>
            </p:cNvPr>
            <p:cNvSpPr txBox="1"/>
            <p:nvPr/>
          </p:nvSpPr>
          <p:spPr>
            <a:xfrm>
              <a:off x="4559507" y="6331029"/>
              <a:ext cx="4412974" cy="461665"/>
            </a:xfrm>
            <a:prstGeom prst="rect">
              <a:avLst/>
            </a:prstGeom>
            <a:solidFill>
              <a:schemeClr val="bg1"/>
            </a:solidFill>
          </p:spPr>
          <p:txBody>
            <a:bodyPr wrap="square" rtlCol="0">
              <a:spAutoFit/>
            </a:bodyPr>
            <a:lstStyle/>
            <a:p>
              <a:r>
                <a:rPr lang="zh-CN" altLang="en-US" dirty="0">
                  <a:solidFill>
                    <a:srgbClr val="00B0F0"/>
                  </a:solidFill>
                </a:rPr>
                <a:t>现在你知道 </a:t>
              </a:r>
              <a:r>
                <a:rPr lang="en-US" altLang="zh-CN" dirty="0">
                  <a:solidFill>
                    <a:srgbClr val="00B0F0"/>
                  </a:solidFill>
                </a:rPr>
                <a:t>"T" </a:t>
              </a:r>
              <a:r>
                <a:rPr lang="zh-CN" altLang="en-US" dirty="0">
                  <a:solidFill>
                    <a:srgbClr val="00B0F0"/>
                  </a:solidFill>
                </a:rPr>
                <a:t>代表什么了。</a:t>
              </a:r>
              <a:endParaRPr kumimoji="1" lang="zh-CN" altLang="en-US" dirty="0">
                <a:solidFill>
                  <a:srgbClr val="00B0F0"/>
                </a:solidFill>
              </a:endParaRPr>
            </a:p>
          </p:txBody>
        </p:sp>
        <p:sp>
          <p:nvSpPr>
            <p:cNvPr id="7" name="文本框 6">
              <a:extLst>
                <a:ext uri="{FF2B5EF4-FFF2-40B4-BE49-F238E27FC236}">
                  <a16:creationId xmlns:a16="http://schemas.microsoft.com/office/drawing/2014/main" id="{B0FF1931-2E6F-796F-D46C-D39ABD333502}"/>
                </a:ext>
              </a:extLst>
            </p:cNvPr>
            <p:cNvSpPr txBox="1"/>
            <p:nvPr/>
          </p:nvSpPr>
          <p:spPr>
            <a:xfrm>
              <a:off x="6765994" y="3063990"/>
              <a:ext cx="933579" cy="461665"/>
            </a:xfrm>
            <a:prstGeom prst="rect">
              <a:avLst/>
            </a:prstGeom>
            <a:noFill/>
          </p:spPr>
          <p:txBody>
            <a:bodyPr wrap="square">
              <a:spAutoFit/>
            </a:bodyPr>
            <a:lstStyle/>
            <a:p>
              <a:r>
                <a:rPr lang="zh-CN" altLang="en-US" dirty="0">
                  <a:solidFill>
                    <a:srgbClr val="FAF9BA"/>
                  </a:solidFill>
                </a:rPr>
                <a:t>茶党</a:t>
              </a:r>
            </a:p>
          </p:txBody>
        </p:sp>
      </p:grpSp>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3632157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9" descr="jesus in isla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7"/>
              </a:srgbClr>
            </a:outerShdw>
          </a:effectLst>
        </p:spPr>
        <p:txBody>
          <a:bodyPr/>
          <a:lstStyle/>
          <a:p>
            <a:r>
              <a:rPr lang="zh-CN" altLang="en-US" sz="4000" b="1">
                <a:solidFill>
                  <a:srgbClr val="000000"/>
                </a:solidFill>
              </a:rPr>
              <a:t>伊朗穆斯林在演耶稣基督（</a:t>
            </a:r>
            <a:r>
              <a:rPr lang="en-US" altLang="zh-CN" sz="4000" b="1">
                <a:solidFill>
                  <a:srgbClr val="000000"/>
                </a:solidFill>
              </a:rPr>
              <a:t>2008</a:t>
            </a:r>
            <a:r>
              <a:rPr lang="zh-CN" altLang="en-US" sz="4000" b="1">
                <a:solidFill>
                  <a:srgbClr val="000000"/>
                </a:solidFill>
              </a:rPr>
              <a:t>年</a:t>
            </a:r>
            <a:r>
              <a:rPr lang="en-US" altLang="zh-CN" sz="4000" b="1">
                <a:solidFill>
                  <a:srgbClr val="000000"/>
                </a:solidFill>
              </a:rPr>
              <a:t>4</a:t>
            </a:r>
            <a:r>
              <a:rPr lang="zh-CN" altLang="en-US" sz="4000" b="1">
                <a:solidFill>
                  <a:srgbClr val="000000"/>
                </a:solidFill>
              </a:rPr>
              <a:t>月</a:t>
            </a:r>
            <a:r>
              <a:rPr lang="en-US" altLang="zh-CN" sz="4000" b="1">
                <a:solidFill>
                  <a:srgbClr val="000000"/>
                </a:solidFill>
              </a:rPr>
              <a:t>29</a:t>
            </a:r>
            <a:r>
              <a:rPr lang="zh-CN" altLang="en-US" sz="4000" b="1">
                <a:solidFill>
                  <a:srgbClr val="000000"/>
                </a:solidFill>
              </a:rPr>
              <a:t>日）</a:t>
            </a:r>
            <a:endParaRPr lang="en-US" sz="4000" b="1">
              <a:solidFill>
                <a:srgbClr val="000000"/>
              </a:solidFill>
            </a:endParaRPr>
          </a:p>
        </p:txBody>
      </p:sp>
    </p:spTree>
    <p:extLst>
      <p:ext uri="{BB962C8B-B14F-4D97-AF65-F5344CB8AC3E}">
        <p14:creationId xmlns:p14="http://schemas.microsoft.com/office/powerpoint/2010/main" val="219962438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112295" y="76200"/>
            <a:ext cx="9256295" cy="1152525"/>
          </a:xfrm>
          <a:effectLst>
            <a:outerShdw blurRad="63500" dist="35921" dir="2700000" algn="ctr" rotWithShape="0">
              <a:srgbClr val="FF0000">
                <a:alpha val="74997"/>
              </a:srgbClr>
            </a:outerShdw>
          </a:effectLst>
        </p:spPr>
        <p:txBody>
          <a:bodyPr/>
          <a:lstStyle/>
          <a:p>
            <a:r>
              <a:rPr lang="ja-JP" altLang="en-US" sz="5400" dirty="0">
                <a:solidFill>
                  <a:schemeClr val="bg1"/>
                </a:solidFill>
              </a:rPr>
              <a:t>耶稣</a:t>
            </a:r>
            <a:r>
              <a:rPr lang="zh-CN" altLang="en-US" sz="5400" dirty="0">
                <a:solidFill>
                  <a:schemeClr val="bg1"/>
                </a:solidFill>
              </a:rPr>
              <a:t>在</a:t>
            </a:r>
            <a:r>
              <a:rPr lang="en-US" altLang="ja-JP" sz="5400" dirty="0">
                <a:solidFill>
                  <a:schemeClr val="bg1"/>
                </a:solidFill>
              </a:rPr>
              <a:t>80</a:t>
            </a:r>
            <a:r>
              <a:rPr lang="ja-JP" altLang="en-US" sz="5400" dirty="0">
                <a:solidFill>
                  <a:schemeClr val="bg1"/>
                </a:solidFill>
              </a:rPr>
              <a:t>年代</a:t>
            </a:r>
            <a:r>
              <a:rPr lang="zh-CN" altLang="en-US" sz="5400" dirty="0">
                <a:solidFill>
                  <a:schemeClr val="bg1"/>
                </a:solidFill>
              </a:rPr>
              <a:t>的形象是合适的</a:t>
            </a:r>
            <a:endParaRPr lang="en-US" sz="5400" dirty="0">
              <a:solidFill>
                <a:schemeClr val="bg1"/>
              </a:solidFill>
            </a:endParaRPr>
          </a:p>
        </p:txBody>
      </p:sp>
      <p:pic>
        <p:nvPicPr>
          <p:cNvPr id="553987" name="Picture 8" descr="RICHARD HOOK SURFER DUDE JES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219200"/>
            <a:ext cx="4419600" cy="5438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8797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书信充分提示耶稣基督被高举，为要证明基督有能力处理教会以内以外的一切问题</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(1:12-16)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也要向信徒应承祂会再来</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(19:11-16; 22:7, 12, 17, 20)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72124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0" y="76200"/>
            <a:ext cx="8915400" cy="1152525"/>
          </a:xfrm>
          <a:effectLst>
            <a:outerShdw blurRad="63500" dist="35921" dir="2700000" algn="ctr" rotWithShape="0">
              <a:srgbClr val="FF0000">
                <a:alpha val="74997"/>
              </a:srgbClr>
            </a:outerShdw>
          </a:effectLst>
        </p:spPr>
        <p:txBody>
          <a:bodyPr/>
          <a:lstStyle/>
          <a:p>
            <a:r>
              <a:rPr lang="zh-CN" altLang="en-US" sz="4800" dirty="0">
                <a:solidFill>
                  <a:schemeClr val="bg1"/>
                </a:solidFill>
              </a:rPr>
              <a:t>但是，耶稣后来变得懦弱</a:t>
            </a:r>
            <a:endParaRPr lang="en-US" sz="3600" dirty="0"/>
          </a:p>
        </p:txBody>
      </p:sp>
      <p:pic>
        <p:nvPicPr>
          <p:cNvPr id="556035" name="Picture 10" descr="jesus onlin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143000"/>
            <a:ext cx="416877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6036" name="Picture 11" descr="jc-lamb.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295400"/>
            <a:ext cx="45720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050754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76200" y="76200"/>
            <a:ext cx="8915400" cy="914400"/>
          </a:xfrm>
          <a:effectLst>
            <a:outerShdw blurRad="63500" dist="35921" dir="2700000" algn="ctr" rotWithShape="0">
              <a:srgbClr val="FF0000">
                <a:alpha val="74997"/>
              </a:srgbClr>
            </a:outerShdw>
          </a:effectLst>
        </p:spPr>
        <p:txBody>
          <a:bodyPr/>
          <a:lstStyle/>
          <a:p>
            <a:r>
              <a:rPr lang="zh-CN" altLang="en-US" sz="4800">
                <a:solidFill>
                  <a:schemeClr val="bg1"/>
                </a:solidFill>
              </a:rPr>
              <a:t>或耶稣成为一个穴居人</a:t>
            </a:r>
            <a:endParaRPr lang="en-US" sz="3600"/>
          </a:p>
        </p:txBody>
      </p:sp>
      <p:pic>
        <p:nvPicPr>
          <p:cNvPr id="558083" name="Picture 5" descr="jesus_reconstruct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066800"/>
            <a:ext cx="6324600" cy="562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514847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8313" y="1628775"/>
            <a:ext cx="3632200" cy="501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dirty="0">
                <a:solidFill>
                  <a:schemeClr val="bg1"/>
                </a:solidFill>
                <a:ea typeface="SimSun" pitchFamily="2" charset="-122"/>
              </a:rPr>
              <a:t>启示录</a:t>
            </a:r>
            <a:endParaRPr lang="en-US" dirty="0"/>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1557338"/>
            <a:ext cx="6156325" cy="530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013075" cy="3024188"/>
          </a:xfrm>
          <a:effectLst>
            <a:outerShdw blurRad="63500" dist="35921" dir="2700000" algn="ctr" rotWithShape="0">
              <a:schemeClr val="tx2">
                <a:alpha val="74997"/>
              </a:schemeClr>
            </a:outerShdw>
          </a:effectLst>
        </p:spPr>
        <p:txBody>
          <a:bodyPr/>
          <a:lstStyle/>
          <a:p>
            <a:r>
              <a:rPr lang="zh-TW" altLang="en-US" sz="6000" b="1" i="1">
                <a:solidFill>
                  <a:schemeClr val="bg1"/>
                </a:solidFill>
                <a:latin typeface="SimSun" pitchFamily="2" charset="-122"/>
                <a:ea typeface="SimSun" pitchFamily="2" charset="-122"/>
              </a:rPr>
              <a:t>基督的胜利</a:t>
            </a:r>
          </a:p>
        </p:txBody>
      </p:sp>
    </p:spTree>
    <p:extLst>
      <p:ext uri="{BB962C8B-B14F-4D97-AF65-F5344CB8AC3E}">
        <p14:creationId xmlns:p14="http://schemas.microsoft.com/office/powerpoint/2010/main" val="4131169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a:solidFill>
                  <a:schemeClr val="bg1"/>
                </a:solidFill>
              </a:rPr>
              <a:t>谁是真正的国王？</a:t>
            </a:r>
            <a:endParaRPr lang="en-US"/>
          </a:p>
        </p:txBody>
      </p:sp>
      <p:sp>
        <p:nvSpPr>
          <p:cNvPr id="3075" name="Rectangle 3"/>
          <p:cNvSpPr>
            <a:spLocks noGrp="1" noChangeArrowheads="1"/>
          </p:cNvSpPr>
          <p:nvPr>
            <p:ph type="subTitle" idx="1"/>
          </p:nvPr>
        </p:nvSpPr>
        <p:spPr>
          <a:xfrm>
            <a:off x="5646571" y="1571959"/>
            <a:ext cx="3013075" cy="2422525"/>
          </a:xfrm>
          <a:effectLst>
            <a:outerShdw blurRad="63500" dist="35921" dir="2700000" algn="ctr" rotWithShape="0">
              <a:schemeClr val="tx2">
                <a:alpha val="74997"/>
              </a:schemeClr>
            </a:outerShdw>
          </a:effectLst>
        </p:spPr>
        <p:txBody>
          <a:bodyPr/>
          <a:lstStyle/>
          <a:p>
            <a:r>
              <a:rPr lang="ja-JP" altLang="en-US" sz="6000" b="1" i="1" dirty="0">
                <a:solidFill>
                  <a:schemeClr val="bg1"/>
                </a:solidFill>
              </a:rPr>
              <a:t>基督的胜利</a:t>
            </a:r>
            <a:endParaRPr lang="en-US" sz="6000" b="1" dirty="0">
              <a:solidFill>
                <a:schemeClr val="bg1"/>
              </a:solidFill>
            </a:endParaRPr>
          </a:p>
        </p:txBody>
      </p:sp>
    </p:spTree>
    <p:extLst>
      <p:ext uri="{BB962C8B-B14F-4D97-AF65-F5344CB8AC3E}">
        <p14:creationId xmlns:p14="http://schemas.microsoft.com/office/powerpoint/2010/main" val="33940967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fade">
                                      <p:cBhvr>
                                        <p:cTn id="7" dur="2000"/>
                                        <p:tgtEl>
                                          <p:spTgt spid="3075">
                                            <p:txEl>
                                              <p:pRg st="0" end="0"/>
                                            </p:txEl>
                                          </p:spTgt>
                                        </p:tgtEl>
                                      </p:cBhvr>
                                    </p:animEffect>
                                    <p:anim calcmode="lin" valueType="num">
                                      <p:cBhvr>
                                        <p:cTn id="8"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zh-CN" altLang="en-US" sz="4000" b="1" dirty="0">
                <a:effectLst>
                  <a:outerShdw blurRad="38100" dist="38100" dir="2700000" algn="tl">
                    <a:srgbClr val="000000"/>
                  </a:outerShdw>
                </a:effectLst>
                <a:ea typeface="ＭＳ Ｐゴシック" charset="0"/>
              </a:rPr>
              <a:t>约翰</a:t>
            </a:r>
            <a:r>
              <a:rPr lang="zh-CN" altLang="en-US" sz="4000" b="1" i="1" dirty="0">
                <a:solidFill>
                  <a:srgbClr val="FFFF00"/>
                </a:solidFill>
                <a:effectLst>
                  <a:outerShdw blurRad="38100" dist="38100" dir="2700000" algn="tl">
                    <a:srgbClr val="000000"/>
                  </a:outerShdw>
                </a:effectLst>
                <a:ea typeface="ＭＳ Ｐゴシック" charset="0"/>
              </a:rPr>
              <a:t>何时</a:t>
            </a:r>
            <a:r>
              <a:rPr lang="en-US" sz="4000" b="1" dirty="0">
                <a:solidFill>
                  <a:srgbClr val="FFFFFF"/>
                </a:solidFill>
                <a:effectLst>
                  <a:outerShdw blurRad="38100" dist="38100" dir="2700000" algn="tl">
                    <a:srgbClr val="000000"/>
                  </a:outerShdw>
                </a:effectLst>
                <a:ea typeface="ＭＳ Ｐゴシック" charset="0"/>
              </a:rPr>
              <a:t> </a:t>
            </a:r>
            <a:r>
              <a:rPr lang="zh-CN" altLang="en-US" sz="4000" b="1" dirty="0">
                <a:solidFill>
                  <a:srgbClr val="FFFFFF"/>
                </a:solidFill>
                <a:effectLst>
                  <a:outerShdw blurRad="38100" dist="38100" dir="2700000" algn="tl">
                    <a:srgbClr val="000000"/>
                  </a:outerShdw>
                </a:effectLst>
                <a:ea typeface="ＭＳ Ｐゴシック" charset="0"/>
              </a:rPr>
              <a:t>写启示录</a:t>
            </a:r>
            <a:r>
              <a:rPr lang="en-US" sz="4000" b="1" dirty="0">
                <a:solidFill>
                  <a:srgbClr val="FFFFFF"/>
                </a:solidFill>
                <a:effectLst>
                  <a:outerShdw blurRad="38100" dist="38100" dir="2700000" algn="tl">
                    <a:srgbClr val="000000"/>
                  </a:outerShdw>
                </a:effectLst>
                <a:ea typeface="ＭＳ Ｐゴシック" charset="0"/>
              </a:rPr>
              <a:t>?</a:t>
            </a: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defRPr/>
            </a:pPr>
            <a:endParaRPr lang="en-US">
              <a:solidFill>
                <a:srgbClr val="000000"/>
              </a:solidFill>
              <a:latin typeface="Comic Sans MS" pitchFamily="-112"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a:solidFill>
                  <a:srgbClr val="FFFFFF"/>
                </a:solidFill>
                <a:latin typeface="Arial"/>
                <a:cs typeface="Arial"/>
              </a:rPr>
              <a:t>39-41, 320</a:t>
            </a:r>
          </a:p>
        </p:txBody>
      </p:sp>
      <p:sp>
        <p:nvSpPr>
          <p:cNvPr id="19" name="Text Box 18"/>
          <p:cNvSpPr txBox="1">
            <a:spLocks noChangeArrowheads="1"/>
          </p:cNvSpPr>
          <p:nvPr/>
        </p:nvSpPr>
        <p:spPr bwMode="auto">
          <a:xfrm>
            <a:off x="0" y="1371600"/>
            <a:ext cx="9144000" cy="58695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3200" b="1" dirty="0">
                <a:solidFill>
                  <a:srgbClr val="FFFFFF"/>
                </a:solidFill>
                <a:latin typeface="Comic Sans MS" pitchFamily="-111" charset="0"/>
              </a:rPr>
              <a:t>谁是当时的罗马帝国皇帝</a:t>
            </a:r>
            <a:r>
              <a:rPr lang="en-US" sz="3200" b="1" dirty="0">
                <a:solidFill>
                  <a:srgbClr val="FFFFFF"/>
                </a:solidFill>
                <a:latin typeface="Comic Sans MS" pitchFamily="-111" charset="0"/>
              </a:rPr>
              <a:t>?</a:t>
            </a:r>
          </a:p>
        </p:txBody>
      </p:sp>
      <p:grpSp>
        <p:nvGrpSpPr>
          <p:cNvPr id="20" name="Group 19"/>
          <p:cNvGrpSpPr/>
          <p:nvPr/>
        </p:nvGrpSpPr>
        <p:grpSpPr>
          <a:xfrm>
            <a:off x="-16169" y="2188663"/>
            <a:ext cx="2118823" cy="2281068"/>
            <a:chOff x="-118229" y="2188663"/>
            <a:chExt cx="2118823" cy="2281068"/>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grpSp>
        <p:sp>
          <p:nvSpPr>
            <p:cNvPr id="21" name="Text Box 18"/>
            <p:cNvSpPr txBox="1">
              <a:spLocks noChangeArrowheads="1"/>
            </p:cNvSpPr>
            <p:nvPr/>
          </p:nvSpPr>
          <p:spPr bwMode="auto">
            <a:xfrm>
              <a:off x="-118229" y="3636553"/>
              <a:ext cx="2118823"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基督被钉十架 </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33</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grpSp>
      <p:sp>
        <p:nvSpPr>
          <p:cNvPr id="3" name="Chevron 2"/>
          <p:cNvSpPr>
            <a:spLocks noChangeAspect="1"/>
          </p:cNvSpPr>
          <p:nvPr/>
        </p:nvSpPr>
        <p:spPr bwMode="auto">
          <a:xfrm>
            <a:off x="-395416" y="4474076"/>
            <a:ext cx="182420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000000"/>
                </a:solidFill>
                <a:latin typeface="Arial"/>
                <a:cs typeface="Arial"/>
              </a:rPr>
              <a:t>提比略</a:t>
            </a:r>
            <a:endParaRPr lang="en-US" altLang="zh-CN" sz="1800" b="1" dirty="0">
              <a:solidFill>
                <a:srgbClr val="000000"/>
              </a:solidFill>
              <a:latin typeface="Arial"/>
              <a:cs typeface="Arial"/>
            </a:endParaRPr>
          </a:p>
          <a:p>
            <a:pPr algn="ctr"/>
            <a:r>
              <a:rPr lang="en-US" sz="1600" b="1" dirty="0">
                <a:solidFill>
                  <a:srgbClr val="000000"/>
                </a:solidFill>
                <a:latin typeface="Arial"/>
                <a:cs typeface="Arial"/>
              </a:rPr>
              <a:t>14-37</a:t>
            </a:r>
            <a:endParaRPr lang="en-US" b="1" dirty="0">
              <a:solidFill>
                <a:srgbClr val="000000"/>
              </a:solidFill>
              <a:latin typeface="Arial"/>
              <a:cs typeface="Arial"/>
            </a:endParaRPr>
          </a:p>
        </p:txBody>
      </p:sp>
      <p:sp>
        <p:nvSpPr>
          <p:cNvPr id="12" name="Chevron 11"/>
          <p:cNvSpPr>
            <a:spLocks noChangeAspect="1"/>
          </p:cNvSpPr>
          <p:nvPr/>
        </p:nvSpPr>
        <p:spPr bwMode="auto">
          <a:xfrm>
            <a:off x="1043243" y="4474076"/>
            <a:ext cx="1746307" cy="61773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FFFFFF"/>
                </a:solidFill>
                <a:latin typeface="Arial"/>
                <a:cs typeface="Arial"/>
              </a:rPr>
              <a:t>卡里古拉</a:t>
            </a:r>
            <a:br>
              <a:rPr lang="en-US" sz="1800" b="1" dirty="0">
                <a:solidFill>
                  <a:srgbClr val="FFFFFF"/>
                </a:solidFill>
                <a:latin typeface="Arial"/>
                <a:cs typeface="Arial"/>
              </a:rPr>
            </a:br>
            <a:r>
              <a:rPr lang="en-US" sz="1600" b="1" dirty="0">
                <a:solidFill>
                  <a:srgbClr val="FFFFFF"/>
                </a:solidFill>
                <a:latin typeface="Arial"/>
                <a:cs typeface="Arial"/>
              </a:rPr>
              <a:t>37-41</a:t>
            </a:r>
            <a:endParaRPr lang="en-US" b="1" dirty="0">
              <a:solidFill>
                <a:srgbClr val="FFFFFF"/>
              </a:solidFill>
              <a:latin typeface="Arial"/>
              <a:cs typeface="Arial"/>
            </a:endParaRPr>
          </a:p>
        </p:txBody>
      </p:sp>
      <p:sp>
        <p:nvSpPr>
          <p:cNvPr id="13" name="Chevron 12"/>
          <p:cNvSpPr>
            <a:spLocks noChangeAspect="1"/>
          </p:cNvSpPr>
          <p:nvPr/>
        </p:nvSpPr>
        <p:spPr bwMode="auto">
          <a:xfrm>
            <a:off x="2384855" y="4474076"/>
            <a:ext cx="1594020" cy="710067"/>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300" b="1" dirty="0">
                <a:solidFill>
                  <a:srgbClr val="000000"/>
                </a:solidFill>
                <a:latin typeface="Arial"/>
                <a:cs typeface="Arial"/>
              </a:rPr>
              <a:t>克劳狄 乌斯 </a:t>
            </a:r>
            <a:endParaRPr lang="en-US" altLang="zh-CN" sz="1300" b="1" dirty="0">
              <a:solidFill>
                <a:srgbClr val="000000"/>
              </a:solidFill>
              <a:latin typeface="Arial"/>
              <a:cs typeface="Arial"/>
            </a:endParaRPr>
          </a:p>
          <a:p>
            <a:pPr algn="ctr"/>
            <a:r>
              <a:rPr lang="en-US" sz="1400" b="1" dirty="0">
                <a:solidFill>
                  <a:srgbClr val="000000"/>
                </a:solidFill>
                <a:latin typeface="Arial"/>
                <a:cs typeface="Arial"/>
              </a:rPr>
              <a:t>41-54</a:t>
            </a:r>
          </a:p>
        </p:txBody>
      </p:sp>
      <p:sp>
        <p:nvSpPr>
          <p:cNvPr id="14" name="Chevron 13"/>
          <p:cNvSpPr>
            <a:spLocks noChangeAspect="1"/>
          </p:cNvSpPr>
          <p:nvPr/>
        </p:nvSpPr>
        <p:spPr bwMode="auto">
          <a:xfrm>
            <a:off x="3682011" y="4525912"/>
            <a:ext cx="1360773" cy="60639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FFFFFF"/>
                </a:solidFill>
                <a:latin typeface="Arial"/>
                <a:cs typeface="Arial"/>
              </a:rPr>
              <a:t>尼禄</a:t>
            </a:r>
            <a:br>
              <a:rPr lang="en-US" b="1" dirty="0">
                <a:solidFill>
                  <a:srgbClr val="FFFFFF"/>
                </a:solidFill>
                <a:latin typeface="Arial"/>
                <a:cs typeface="Arial"/>
              </a:rPr>
            </a:br>
            <a:r>
              <a:rPr lang="en-US" sz="1600" b="1" dirty="0">
                <a:solidFill>
                  <a:srgbClr val="FFFFFF"/>
                </a:solidFill>
                <a:latin typeface="Arial"/>
                <a:cs typeface="Arial"/>
              </a:rPr>
              <a:t>54-68</a:t>
            </a:r>
            <a:endParaRPr lang="en-US" b="1" dirty="0">
              <a:solidFill>
                <a:srgbClr val="FFFFFF"/>
              </a:solidFill>
              <a:latin typeface="Arial"/>
              <a:cs typeface="Arial"/>
            </a:endParaRPr>
          </a:p>
        </p:txBody>
      </p:sp>
      <p:sp>
        <p:nvSpPr>
          <p:cNvPr id="15" name="Chevron 14"/>
          <p:cNvSpPr>
            <a:spLocks noChangeAspect="1"/>
          </p:cNvSpPr>
          <p:nvPr/>
        </p:nvSpPr>
        <p:spPr bwMode="auto">
          <a:xfrm>
            <a:off x="4637916" y="4513404"/>
            <a:ext cx="2244764"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000000"/>
                </a:solidFill>
                <a:latin typeface="Arial"/>
                <a:cs typeface="Arial"/>
              </a:rPr>
              <a:t>韦帕芗</a:t>
            </a:r>
            <a:br>
              <a:rPr lang="en-US" b="1" dirty="0">
                <a:solidFill>
                  <a:srgbClr val="000000"/>
                </a:solidFill>
                <a:latin typeface="Arial"/>
                <a:cs typeface="Arial"/>
              </a:rPr>
            </a:br>
            <a:r>
              <a:rPr lang="en-US" sz="1600" b="1" dirty="0">
                <a:solidFill>
                  <a:srgbClr val="000000"/>
                </a:solidFill>
                <a:latin typeface="Arial"/>
                <a:cs typeface="Arial"/>
              </a:rPr>
              <a:t>69-79</a:t>
            </a:r>
            <a:endParaRPr lang="en-US" b="1" dirty="0">
              <a:solidFill>
                <a:srgbClr val="000000"/>
              </a:solidFill>
              <a:latin typeface="Arial"/>
              <a:cs typeface="Arial"/>
            </a:endParaRPr>
          </a:p>
        </p:txBody>
      </p:sp>
      <p:sp>
        <p:nvSpPr>
          <p:cNvPr id="17" name="Chevron 16"/>
          <p:cNvSpPr>
            <a:spLocks noChangeAspect="1"/>
          </p:cNvSpPr>
          <p:nvPr/>
        </p:nvSpPr>
        <p:spPr bwMode="auto">
          <a:xfrm>
            <a:off x="7336745" y="4523239"/>
            <a:ext cx="1818047" cy="586957"/>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FFFFFF"/>
                </a:solidFill>
                <a:latin typeface="Arial"/>
                <a:cs typeface="Arial"/>
              </a:rPr>
              <a:t>图密善</a:t>
            </a:r>
            <a:br>
              <a:rPr lang="en-US" b="1" dirty="0">
                <a:solidFill>
                  <a:srgbClr val="FFFFFF"/>
                </a:solidFill>
                <a:latin typeface="Arial"/>
                <a:cs typeface="Arial"/>
              </a:rPr>
            </a:br>
            <a:r>
              <a:rPr lang="en-US" sz="1600" b="1" dirty="0">
                <a:solidFill>
                  <a:srgbClr val="FFFFFF"/>
                </a:solidFill>
                <a:latin typeface="Arial"/>
                <a:cs typeface="Arial"/>
              </a:rPr>
              <a:t>81-96</a:t>
            </a:r>
            <a:endParaRPr lang="en-US" b="1" dirty="0">
              <a:solidFill>
                <a:srgbClr val="FFFFFF"/>
              </a:solidFill>
              <a:latin typeface="Arial"/>
              <a:cs typeface="Arial"/>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640898"/>
              <a:ext cx="1977348"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启示录写于</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95</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5" name="Picture 4"/>
            <p:cNvPicPr>
              <a:picLocks noChangeAspect="1"/>
            </p:cNvPicPr>
            <p:nvPr/>
          </p:nvPicPr>
          <p:blipFill>
            <a:blip r:embed="rId3"/>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640898"/>
            <a:ext cx="2029795"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耶路撒冷被毁</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70</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30" name="Chevron 29"/>
          <p:cNvSpPr>
            <a:spLocks noChangeAspect="1"/>
          </p:cNvSpPr>
          <p:nvPr/>
        </p:nvSpPr>
        <p:spPr bwMode="auto">
          <a:xfrm>
            <a:off x="6212166" y="4525912"/>
            <a:ext cx="1476108" cy="60639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000000"/>
                </a:solidFill>
                <a:latin typeface="Arial"/>
                <a:cs typeface="Arial"/>
              </a:rPr>
              <a:t>提图斯</a:t>
            </a:r>
            <a:br>
              <a:rPr lang="en-US" b="1" dirty="0">
                <a:solidFill>
                  <a:srgbClr val="000000"/>
                </a:solidFill>
                <a:latin typeface="Arial"/>
                <a:cs typeface="Arial"/>
              </a:rPr>
            </a:br>
            <a:r>
              <a:rPr lang="en-US" sz="1600" b="1" dirty="0">
                <a:solidFill>
                  <a:srgbClr val="000000"/>
                </a:solidFill>
                <a:latin typeface="Arial"/>
                <a:cs typeface="Arial"/>
              </a:rPr>
              <a:t>79-81</a:t>
            </a:r>
            <a:endParaRPr lang="en-US" b="1" dirty="0">
              <a:solidFill>
                <a:srgbClr val="000000"/>
              </a:solidFill>
              <a:latin typeface="Arial"/>
              <a:cs typeface="Arial"/>
            </a:endParaRPr>
          </a:p>
        </p:txBody>
      </p:sp>
      <p:sp>
        <p:nvSpPr>
          <p:cNvPr id="31" name="Text Box 18"/>
          <p:cNvSpPr txBox="1">
            <a:spLocks noChangeArrowheads="1"/>
          </p:cNvSpPr>
          <p:nvPr/>
        </p:nvSpPr>
        <p:spPr bwMode="auto">
          <a:xfrm>
            <a:off x="6950219" y="5128053"/>
            <a:ext cx="2307177" cy="170264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1100" b="1" dirty="0">
                <a:solidFill>
                  <a:srgbClr val="FFFFFF"/>
                </a:solidFill>
                <a:latin typeface="Arial" pitchFamily="34" charset="0"/>
                <a:cs typeface="Arial" pitchFamily="34" charset="0"/>
              </a:rPr>
              <a:t>支持者</a:t>
            </a:r>
            <a:r>
              <a:rPr lang="en-US" sz="1100" b="1" dirty="0">
                <a:solidFill>
                  <a:srgbClr val="FFFFFF"/>
                </a:solidFill>
                <a:latin typeface="Arial" pitchFamily="34" charset="0"/>
                <a:cs typeface="Arial" pitchFamily="34" charset="0"/>
              </a:rPr>
              <a:t>:</a:t>
            </a:r>
            <a:br>
              <a:rPr lang="en-US" sz="1100" b="1" dirty="0">
                <a:solidFill>
                  <a:srgbClr val="FFFFFF"/>
                </a:solidFill>
                <a:latin typeface="Arial" pitchFamily="34" charset="0"/>
                <a:cs typeface="Arial" pitchFamily="34" charset="0"/>
              </a:rPr>
            </a:br>
            <a:r>
              <a:rPr lang="zh-CN" altLang="en-US" sz="1100" b="1" dirty="0">
                <a:solidFill>
                  <a:srgbClr val="FFFFFF"/>
                </a:solidFill>
                <a:latin typeface="Arial" pitchFamily="34" charset="0"/>
                <a:cs typeface="Arial" pitchFamily="34" charset="0"/>
              </a:rPr>
              <a:t>早期教会领袖</a:t>
            </a:r>
            <a:endParaRPr lang="en-US" altLang="zh-CN" sz="1100" b="1" dirty="0">
              <a:solidFill>
                <a:srgbClr val="FFFFFF"/>
              </a:solidFill>
              <a:latin typeface="Arial" pitchFamily="34" charset="0"/>
              <a:cs typeface="Arial" pitchFamily="34" charset="0"/>
            </a:endParaRPr>
          </a:p>
          <a:p>
            <a:pPr algn="ctr">
              <a:spcBef>
                <a:spcPct val="50000"/>
              </a:spcBef>
              <a:defRPr/>
            </a:pPr>
            <a:r>
              <a:rPr lang="zh-CN" altLang="en-US" sz="1100" b="1" dirty="0">
                <a:solidFill>
                  <a:srgbClr val="FFFFFF"/>
                </a:solidFill>
                <a:latin typeface="Arial" pitchFamily="34" charset="0"/>
                <a:cs typeface="Arial" pitchFamily="34" charset="0"/>
              </a:rPr>
              <a:t>爱任纽 （</a:t>
            </a:r>
            <a:r>
              <a:rPr lang="en-US" altLang="zh-CN" sz="1100" b="1" dirty="0" err="1">
                <a:solidFill>
                  <a:srgbClr val="FFFFFF"/>
                </a:solidFill>
                <a:latin typeface="Arial" pitchFamily="34" charset="0"/>
                <a:cs typeface="Arial" pitchFamily="34" charset="0"/>
              </a:rPr>
              <a:t>Irenaeus</a:t>
            </a:r>
            <a:r>
              <a:rPr lang="en-US" altLang="zh-CN" sz="1100" b="1" dirty="0">
                <a:solidFill>
                  <a:srgbClr val="FFFFFF"/>
                </a:solidFill>
                <a:latin typeface="Arial" pitchFamily="34" charset="0"/>
                <a:cs typeface="Arial" pitchFamily="34" charset="0"/>
              </a:rPr>
              <a:t>)</a:t>
            </a:r>
            <a:br>
              <a:rPr lang="en-US" sz="1100" b="1" dirty="0">
                <a:solidFill>
                  <a:srgbClr val="FFFFFF"/>
                </a:solidFill>
                <a:latin typeface="Arial" pitchFamily="34" charset="0"/>
                <a:cs typeface="Arial" pitchFamily="34" charset="0"/>
              </a:rPr>
            </a:br>
            <a:r>
              <a:rPr lang="en-SG" sz="1100" b="1" dirty="0" err="1">
                <a:solidFill>
                  <a:srgbClr val="FFFFFF"/>
                </a:solidFill>
                <a:latin typeface="Arial" pitchFamily="34" charset="0"/>
                <a:ea typeface="+mn-ea"/>
                <a:cs typeface="Arial" pitchFamily="34" charset="0"/>
              </a:rPr>
              <a:t>佩套</a:t>
            </a:r>
            <a:r>
              <a:rPr lang="en-SG" sz="1100" b="1" dirty="0">
                <a:solidFill>
                  <a:srgbClr val="FFFFFF"/>
                </a:solidFill>
                <a:latin typeface="Arial" pitchFamily="34" charset="0"/>
                <a:ea typeface="+mn-ea"/>
                <a:cs typeface="Arial" pitchFamily="34" charset="0"/>
              </a:rPr>
              <a:t> (</a:t>
            </a:r>
            <a:r>
              <a:rPr lang="en-SG" sz="1100" b="1" i="1" dirty="0" err="1">
                <a:solidFill>
                  <a:srgbClr val="FFFFFF"/>
                </a:solidFill>
                <a:latin typeface="Arial" pitchFamily="34" charset="0"/>
                <a:ea typeface="+mn-ea"/>
                <a:cs typeface="Arial" pitchFamily="34" charset="0"/>
              </a:rPr>
              <a:t>Pettau</a:t>
            </a:r>
            <a:r>
              <a:rPr lang="en-SG" sz="1100" b="1" dirty="0">
                <a:solidFill>
                  <a:srgbClr val="FFFFFF"/>
                </a:solidFill>
                <a:latin typeface="Arial" pitchFamily="34" charset="0"/>
                <a:ea typeface="+mn-ea"/>
                <a:cs typeface="Arial" pitchFamily="34" charset="0"/>
              </a:rPr>
              <a:t>)</a:t>
            </a:r>
            <a:r>
              <a:rPr lang="en-SG" sz="1100" b="1" dirty="0" err="1">
                <a:solidFill>
                  <a:srgbClr val="FFFFFF"/>
                </a:solidFill>
                <a:latin typeface="Arial" pitchFamily="34" charset="0"/>
                <a:ea typeface="+mn-ea"/>
                <a:cs typeface="Arial" pitchFamily="34" charset="0"/>
              </a:rPr>
              <a:t>主教维多利奴</a:t>
            </a:r>
            <a:endParaRPr lang="en-SG" sz="1100" b="1" dirty="0">
              <a:solidFill>
                <a:srgbClr val="FFFFFF"/>
              </a:solidFill>
              <a:latin typeface="Arial" pitchFamily="34" charset="0"/>
              <a:ea typeface="+mn-ea"/>
              <a:cs typeface="Arial" pitchFamily="34" charset="0"/>
            </a:endParaRPr>
          </a:p>
          <a:p>
            <a:pPr algn="ctr">
              <a:spcBef>
                <a:spcPct val="50000"/>
              </a:spcBef>
              <a:defRPr/>
            </a:pPr>
            <a:r>
              <a:rPr lang="en-SG" sz="1100" b="1" dirty="0">
                <a:solidFill>
                  <a:srgbClr val="FFFFFF"/>
                </a:solidFill>
                <a:latin typeface="Arial" pitchFamily="34" charset="0"/>
                <a:ea typeface="+mn-ea"/>
                <a:cs typeface="Arial" pitchFamily="34" charset="0"/>
              </a:rPr>
              <a:t>(</a:t>
            </a:r>
            <a:r>
              <a:rPr lang="en-SG" sz="1100" b="1" i="1" dirty="0" err="1">
                <a:solidFill>
                  <a:srgbClr val="FFFFFF"/>
                </a:solidFill>
                <a:latin typeface="Arial" pitchFamily="34" charset="0"/>
                <a:ea typeface="+mn-ea"/>
                <a:cs typeface="Arial" pitchFamily="34" charset="0"/>
              </a:rPr>
              <a:t>Victorinus</a:t>
            </a:r>
            <a:r>
              <a:rPr lang="en-SG" sz="1100" b="1" i="1" dirty="0">
                <a:solidFill>
                  <a:srgbClr val="FFFFFF"/>
                </a:solidFill>
                <a:latin typeface="Arial" pitchFamily="34" charset="0"/>
                <a:ea typeface="+mn-ea"/>
                <a:cs typeface="Arial" pitchFamily="34" charset="0"/>
              </a:rPr>
              <a:t>)</a:t>
            </a:r>
          </a:p>
          <a:p>
            <a:pPr algn="ctr">
              <a:spcBef>
                <a:spcPct val="50000"/>
              </a:spcBef>
              <a:defRPr/>
            </a:pPr>
            <a:r>
              <a:rPr lang="en-SG" sz="1100" b="1" dirty="0">
                <a:solidFill>
                  <a:srgbClr val="FFFFFF"/>
                </a:solidFill>
                <a:latin typeface="Arial" pitchFamily="34" charset="0"/>
                <a:ea typeface="+mn-ea"/>
                <a:cs typeface="Arial" pitchFamily="34" charset="0"/>
              </a:rPr>
              <a:t>亞</a:t>
            </a:r>
            <a:r>
              <a:rPr lang="zh-CN" altLang="en-US" sz="1100" b="1" dirty="0">
                <a:solidFill>
                  <a:srgbClr val="FFFFFF"/>
                </a:solidFill>
                <a:latin typeface="Arial" pitchFamily="34" charset="0"/>
                <a:ea typeface="+mn-ea"/>
                <a:cs typeface="Arial" pitchFamily="34" charset="0"/>
              </a:rPr>
              <a:t>历</a:t>
            </a:r>
            <a:r>
              <a:rPr lang="en-SG" sz="1100" b="1" dirty="0" err="1">
                <a:solidFill>
                  <a:srgbClr val="FFFFFF"/>
                </a:solidFill>
                <a:latin typeface="Arial" pitchFamily="34" charset="0"/>
                <a:ea typeface="+mn-ea"/>
                <a:cs typeface="Arial" pitchFamily="34" charset="0"/>
              </a:rPr>
              <a:t>山太的革利免</a:t>
            </a:r>
            <a:r>
              <a:rPr lang="en-SG" sz="1100" b="1" dirty="0">
                <a:solidFill>
                  <a:srgbClr val="FFFFFF"/>
                </a:solidFill>
                <a:latin typeface="Arial" pitchFamily="34" charset="0"/>
                <a:ea typeface="+mn-ea"/>
                <a:cs typeface="Arial" pitchFamily="34" charset="0"/>
              </a:rPr>
              <a:t> (</a:t>
            </a:r>
            <a:r>
              <a:rPr lang="en-US" sz="1100" b="1" dirty="0">
                <a:solidFill>
                  <a:srgbClr val="FFFFFF"/>
                </a:solidFill>
                <a:latin typeface="Arial" pitchFamily="34" charset="0"/>
                <a:cs typeface="Arial" pitchFamily="34" charset="0"/>
              </a:rPr>
              <a:t>Clement of Alexandria)</a:t>
            </a:r>
            <a:br>
              <a:rPr lang="en-US" sz="1100" b="1" dirty="0">
                <a:solidFill>
                  <a:srgbClr val="FFFFFF"/>
                </a:solidFill>
                <a:latin typeface="Arial" pitchFamily="34" charset="0"/>
                <a:cs typeface="Arial" pitchFamily="34" charset="0"/>
              </a:rPr>
            </a:br>
            <a:r>
              <a:rPr lang="en-US" sz="1100" b="1" dirty="0">
                <a:solidFill>
                  <a:srgbClr val="FFFFFF"/>
                </a:solidFill>
                <a:latin typeface="Arial" pitchFamily="34" charset="0"/>
                <a:cs typeface="Arial" pitchFamily="34" charset="0"/>
              </a:rPr>
              <a:t> </a:t>
            </a:r>
            <a:r>
              <a:rPr lang="zh-CN" altLang="en-US" sz="1100" b="1" dirty="0">
                <a:solidFill>
                  <a:srgbClr val="FFFFFF"/>
                </a:solidFill>
                <a:latin typeface="Arial" pitchFamily="34" charset="0"/>
                <a:ea typeface="+mn-ea"/>
                <a:cs typeface="Arial" pitchFamily="34" charset="0"/>
              </a:rPr>
              <a:t>优</a:t>
            </a:r>
            <a:r>
              <a:rPr lang="en-SG" sz="1100" b="1" dirty="0" err="1">
                <a:solidFill>
                  <a:srgbClr val="FFFFFF"/>
                </a:solidFill>
                <a:latin typeface="Arial" pitchFamily="34" charset="0"/>
                <a:ea typeface="+mn-ea"/>
                <a:cs typeface="Arial" pitchFamily="34" charset="0"/>
              </a:rPr>
              <a:t>西比烏</a:t>
            </a:r>
            <a:r>
              <a:rPr lang="en-SG" sz="1100" b="1" dirty="0">
                <a:solidFill>
                  <a:srgbClr val="FFFFFF"/>
                </a:solidFill>
                <a:latin typeface="Arial" pitchFamily="34" charset="0"/>
                <a:ea typeface="+mn-ea"/>
                <a:cs typeface="Arial" pitchFamily="34" charset="0"/>
              </a:rPr>
              <a:t> (</a:t>
            </a:r>
            <a:r>
              <a:rPr lang="en-US" sz="1100" b="1" dirty="0">
                <a:solidFill>
                  <a:srgbClr val="FFFFFF"/>
                </a:solidFill>
                <a:latin typeface="Arial" pitchFamily="34" charset="0"/>
                <a:cs typeface="Arial" pitchFamily="34" charset="0"/>
              </a:rPr>
              <a:t>Eusebius)</a:t>
            </a:r>
          </a:p>
        </p:txBody>
      </p:sp>
      <p:sp>
        <p:nvSpPr>
          <p:cNvPr id="32" name="Text Box 18"/>
          <p:cNvSpPr txBox="1">
            <a:spLocks noChangeArrowheads="1"/>
          </p:cNvSpPr>
          <p:nvPr/>
        </p:nvSpPr>
        <p:spPr bwMode="auto">
          <a:xfrm>
            <a:off x="3594670" y="5314025"/>
            <a:ext cx="1448114"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spcBef>
                <a:spcPct val="50000"/>
              </a:spcBef>
              <a:defRPr/>
            </a:pPr>
            <a:r>
              <a:rPr lang="zh-CN" altLang="en-US" sz="1600" b="1" dirty="0">
                <a:solidFill>
                  <a:srgbClr val="FFFFFF"/>
                </a:solidFill>
                <a:latin typeface="Comic Sans MS" pitchFamily="-111" charset="0"/>
              </a:rPr>
              <a:t>多数采用“已过派”模式的人士认为启示录写于此时</a:t>
            </a:r>
            <a:endParaRPr lang="en-US" sz="1600" b="1" dirty="0">
              <a:solidFill>
                <a:srgbClr val="FFFFFF"/>
              </a:solidFill>
              <a:latin typeface="Comic Sans MS" pitchFamily="-111" charset="0"/>
            </a:endParaRPr>
          </a:p>
        </p:txBody>
      </p:sp>
    </p:spTree>
    <p:extLst>
      <p:ext uri="{BB962C8B-B14F-4D97-AF65-F5344CB8AC3E}">
        <p14:creationId xmlns:p14="http://schemas.microsoft.com/office/powerpoint/2010/main" val="3657199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546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251950" y="1347788"/>
            <a:ext cx="293052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eaLnBrk="1" hangingPunct="1">
              <a:defRPr/>
            </a:pPr>
            <a:r>
              <a:rPr lang="zh-TW" altLang="en-US" sz="3200" b="1" dirty="0">
                <a:latin typeface="Arial" charset="0"/>
                <a:ea typeface="ＭＳ Ｐゴシック" charset="0"/>
                <a:cs typeface="ＭＳ Ｐゴシック" charset="0"/>
              </a:rPr>
              <a:t>豆米仙</a:t>
            </a:r>
            <a:r>
              <a:rPr lang="en-US" altLang="zh-TW" sz="3200" b="1" dirty="0">
                <a:latin typeface="Arial" charset="0"/>
                <a:ea typeface="ＭＳ Ｐゴシック" charset="0"/>
                <a:cs typeface="ＭＳ Ｐゴシック" charset="0"/>
              </a:rPr>
              <a:t> (</a:t>
            </a:r>
            <a:r>
              <a:rPr lang="zh-TW" altLang="en-US" sz="3200" b="1" dirty="0">
                <a:latin typeface="Arial" charset="0"/>
                <a:ea typeface="ＭＳ Ｐゴシック" charset="0"/>
                <a:cs typeface="ＭＳ Ｐゴシック" charset="0"/>
              </a:rPr>
              <a:t>主后</a:t>
            </a:r>
            <a:r>
              <a:rPr lang="en-US" altLang="zh-TW" sz="3200" b="1" dirty="0">
                <a:latin typeface="Arial" charset="0"/>
                <a:ea typeface="ＭＳ Ｐゴシック" charset="0"/>
                <a:cs typeface="ＭＳ Ｐゴシック" charset="0"/>
              </a:rPr>
              <a:t>81-96</a:t>
            </a:r>
            <a:r>
              <a:rPr lang="zh-TW" altLang="en-US" sz="3200" b="1" dirty="0">
                <a:latin typeface="Arial" charset="0"/>
                <a:ea typeface="ＭＳ Ｐゴシック" charset="0"/>
                <a:cs typeface="ＭＳ Ｐゴシック" charset="0"/>
              </a:rPr>
              <a:t>年</a:t>
            </a:r>
            <a:r>
              <a:rPr lang="en-US" altLang="zh-TW" sz="3200" b="1" dirty="0">
                <a:latin typeface="Arial" charset="0"/>
                <a:ea typeface="ＭＳ Ｐゴシック" charset="0"/>
                <a:cs typeface="ＭＳ Ｐゴシック" charset="0"/>
              </a:rPr>
              <a:t>)</a:t>
            </a:r>
            <a:endParaRPr lang="en-US" sz="2400" b="1" dirty="0">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zh-TW" altLang="en-US" sz="3200" b="1" dirty="0">
                <a:solidFill>
                  <a:srgbClr val="FFFFFF"/>
                </a:solidFill>
                <a:latin typeface="Arial" charset="0"/>
                <a:ea typeface="ＭＳ Ｐゴシック" charset="0"/>
                <a:cs typeface="ＭＳ Ｐゴシック" charset="0"/>
              </a:rPr>
              <a:t>塑像是从他在以弗所的庙宇取出的。这庞大的塑像象征着他自认具有相等于神属性的荣誉。</a:t>
            </a:r>
          </a:p>
          <a:p>
            <a:pPr eaLnBrk="1" hangingPunct="1">
              <a:defRPr/>
            </a:pPr>
            <a:r>
              <a:rPr lang="zh-TW" altLang="en-US" sz="3200" b="1" dirty="0">
                <a:solidFill>
                  <a:srgbClr val="FFFFFF"/>
                </a:solidFill>
                <a:latin typeface="Arial" charset="0"/>
                <a:ea typeface="ＭＳ Ｐゴシック" charset="0"/>
                <a:cs typeface="ＭＳ Ｐゴシック" charset="0"/>
              </a:rPr>
              <a:t>照基督教传统的说法，启示录是这皇帝统治期间所完成的。</a:t>
            </a:r>
          </a:p>
          <a:p>
            <a:pPr eaLnBrk="1" hangingPunct="1">
              <a:defRPr/>
            </a:pPr>
            <a:r>
              <a:rPr lang="en-US" altLang="zh-TW" sz="3200" b="1" dirty="0">
                <a:solidFill>
                  <a:srgbClr val="FFFFFF"/>
                </a:solidFill>
                <a:latin typeface="Arial" charset="0"/>
                <a:ea typeface="ＭＳ Ｐゴシック" charset="0"/>
                <a:cs typeface="ＭＳ Ｐゴシック" charset="0"/>
              </a:rPr>
              <a:t>(</a:t>
            </a:r>
            <a:r>
              <a:rPr lang="zh-TW" altLang="en-US" sz="3200" b="1" dirty="0">
                <a:solidFill>
                  <a:srgbClr val="FFFFFF"/>
                </a:solidFill>
                <a:latin typeface="Arial" charset="0"/>
                <a:ea typeface="ＭＳ Ｐゴシック" charset="0"/>
                <a:cs typeface="ＭＳ Ｐゴシック" charset="0"/>
              </a:rPr>
              <a:t>以斯米而博物馆</a:t>
            </a:r>
            <a:r>
              <a:rPr lang="en-US" altLang="zh-TW" sz="3200" b="1" dirty="0">
                <a:solidFill>
                  <a:srgbClr val="FFFFFF"/>
                </a:solidFill>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0" y="70024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en-US" sz="3200" b="1" dirty="0">
                <a:solidFill>
                  <a:srgbClr val="FFFFFF"/>
                </a:solidFill>
                <a:latin typeface="Arial" charset="0"/>
                <a:ea typeface="ＭＳ Ｐゴシック" charset="0"/>
                <a:cs typeface="ＭＳ Ｐゴシック" charset="0"/>
              </a:rPr>
              <a:t>Book of Revelation</a:t>
            </a:r>
            <a:r>
              <a:rPr lang="en-US" sz="4000" b="1" kern="0" dirty="0">
                <a:solidFill>
                  <a:srgbClr val="FFFFFF"/>
                </a:solidFill>
                <a:latin typeface="Arial" charset="0"/>
                <a:ea typeface="ＭＳ Ｐゴシック" charset="0"/>
                <a:cs typeface="ＭＳ Ｐゴシック" charset="0"/>
              </a:rPr>
              <a:t> </a:t>
            </a:r>
            <a:r>
              <a:rPr lang="en-US" sz="32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AD</a:t>
            </a:r>
            <a:r>
              <a:rPr lang="en-US" sz="3200" b="1" kern="0" dirty="0">
                <a:solidFill>
                  <a:srgbClr val="FFFFFF"/>
                </a:solidFill>
                <a:latin typeface="Arial" charset="0"/>
                <a:ea typeface="ＭＳ Ｐゴシック" charset="0"/>
                <a:cs typeface="ＭＳ Ｐゴシック" charset="0"/>
              </a:rPr>
              <a:t> 95)</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05270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直</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极</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使</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徒</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行</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传</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1:8</a:t>
            </a:r>
            <a:r>
              <a:rPr kumimoji="0" lang="en-US" altLang="ja-JP" sz="2000" b="0" i="0" u="none" strike="noStrike" kern="1200" cap="none" spc="0" normalizeH="0" baseline="0" noProof="0">
                <a:ln>
                  <a:noFill/>
                </a:ln>
                <a:solidFill>
                  <a:srgbClr val="808080"/>
                </a:solidFill>
                <a:effectLst>
                  <a:outerShdw blurRad="38100" dist="38100" dir="2700000" algn="tl">
                    <a:srgbClr val="C0C0C0"/>
                  </a:outerShdw>
                </a:effectLst>
                <a:uLnTx/>
                <a:uFillTx/>
                <a:latin typeface="Comic Sans MS" pitchFamily="66" charset="0"/>
                <a:ea typeface="MS PGothic" pitchFamily="34" charset="-128"/>
                <a:cs typeface="+mn-cs"/>
              </a:rPr>
              <a:t>)</a:t>
            </a:r>
            <a:endParaRPr kumimoji="0" lang="en-US" altLang="ja-JP"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使</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徒</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sz="2000" b="1" i="0" u="none"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理事会</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57-</a:t>
            </a:r>
            <a:b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八月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试验</a:t>
            </a:r>
            <a:endParaRPr kumimoji="0" lang="en-US" sz="18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春季</a:t>
            </a:r>
            <a:r>
              <a:rPr kumimoji="0" lang="en-US" altLang="ja-JP" sz="14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68</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教会扩</a:t>
            </a: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长</a:t>
            </a:r>
            <a:endParaRPr kumimoji="0" lang="en-US" sz="18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Narrow" pitchFamily="34" charset="0"/>
                <a:ea typeface="MS PGothic" pitchFamily="34" charset="-128"/>
                <a:cs typeface="+mn-cs"/>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48-</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加</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拉</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太</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53-</a:t>
            </a:r>
            <a:b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3</a:t>
            </a:r>
            <a:br>
              <a:rPr kumimoji="0" lang="en-US" sz="24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亚洲</a:t>
            </a:r>
            <a:endParaRPr kumimoji="0" lang="en-US" altLang="ja-JP" sz="18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二月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60-</a:t>
            </a:r>
            <a:b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三月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67-</a:t>
            </a:r>
            <a:b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2</a:t>
            </a:r>
            <a:b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35</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-37</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大</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马</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色</a:t>
            </a:r>
            <a:br>
              <a:rPr kumimoji="0" lang="en-US" altLang="ja-JP"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安</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提</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阿</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38</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124</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春季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62-</a:t>
            </a:r>
            <a:b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秋季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4</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西班牙</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 xmlns:ma14="http://schemas.microsoft.com/office/mac/drawingml/2011/main"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dirty="0" err="1">
                <a:solidFill>
                  <a:srgbClr val="FFFFFF"/>
                </a:solidFill>
                <a:latin typeface="MS Gothic" pitchFamily="49" charset="-128"/>
                <a:ea typeface="MS Gothic" pitchFamily="49" charset="-128"/>
              </a:rPr>
              <a:t>新约</a:t>
            </a:r>
            <a:r>
              <a:rPr lang="zh-CN" altLang="en-US" sz="4000" dirty="0">
                <a:solidFill>
                  <a:srgbClr val="FFFFFF"/>
                </a:solidFill>
                <a:latin typeface="MS Gothic" pitchFamily="49" charset="-128"/>
                <a:ea typeface="MS Gothic" pitchFamily="49" charset="-128"/>
              </a:rPr>
              <a:t>综览</a:t>
            </a:r>
            <a:r>
              <a:rPr lang="en-US" altLang="ja-JP" sz="4000" dirty="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dirty="0">
                <a:solidFill>
                  <a:srgbClr val="FFFFFF"/>
                </a:solidFill>
                <a:latin typeface="MS Gothic" pitchFamily="49" charset="-128"/>
                <a:ea typeface="MS Gothic" pitchFamily="49" charset="-128"/>
              </a:rPr>
              <a:t>书卷＋关键字</a:t>
            </a:r>
            <a:r>
              <a:rPr lang="en-US" altLang="zh-CN" sz="4000" dirty="0">
                <a:solidFill>
                  <a:srgbClr val="FFFFFF"/>
                </a:solidFill>
                <a:latin typeface="MS Gothic" pitchFamily="49" charset="-128"/>
                <a:ea typeface="MS Gothic" pitchFamily="49" charset="-128"/>
              </a:rPr>
              <a:t>)</a:t>
            </a:r>
            <a:endParaRPr lang="en-US" sz="4000" dirty="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福音书以及使徒行传</a:t>
            </a:r>
            <a:r>
              <a:rPr kumimoji="0" lang="en-US" altLang="ja-JP"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 </a:t>
            </a:r>
            <a:endParaRPr kumimoji="0" lang="en-US" sz="1600" b="0"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1100" b="0" i="0" u="none" strike="noStrike" kern="1200" cap="none" spc="0" normalizeH="0" baseline="0" noProof="0">
                <a:ln>
                  <a:noFill/>
                </a:ln>
                <a:solidFill>
                  <a:srgbClr val="FFFFFF"/>
                </a:solidFill>
                <a:effectLst/>
                <a:uLnTx/>
                <a:uFillTx/>
                <a:latin typeface="MS Gothic" pitchFamily="49" charset="-128"/>
                <a:ea typeface="MS Gothic" pitchFamily="49" charset="-128"/>
                <a:cs typeface="+mn-cs"/>
              </a:rPr>
              <a:t>书卷＋关键字</a:t>
            </a:r>
            <a:endParaRPr kumimoji="0" lang="en-US" sz="1100" b="0" i="0" u="none" strike="noStrike" kern="1200" cap="none" spc="0" normalizeH="0" baseline="0" noProof="0">
              <a:ln>
                <a:noFill/>
              </a:ln>
              <a:solidFill>
                <a:srgbClr val="FFFFFF"/>
              </a:solidFill>
              <a:effectLst>
                <a:outerShdw blurRad="38100" dist="38100" dir="2700000" algn="tl">
                  <a:srgbClr val="000000"/>
                </a:outerShdw>
              </a:effectLst>
              <a:uLnTx/>
              <a:uFillTx/>
              <a:latin typeface="SimSun" pitchFamily="2" charset="-122"/>
              <a:ea typeface="SimSun" pitchFamily="2" charset="-122"/>
              <a:cs typeface="+mn-cs"/>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50-</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爱琴海</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SimSun" pitchFamily="2" charset="-122"/>
                <a:ea typeface="SimSun" pitchFamily="2" charset="-122"/>
                <a:cs typeface="+mn-cs"/>
              </a:rPr>
              <a:t>保罗书信</a:t>
            </a:r>
            <a:endParaRPr kumimoji="0" lang="en-US" sz="1800" b="0" i="0" u="none" strike="noStrike" kern="1200" cap="none" spc="0" normalizeH="0" baseline="0" noProof="0">
              <a:ln>
                <a:noFill/>
              </a:ln>
              <a:solidFill>
                <a:srgbClr val="000000"/>
              </a:solidFill>
              <a:effectLst/>
              <a:uLnTx/>
              <a:uFillTx/>
              <a:latin typeface="SimSun" pitchFamily="2" charset="-122"/>
              <a:ea typeface="SimSun" pitchFamily="2" charset="-122"/>
              <a:cs typeface="+mn-cs"/>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马太</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路加</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约翰</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马可</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使徒行传</a:t>
            </a:r>
            <a:endParaRPr kumimoji="0" 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提后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加拉太</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t>以</a:t>
            </a:r>
            <a:r>
              <a:rPr kumimoji="0" lang="en-US"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弗</a:t>
            </a:r>
            <a:r>
              <a:rPr kumimoji="0" lang="zh-CN"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所</a:t>
            </a:r>
            <a:endParaRPr kumimoji="0" 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歌罗西</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腓利门</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腓利比</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提前</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提多</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rPr>
              <a:t>普通书信</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雅各</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a:t>
            </a:r>
            <a:r>
              <a:rPr kumimoji="0" lang="en-US" altLang="zh-CN"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希伯来</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犹大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1</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2</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3</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启示录</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行为</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受苦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知识</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优秀</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伪装者</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爱</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极限</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传教士</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胜利</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天国</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1</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相</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信</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门徒</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2</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提</a:t>
            </a:r>
            <a:endParaRPr kumimoji="0" 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因信称义</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大患难</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使</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徒</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合一</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神性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饶恕</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态度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秩序</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行事为人</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教</a:t>
            </a:r>
            <a:r>
              <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义</a:t>
            </a:r>
            <a:endPar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endParaRPr>
          </a:p>
        </p:txBody>
      </p:sp>
      <p:sp>
        <p:nvSpPr>
          <p:cNvPr id="102" name="Text Box 9"/>
          <p:cNvSpPr txBox="1">
            <a:spLocks noChangeArrowheads="1"/>
          </p:cNvSpPr>
          <p:nvPr/>
        </p:nvSpPr>
        <p:spPr bwMode="auto">
          <a:xfrm>
            <a:off x="2634344" y="5948134"/>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rgbClr val="000066"/>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103" name="Text Box 10"/>
          <p:cNvSpPr txBox="1">
            <a:spLocks noChangeArrowheads="1"/>
          </p:cNvSpPr>
          <p:nvPr/>
        </p:nvSpPr>
        <p:spPr bwMode="auto">
          <a:xfrm>
            <a:off x="2616882" y="6448197"/>
            <a:ext cx="1008062" cy="307975"/>
          </a:xfrm>
          <a:prstGeom prst="rect">
            <a:avLst/>
          </a:prstGeom>
          <a:solidFill>
            <a:srgbClr val="000000"/>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104" name="Text Box 20"/>
          <p:cNvSpPr txBox="1">
            <a:spLocks noChangeArrowheads="1"/>
          </p:cNvSpPr>
          <p:nvPr/>
        </p:nvSpPr>
        <p:spPr bwMode="auto">
          <a:xfrm>
            <a:off x="3701144" y="5994172"/>
            <a:ext cx="16002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105" name="Text Box 20"/>
          <p:cNvSpPr txBox="1">
            <a:spLocks noChangeArrowheads="1"/>
          </p:cNvSpPr>
          <p:nvPr/>
        </p:nvSpPr>
        <p:spPr bwMode="auto">
          <a:xfrm>
            <a:off x="3701144" y="6457722"/>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Tree>
    <p:extLst>
      <p:ext uri="{BB962C8B-B14F-4D97-AF65-F5344CB8AC3E}">
        <p14:creationId xmlns:p14="http://schemas.microsoft.com/office/powerpoint/2010/main" val="3381818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FFFFFF"/>
              </a:solidFill>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088" y="0"/>
            <a:ext cx="8772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Rectangle 2"/>
          <p:cNvSpPr>
            <a:spLocks noGrp="1" noChangeArrowheads="1"/>
          </p:cNvSpPr>
          <p:nvPr>
            <p:ph type="ctrTitle"/>
          </p:nvPr>
        </p:nvSpPr>
        <p:spPr>
          <a:xfrm>
            <a:off x="179388" y="44450"/>
            <a:ext cx="8816975" cy="863600"/>
          </a:xfrm>
        </p:spPr>
        <p:txBody>
          <a:bodyPr/>
          <a:lstStyle/>
          <a:p>
            <a:pPr algn="ctr"/>
            <a:r>
              <a:rPr lang="zh-TW" altLang="en-US" b="1" dirty="0">
                <a:solidFill>
                  <a:srgbClr val="000000"/>
                </a:solidFill>
                <a:latin typeface="Arial" charset="0"/>
                <a:ea typeface="ＭＳ Ｐゴシック" charset="0"/>
              </a:rPr>
              <a:t>小亚细亚 </a:t>
            </a:r>
            <a:r>
              <a:rPr lang="zh-CN" altLang="en-US" b="1" dirty="0">
                <a:solidFill>
                  <a:srgbClr val="000000"/>
                </a:solidFill>
                <a:latin typeface="Arial" charset="0"/>
                <a:ea typeface="ＭＳ Ｐゴシック" charset="0"/>
              </a:rPr>
              <a:t>公元</a:t>
            </a:r>
            <a:r>
              <a:rPr lang="en-US" altLang="zh-CN" b="1" dirty="0">
                <a:solidFill>
                  <a:srgbClr val="000000"/>
                </a:solidFill>
                <a:latin typeface="Arial" charset="0"/>
                <a:ea typeface="ＭＳ Ｐゴシック" charset="0"/>
              </a:rPr>
              <a:t>95</a:t>
            </a:r>
            <a:r>
              <a:rPr lang="zh-CN" altLang="en-US" b="1" dirty="0">
                <a:solidFill>
                  <a:srgbClr val="000000"/>
                </a:solidFill>
                <a:latin typeface="Arial" charset="0"/>
                <a:ea typeface="ＭＳ Ｐゴシック" charset="0"/>
              </a:rPr>
              <a:t>年</a:t>
            </a:r>
            <a:endParaRPr lang="en-US" b="1" dirty="0">
              <a:solidFill>
                <a:srgbClr val="000000"/>
              </a:solidFill>
              <a:latin typeface="Arial" charset="0"/>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297207416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3673008460"/>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基督的主权在</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未来的胜利</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中</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74328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2_untitled 1">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lnDef>
  </a:objectDefaults>
  <a:extraClrSchemeLst>
    <a:extraClrScheme>
      <a:clrScheme name="2_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9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8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7_Beam">
  <a:themeElements>
    <a:clrScheme name="">
      <a:dk1>
        <a:srgbClr val="808080"/>
      </a:dk1>
      <a:lt1>
        <a:srgbClr val="FFFFFF"/>
      </a:lt1>
      <a:dk2>
        <a:srgbClr val="000000"/>
      </a:dk2>
      <a:lt2>
        <a:srgbClr val="000000"/>
      </a:lt2>
      <a:accent1>
        <a:srgbClr val="3366FF"/>
      </a:accent1>
      <a:accent2>
        <a:srgbClr val="333399"/>
      </a:accent2>
      <a:accent3>
        <a:srgbClr val="AAAAAA"/>
      </a:accent3>
      <a:accent4>
        <a:srgbClr val="DADADA"/>
      </a:accent4>
      <a:accent5>
        <a:srgbClr val="ADB8FF"/>
      </a:accent5>
      <a:accent6>
        <a:srgbClr val="2D2D8A"/>
      </a:accent6>
      <a:hlink>
        <a:srgbClr val="009999"/>
      </a:hlink>
      <a:folHlink>
        <a:srgbClr val="99CC00"/>
      </a:folHlink>
    </a:clrScheme>
    <a:fontScheme name="2_Beam">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2_Beam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8.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52351</TotalTime>
  <Words>17769</Words>
  <Application>Microsoft Macintosh PowerPoint</Application>
  <PresentationFormat>On-screen Show (4:3)</PresentationFormat>
  <Paragraphs>2512</Paragraphs>
  <Slides>238</Slides>
  <Notes>173</Notes>
  <HiddenSlides>0</HiddenSlides>
  <MMClips>0</MMClips>
  <ScaleCrop>false</ScaleCrop>
  <HeadingPairs>
    <vt:vector size="6" baseType="variant">
      <vt:variant>
        <vt:lpstr>Fonts Used</vt:lpstr>
      </vt:variant>
      <vt:variant>
        <vt:i4>35</vt:i4>
      </vt:variant>
      <vt:variant>
        <vt:lpstr>Theme</vt:lpstr>
      </vt:variant>
      <vt:variant>
        <vt:i4>96</vt:i4>
      </vt:variant>
      <vt:variant>
        <vt:lpstr>Slide Titles</vt:lpstr>
      </vt:variant>
      <vt:variant>
        <vt:i4>238</vt:i4>
      </vt:variant>
    </vt:vector>
  </HeadingPairs>
  <TitlesOfParts>
    <vt:vector size="369" baseType="lpstr">
      <vt:lpstr>26</vt:lpstr>
      <vt:lpstr>Arial Bold</vt:lpstr>
      <vt:lpstr>KaiTi</vt:lpstr>
      <vt:lpstr>KaiTi</vt:lpstr>
      <vt:lpstr>Kosher-Normal</vt:lpstr>
      <vt:lpstr>Microsoft YaHei UI</vt:lpstr>
      <vt:lpstr>MS Gothic</vt:lpstr>
      <vt:lpstr>ＭＳ Ｐゴシック</vt:lpstr>
      <vt:lpstr>ＭＳ Ｐゴシック</vt:lpstr>
      <vt:lpstr>MS Song</vt:lpstr>
      <vt:lpstr>NSimSun</vt:lpstr>
      <vt:lpstr>Osaka</vt:lpstr>
      <vt:lpstr>PMingLiU</vt:lpstr>
      <vt:lpstr>宋体</vt:lpstr>
      <vt:lpstr>宋体</vt:lpstr>
      <vt:lpstr>Times</vt:lpstr>
      <vt:lpstr>Arial</vt:lpstr>
      <vt:lpstr>Arial Black</vt:lpstr>
      <vt:lpstr>Arial Narrow</vt:lpstr>
      <vt:lpstr>Book Antiqua</vt:lpstr>
      <vt:lpstr>Bwgrki</vt:lpstr>
      <vt:lpstr>Calibri</vt:lpstr>
      <vt:lpstr>Comic Sans MS</vt:lpstr>
      <vt:lpstr>Consolas</vt:lpstr>
      <vt:lpstr>Engravers MT</vt:lpstr>
      <vt:lpstr>Geneva</vt:lpstr>
      <vt:lpstr>Helvetica</vt:lpstr>
      <vt:lpstr>Helvetica Neue Black Condensed</vt:lpstr>
      <vt:lpstr>Impact</vt:lpstr>
      <vt:lpstr>Lucida Handwriting</vt:lpstr>
      <vt:lpstr>Lucida Sans Unicode</vt:lpstr>
      <vt:lpstr>Monotype Sorts</vt:lpstr>
      <vt:lpstr>Times New Roman</vt:lpstr>
      <vt:lpstr>Trebuchet MS</vt:lpstr>
      <vt:lpstr>Wingdings</vt:lpstr>
      <vt:lpstr>Blank Presentation</vt:lpstr>
      <vt:lpstr>5_Blank Presentation</vt:lpstr>
      <vt:lpstr>預設簡報設計</vt:lpstr>
      <vt:lpstr>untitled 1</vt:lpstr>
      <vt:lpstr>13_Blank Presentation</vt:lpstr>
      <vt:lpstr>11_Default Design</vt:lpstr>
      <vt:lpstr>12_Default Design</vt:lpstr>
      <vt:lpstr>17_Office Theme</vt:lpstr>
      <vt:lpstr>3_Office Theme</vt:lpstr>
      <vt:lpstr>25_Blank Presentation</vt:lpstr>
      <vt:lpstr>26_Blank Presentation</vt:lpstr>
      <vt:lpstr>27_Blank Presentation</vt:lpstr>
      <vt:lpstr>32_Blank Presentation</vt:lpstr>
      <vt:lpstr>33_Blank Presentation</vt:lpstr>
      <vt:lpstr>34_Blank Presentation</vt:lpstr>
      <vt:lpstr>35_Blank Presentation</vt:lpstr>
      <vt:lpstr>37_Blank Presentation</vt:lpstr>
      <vt:lpstr>38_Blank Presentation</vt:lpstr>
      <vt:lpstr>39_Blank Presentation</vt:lpstr>
      <vt:lpstr>40_Blank Presentation</vt:lpstr>
      <vt:lpstr>41_Blank Presentation</vt:lpstr>
      <vt:lpstr>42_Blank Presentation</vt:lpstr>
      <vt:lpstr>43_Blank Presentation</vt:lpstr>
      <vt:lpstr>44_Blank Presentation</vt:lpstr>
      <vt:lpstr>45_Blank Presentation</vt:lpstr>
      <vt:lpstr>46_Blank Presentation</vt:lpstr>
      <vt:lpstr>47_Blank Presentation</vt:lpstr>
      <vt:lpstr>48_Blank Presentation</vt:lpstr>
      <vt:lpstr>49_Blank Presentation</vt:lpstr>
      <vt:lpstr>50_Blank Presentation</vt:lpstr>
      <vt:lpstr>51_Blank Presentation</vt:lpstr>
      <vt:lpstr>52_Blank Presentation</vt:lpstr>
      <vt:lpstr>53_Blank Presentation</vt:lpstr>
      <vt:lpstr>54_Blank Presentation</vt:lpstr>
      <vt:lpstr>55_Blank Presentation</vt:lpstr>
      <vt:lpstr>56_Blank Presentation</vt:lpstr>
      <vt:lpstr>57_Blank Presentation</vt:lpstr>
      <vt:lpstr>58_Blank Presentation</vt:lpstr>
      <vt:lpstr>59_Blank Presentation</vt:lpstr>
      <vt:lpstr>60_Blank Presentation</vt:lpstr>
      <vt:lpstr>61_Blank Presentation</vt:lpstr>
      <vt:lpstr>2_Crumple</vt:lpstr>
      <vt:lpstr>62_Blank Presentation</vt:lpstr>
      <vt:lpstr>63_Blank Presentation</vt:lpstr>
      <vt:lpstr>2_untitled 1</vt:lpstr>
      <vt:lpstr>65_Blank Presentation</vt:lpstr>
      <vt:lpstr>2_Blank Presentation</vt:lpstr>
      <vt:lpstr>66_Blank Presentation</vt:lpstr>
      <vt:lpstr>21_Default Design</vt:lpstr>
      <vt:lpstr>8_Blank Presentation</vt:lpstr>
      <vt:lpstr>1_Blank Presentation</vt:lpstr>
      <vt:lpstr>90_Blank Presentation</vt:lpstr>
      <vt:lpstr>1_Mountain</vt:lpstr>
      <vt:lpstr>Beam</vt:lpstr>
      <vt:lpstr>1_Default Design</vt:lpstr>
      <vt:lpstr>Mountain</vt:lpstr>
      <vt:lpstr>Office Theme</vt:lpstr>
      <vt:lpstr>18_Office Theme</vt:lpstr>
      <vt:lpstr>6_Default Design</vt:lpstr>
      <vt:lpstr>5_Office Theme</vt:lpstr>
      <vt:lpstr>10_Office Theme</vt:lpstr>
      <vt:lpstr>1_untitled 1</vt:lpstr>
      <vt:lpstr>Radar</vt:lpstr>
      <vt:lpstr>2_Mountain</vt:lpstr>
      <vt:lpstr>64_Blank Presentation</vt:lpstr>
      <vt:lpstr>3_Beam</vt:lpstr>
      <vt:lpstr>1_預設簡報設計</vt:lpstr>
      <vt:lpstr>7_Executive</vt:lpstr>
      <vt:lpstr>4_Beam</vt:lpstr>
      <vt:lpstr>8_Executive</vt:lpstr>
      <vt:lpstr>68_Blank Presentation</vt:lpstr>
      <vt:lpstr>22_Blank Presentation</vt:lpstr>
      <vt:lpstr>2_Office Theme</vt:lpstr>
      <vt:lpstr>28_Blank Presentation</vt:lpstr>
      <vt:lpstr>19_Office Theme</vt:lpstr>
      <vt:lpstr>3_untitled 1</vt:lpstr>
      <vt:lpstr>3_Blank Presentation</vt:lpstr>
      <vt:lpstr>4_Office Theme</vt:lpstr>
      <vt:lpstr>1_Orbit</vt:lpstr>
      <vt:lpstr>9_Blank Presentation</vt:lpstr>
      <vt:lpstr>12_Blank Presentation</vt:lpstr>
      <vt:lpstr>5_Beam</vt:lpstr>
      <vt:lpstr>7_Blank Presentation</vt:lpstr>
      <vt:lpstr>10_Blank Presentation</vt:lpstr>
      <vt:lpstr>1_Clipboard</vt:lpstr>
      <vt:lpstr>7_Beam</vt:lpstr>
      <vt:lpstr>11_Blank Presentation</vt:lpstr>
      <vt:lpstr>2_Beam</vt:lpstr>
      <vt:lpstr>13_Default Design</vt:lpstr>
      <vt:lpstr>14_Default Design</vt:lpstr>
      <vt:lpstr>4_Blank Presentation</vt:lpstr>
      <vt:lpstr>2_預設簡報設計</vt:lpstr>
      <vt:lpstr>6_Blank Presentation</vt:lpstr>
      <vt:lpstr>14_Blank Presentation</vt:lpstr>
      <vt:lpstr>15_Blank Presentation</vt:lpstr>
      <vt:lpstr>23_Default Design</vt:lpstr>
      <vt:lpstr>启示录</vt:lpstr>
      <vt:lpstr>关键字</vt:lpstr>
      <vt:lpstr>主题</vt:lpstr>
      <vt:lpstr>关键节</vt:lpstr>
      <vt:lpstr>启示录</vt:lpstr>
      <vt:lpstr>国度陈述</vt:lpstr>
      <vt:lpstr>圣约陈述</vt:lpstr>
      <vt:lpstr>救赎陈述</vt:lpstr>
      <vt:lpstr>预言 (主, 神性) </vt:lpstr>
      <vt:lpstr>PowerPoint Presentation</vt:lpstr>
      <vt:lpstr>PowerPoint Presentation</vt:lpstr>
      <vt:lpstr>要常胜</vt:lpstr>
      <vt:lpstr>什么使你</vt:lpstr>
      <vt:lpstr>PowerPoint Presentation</vt:lpstr>
      <vt:lpstr>新约综览(书卷＋关键字)</vt:lpstr>
      <vt:lpstr>我们要怎么在基督里得胜?</vt:lpstr>
      <vt:lpstr>耶稣基督的主权</vt:lpstr>
      <vt:lpstr>我们若要得胜，就必须看到耶稣在以下的事中掌权…</vt:lpstr>
      <vt:lpstr>耶稣 统治全世界!   祂可定能解决你 任何的小问题。 </vt:lpstr>
      <vt:lpstr>Black</vt:lpstr>
      <vt:lpstr>泰国•蒙古•缅甸•印度尼西亚</vt:lpstr>
      <vt:lpstr>国际社区学校  (International Community School) 创立于1993年</vt:lpstr>
      <vt:lpstr>ICS 现在有480个学生!</vt:lpstr>
      <vt:lpstr>我们的3个儿子</vt:lpstr>
      <vt:lpstr>我们的3个儿子</vt:lpstr>
      <vt:lpstr>The Griffiths  28 Nov 2019</vt:lpstr>
      <vt:lpstr>克尔是一位   信息技术人员</vt:lpstr>
      <vt:lpstr>在 2019，五月， 史帝文 &amp; 凯媞  给我们第一个儿孙叫耶西</vt:lpstr>
      <vt:lpstr>儿孙耶西</vt:lpstr>
      <vt:lpstr>史帝文是一位 United航空公司 机师</vt:lpstr>
      <vt:lpstr>我们的小儿子，约翰(23)是  加利福尼亚的一个图形艺术家</vt:lpstr>
      <vt:lpstr>Our People</vt:lpstr>
      <vt:lpstr>Crossroads教会会友2020年7月</vt:lpstr>
      <vt:lpstr>Our People</vt:lpstr>
      <vt:lpstr>我带领了新加坡神学院的 教牧学博士论文</vt:lpstr>
      <vt:lpstr>宣教机构…</vt:lpstr>
      <vt:lpstr>新加坡神学院</vt:lpstr>
      <vt:lpstr>新神 课程 网上教学</vt:lpstr>
      <vt:lpstr>English</vt:lpstr>
      <vt:lpstr>Chinese (Mandarin)</vt:lpstr>
      <vt:lpstr>Bahasa Indonesia</vt:lpstr>
      <vt:lpstr>Korean</vt:lpstr>
      <vt:lpstr>教导事工 1997-2020</vt:lpstr>
      <vt:lpstr>新约全书链接地址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中文</vt:lpstr>
      <vt:lpstr>印尼文</vt:lpstr>
      <vt:lpstr>蒙古文</vt:lpstr>
      <vt:lpstr>越南文</vt:lpstr>
      <vt:lpstr>BibleStudyDownloads.org</vt:lpstr>
      <vt:lpstr>神差遣给我们的任务</vt:lpstr>
      <vt:lpstr>课程简介</vt:lpstr>
      <vt:lpstr>课程简介</vt:lpstr>
      <vt:lpstr>课程目标</vt:lpstr>
      <vt:lpstr>课程目标</vt:lpstr>
      <vt:lpstr>PowerPoint Presentation</vt:lpstr>
      <vt:lpstr>课程目标</vt:lpstr>
      <vt:lpstr>课程要求</vt:lpstr>
      <vt:lpstr>联络我的方式</vt:lpstr>
      <vt:lpstr>Jesus, God’s Righteousness 1/4</vt:lpstr>
      <vt:lpstr>Jesus, God’s Righteousness 2/4</vt:lpstr>
      <vt:lpstr>Jesus, God’s Righteousness 3/4</vt:lpstr>
      <vt:lpstr>Jesus, God’s Righteousness 4/4</vt:lpstr>
      <vt:lpstr>谁是“约翰”？</vt:lpstr>
      <vt:lpstr>使徒约翰是作者的证据</vt:lpstr>
      <vt:lpstr>耶路撒冷在那时已被毁了吗？</vt:lpstr>
      <vt:lpstr>要常胜</vt:lpstr>
      <vt:lpstr>什么使你</vt:lpstr>
      <vt:lpstr>Don't Look Down</vt:lpstr>
      <vt:lpstr>如何在挣扎中，向上看， 注视着神！</vt:lpstr>
      <vt:lpstr>启示录</vt:lpstr>
      <vt:lpstr>这是什么标题？</vt:lpstr>
      <vt:lpstr>PowerPoint Presentation</vt:lpstr>
      <vt:lpstr>启示录的关键</vt:lpstr>
      <vt:lpstr>启示录告诉我们往上看…</vt:lpstr>
      <vt:lpstr>耶稣基督的主权</vt:lpstr>
      <vt:lpstr>我们要怎么在基督里得胜?</vt:lpstr>
      <vt:lpstr>在神之下的一个国家</vt:lpstr>
      <vt:lpstr>耶稣基督，最具争议的人物</vt:lpstr>
      <vt:lpstr>“上帝” 在美国空军誓言中现已成为可选项</vt:lpstr>
      <vt:lpstr>跌至新的低谷……</vt:lpstr>
      <vt:lpstr>伊朗穆斯林在演耶稣基督（2008年4月29日）</vt:lpstr>
      <vt:lpstr>耶稣在80年代的形象是合适的</vt:lpstr>
      <vt:lpstr>但是，耶稣后来变得懦弱</vt:lpstr>
      <vt:lpstr>或耶稣成为一个穴居人</vt:lpstr>
      <vt:lpstr>启示录</vt:lpstr>
      <vt:lpstr>谁是真正的国王？</vt:lpstr>
      <vt:lpstr>约翰何时 写启示录?</vt:lpstr>
      <vt:lpstr>豆米仙 (主后81-96年)</vt:lpstr>
      <vt:lpstr>新约综览(书卷＋关键字)</vt:lpstr>
      <vt:lpstr>小亚细亚 公元95年</vt:lpstr>
      <vt:lpstr>PowerPoint Presentation</vt:lpstr>
      <vt:lpstr>主题</vt:lpstr>
      <vt:lpstr>我们若要得胜，就必须看到耶稣在以下的事中掌权…</vt:lpstr>
      <vt:lpstr>启示录</vt:lpstr>
      <vt:lpstr>严厉警告(22:18-19)</vt:lpstr>
      <vt:lpstr>启示录是唯一主要处理有关未来的 新约书</vt:lpstr>
      <vt:lpstr>“我看到…"  (1:12)</vt:lpstr>
      <vt:lpstr>如此多象征啦</vt:lpstr>
      <vt:lpstr>如何阐释启示录的最普遍看法</vt:lpstr>
      <vt:lpstr>为何用象征？</vt:lpstr>
      <vt:lpstr>启示录是 唯一预示世界 末日的新约书</vt:lpstr>
      <vt:lpstr>特点</vt:lpstr>
      <vt:lpstr>启示综述经文 </vt:lpstr>
      <vt:lpstr>特点</vt:lpstr>
      <vt:lpstr>特点</vt:lpstr>
      <vt:lpstr>焦点：基督的再来</vt:lpstr>
      <vt:lpstr>特点</vt:lpstr>
      <vt:lpstr>特点</vt:lpstr>
      <vt:lpstr>特点</vt:lpstr>
      <vt:lpstr>约翰写了哪些书?</vt:lpstr>
      <vt:lpstr>伊甸 园</vt:lpstr>
      <vt:lpstr>四个见解？</vt:lpstr>
      <vt:lpstr>四个见解？</vt:lpstr>
      <vt:lpstr>如此多的诠释确实有用吗？</vt:lpstr>
      <vt:lpstr>对启示录不同的诠释</vt:lpstr>
      <vt:lpstr>前千禧年观</vt:lpstr>
      <vt:lpstr>无千禧年观</vt:lpstr>
      <vt:lpstr>后千禧年观</vt:lpstr>
      <vt:lpstr>相信以色列的民族有前途吗？ </vt:lpstr>
      <vt:lpstr>一个时代论“时间轴”</vt:lpstr>
      <vt:lpstr>“但是不要按照字面理解《启示录》中的数字。因为这是先知性的书!"</vt:lpstr>
      <vt:lpstr>解经的四个原则</vt:lpstr>
      <vt:lpstr>若不跟从正常的语法， 将会发生什么事呢？</vt:lpstr>
      <vt:lpstr>200 万士兵</vt:lpstr>
      <vt:lpstr>解经的四个原则</vt:lpstr>
      <vt:lpstr>75 磅冰雹 </vt:lpstr>
      <vt:lpstr>解经的四个原则</vt:lpstr>
      <vt:lpstr>完全的数字</vt:lpstr>
      <vt:lpstr>PowerPoint Presentation</vt:lpstr>
      <vt:lpstr>启示录完全的数字</vt:lpstr>
      <vt:lpstr>启示录完全的数字</vt:lpstr>
      <vt:lpstr>四种最普通的方法 </vt:lpstr>
      <vt:lpstr>Revelation 11</vt:lpstr>
      <vt:lpstr>11:1 Measure</vt:lpstr>
      <vt:lpstr>量度的竿 (撒迦利亚书 2:1-4 CNV)</vt:lpstr>
      <vt:lpstr>11:1 Temple</vt:lpstr>
      <vt:lpstr>11:1 Altar</vt:lpstr>
      <vt:lpstr>会幕</vt:lpstr>
      <vt:lpstr>所罗门建的圣殿</vt:lpstr>
      <vt:lpstr>圣殿的尺寸</vt:lpstr>
      <vt:lpstr>11:2 Gentiles</vt:lpstr>
      <vt:lpstr>11:2 Holy City</vt:lpstr>
      <vt:lpstr>11:2 Forty-Two Months</vt:lpstr>
      <vt:lpstr>两 棵 橄 榄 树 (11:4)</vt:lpstr>
      <vt:lpstr>11:3 Two Witnesses</vt:lpstr>
      <vt:lpstr>11:8 Great City</vt:lpstr>
      <vt:lpstr>11:11-12 Resurrect Two Witnesses</vt:lpstr>
      <vt:lpstr>我们现在将每一个观点，像经文一样，用段落式表明</vt:lpstr>
      <vt:lpstr>Symbolic Summary (Beale)</vt:lpstr>
      <vt:lpstr>Symbolic-Literal Summary (Osborne)</vt:lpstr>
      <vt:lpstr>Literal Summary (Thomas)</vt:lpstr>
      <vt:lpstr>原则 #2</vt:lpstr>
      <vt:lpstr>但以理</vt:lpstr>
      <vt:lpstr>但以理书图表</vt:lpstr>
      <vt:lpstr>但以理书7章里的四国</vt:lpstr>
      <vt:lpstr>第一大兽：有翅膀的狮子 （巴比伦）</vt:lpstr>
      <vt:lpstr>第二大兽： 熊 （玛代-波斯）</vt:lpstr>
      <vt:lpstr>第三大兽：豹 （希腊）</vt:lpstr>
      <vt:lpstr>第四大兽： 可怕 (罗马)</vt:lpstr>
      <vt:lpstr>第四大兽头上的小角 （敌基督者）</vt:lpstr>
      <vt:lpstr>但以理70个星期 (但以理书 9:24-27)</vt:lpstr>
      <vt:lpstr>但以理70个星期的时段编排</vt:lpstr>
      <vt:lpstr>但以理第70个星期的时段编排</vt:lpstr>
      <vt:lpstr>原则 #3</vt:lpstr>
      <vt:lpstr>扼要重述的方法</vt:lpstr>
      <vt:lpstr>修 改 的 扼 要 重 述 方 法</vt:lpstr>
      <vt:lpstr>重 述 方 法 的 问题 </vt:lpstr>
      <vt:lpstr>对 “重复”（或“回笔”）观点的批评</vt:lpstr>
      <vt:lpstr>第 4–22 章指的是现今时代吗？</vt:lpstr>
      <vt:lpstr>审判的内容</vt:lpstr>
      <vt:lpstr>重 述 方 法 的 问题 </vt:lpstr>
      <vt:lpstr>原则 #4</vt:lpstr>
      <vt:lpstr>启 示 录 的 年 表</vt:lpstr>
      <vt:lpstr>两层上下文</vt:lpstr>
      <vt:lpstr>总结声明</vt:lpstr>
      <vt:lpstr>Slides on  启示录 1</vt:lpstr>
      <vt:lpstr>我们若要得胜，就必须看到耶稣在以下的事中掌权…</vt:lpstr>
      <vt:lpstr>约翰在拔摩岛 (1:9-10)</vt:lpstr>
      <vt:lpstr>我们为什么应当知道耶稣统治这个世界?</vt:lpstr>
      <vt:lpstr>I. 阅读并谨守耶稣统管万有（拥有主权），这个启示带来祝福(1:1-3). </vt:lpstr>
      <vt:lpstr>启示录的关键</vt:lpstr>
      <vt:lpstr>特征</vt:lpstr>
      <vt:lpstr>我们总是往下看…</vt:lpstr>
      <vt:lpstr>…为什么应当往上看，为什么在我困难、挣扎的时候应该敬拜耶稣?</vt:lpstr>
      <vt:lpstr>我们为什么应当知道耶稣统治这个世界?</vt:lpstr>
      <vt:lpstr>II.  我们应该敬拜三一神，因为耶稣很快就要回来 (1:4-8). </vt:lpstr>
      <vt:lpstr>PowerPoint Presentation</vt:lpstr>
      <vt:lpstr>基督的救赎 (1:5b-6)</vt:lpstr>
      <vt:lpstr>"看哪， 他驾着云降临， 每一个人都要看见他，   连那些刺过他的人也要看见他，   地上的万族都要因他哀号。   这是必定的， 阿们。"</vt:lpstr>
      <vt:lpstr>以色列的悔改</vt:lpstr>
      <vt:lpstr>"看哪， 他驾着云降临， 每一个人都要看见他，   连那些刺过他的人也要看见他，   地上的万族都要因他哀号。   这是必定的， 阿们。"</vt:lpstr>
      <vt:lpstr>" 主 神说： “我是阿拉法， 我是俄梅格； 我是今在、 昔在、 以后要来， 全能的 神"  (1:8 CNV).</vt:lpstr>
      <vt:lpstr>为什么要清楚认识耶稣?</vt:lpstr>
      <vt:lpstr>我们为什么应当知道耶稣统治这个世界?</vt:lpstr>
      <vt:lpstr>III.  荣耀的基督必能解决你的问题 (1:9-20). </vt:lpstr>
      <vt:lpstr>约翰看见了什么？</vt:lpstr>
      <vt:lpstr>拔摩岛</vt:lpstr>
      <vt:lpstr> 卫星图片：比较新加坡和拔摩岛 </vt:lpstr>
      <vt:lpstr>拔摩岛的旅行者们</vt:lpstr>
      <vt:lpstr>拔摩岛豪华旅馆</vt:lpstr>
      <vt:lpstr>拔摩岛的圣约翰修道院</vt:lpstr>
      <vt:lpstr>约翰从上看下来</vt:lpstr>
      <vt:lpstr>约翰自上而观</vt:lpstr>
      <vt:lpstr>“…在一个主日…"  (1:10)</vt:lpstr>
      <vt:lpstr>PowerPoint Presentation</vt:lpstr>
      <vt:lpstr>有一个主日，我在灵里，听见在我后边有一个大声音，好像号筒的响声   (1:10 CNV). </vt:lpstr>
      <vt:lpstr>七 个 教 会 (启示录 2–3)</vt:lpstr>
      <vt:lpstr>基 督 在 燈 台 中  (启 示 录 1 章 )</vt:lpstr>
      <vt:lpstr>“我看见…"  (1:12)</vt:lpstr>
      <vt:lpstr>PowerPoint Presentation</vt:lpstr>
      <vt:lpstr>基督在金灯台中间 （启 1:12-16）</vt:lpstr>
      <vt:lpstr>审判之王： “身穿垂到脚的长袍，胸间佩戴金带”（1:13）</vt:lpstr>
      <vt:lpstr>“…众水的声音"  (1:15)</vt:lpstr>
      <vt:lpstr>“口中的利剑"  (1:16)</vt:lpstr>
      <vt:lpstr>旧约与启示录1：12-16形容耶稣的相似之处</vt:lpstr>
      <vt:lpstr>"我看见了他， 就仆倒在他脚前， 像死了一样。 他用右手按着我， 说： “不要怕！ 我是首先的， 我是末后的， 18 又是永活的； 我曾经死过， 看哪， 现在又活着， 直活到永永远远， 并且拿着死亡和阴间的钥匙。"  (1:17-18 NLT)</vt:lpstr>
      <vt:lpstr>原则 #4</vt:lpstr>
      <vt:lpstr>启示录</vt:lpstr>
      <vt:lpstr>七星和七个灯台指什么 (1:20 NLT)?</vt:lpstr>
      <vt:lpstr>撒迦利亚书 2:4-5 四围的火城</vt:lpstr>
      <vt:lpstr>灯和橄榄树 (撒迦利亚书 4:1-14)</vt:lpstr>
      <vt:lpstr>PowerPoint Presentation</vt:lpstr>
      <vt:lpstr>总结陈述</vt:lpstr>
      <vt:lpstr>我们要怎么在基督里得胜?</vt:lpstr>
      <vt:lpstr>耶稣基督的主权</vt:lpstr>
      <vt:lpstr>我们若要得胜，就必须看到耶稣在以下的事中掌权…</vt:lpstr>
      <vt:lpstr>耶稣 统治全世界!   祂可定能解决你 任何的小问题。 </vt:lpstr>
      <vt:lpstr>我们为什么应当知道耶稣对这个世界拥有绝对主权?</vt:lpstr>
      <vt:lpstr>你眼中的耶稣？</vt:lpstr>
      <vt:lpstr>PowerPoint Presentation</vt:lpstr>
      <vt:lpstr>新约全书链接地址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1503</cp:revision>
  <cp:lastPrinted>2006-06-01T06:54:22Z</cp:lastPrinted>
  <dcterms:created xsi:type="dcterms:W3CDTF">2011-03-20T06:56:13Z</dcterms:created>
  <dcterms:modified xsi:type="dcterms:W3CDTF">2025-03-15T18:35:25Z</dcterms:modified>
</cp:coreProperties>
</file>