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theme/theme32.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2.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6.xml" ContentType="application/vnd.openxmlformats-officedocument.theme+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theme/theme48.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9.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0.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1.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3.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4.xml" ContentType="application/vnd.openxmlformats-officedocument.theme+xml"/>
  <Override PartName="/ppt/slideLayouts/slideLayout553.xml" ContentType="application/vnd.openxmlformats-officedocument.presentationml.slideLayout+xml"/>
  <Override PartName="/ppt/theme/theme55.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7.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8.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9.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60.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61.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2.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7.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9.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5.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0.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5" r:id="rId2"/>
    <p:sldMasterId id="2147483747" r:id="rId3"/>
    <p:sldMasterId id="2147483760" r:id="rId4"/>
    <p:sldMasterId id="2147483772" r:id="rId5"/>
    <p:sldMasterId id="2147483784" r:id="rId6"/>
    <p:sldMasterId id="2147483810" r:id="rId7"/>
    <p:sldMasterId id="2147483822" r:id="rId8"/>
    <p:sldMasterId id="2147483836" r:id="rId9"/>
    <p:sldMasterId id="2147483848" r:id="rId10"/>
    <p:sldMasterId id="2147483873" r:id="rId11"/>
    <p:sldMasterId id="2147483885" r:id="rId12"/>
    <p:sldMasterId id="2147483897" r:id="rId13"/>
    <p:sldMasterId id="2147483933" r:id="rId14"/>
    <p:sldMasterId id="2147483947" r:id="rId15"/>
    <p:sldMasterId id="2147483959" r:id="rId16"/>
    <p:sldMasterId id="2147483973" r:id="rId17"/>
    <p:sldMasterId id="2147483985" r:id="rId18"/>
    <p:sldMasterId id="2147483987" r:id="rId19"/>
    <p:sldMasterId id="2147483999" r:id="rId20"/>
    <p:sldMasterId id="2147484023" r:id="rId21"/>
    <p:sldMasterId id="2147484035" r:id="rId22"/>
    <p:sldMasterId id="2147484048" r:id="rId23"/>
    <p:sldMasterId id="2147484060" r:id="rId24"/>
    <p:sldMasterId id="2147484090" r:id="rId25"/>
    <p:sldMasterId id="2147484102" r:id="rId26"/>
    <p:sldMasterId id="2147484126" r:id="rId27"/>
    <p:sldMasterId id="2147484138" r:id="rId28"/>
    <p:sldMasterId id="2147484175" r:id="rId29"/>
    <p:sldMasterId id="2147484187" r:id="rId30"/>
    <p:sldMasterId id="2147484199" r:id="rId31"/>
    <p:sldMasterId id="2147484273" r:id="rId32"/>
    <p:sldMasterId id="2147484275" r:id="rId33"/>
    <p:sldMasterId id="2147484288" r:id="rId34"/>
    <p:sldMasterId id="2147484303" r:id="rId35"/>
    <p:sldMasterId id="2147484315" r:id="rId36"/>
    <p:sldMasterId id="2147484327" r:id="rId37"/>
    <p:sldMasterId id="2147484330" r:id="rId38"/>
    <p:sldMasterId id="2147484333" r:id="rId39"/>
    <p:sldMasterId id="2147484345" r:id="rId40"/>
    <p:sldMasterId id="2147484357" r:id="rId41"/>
    <p:sldMasterId id="2147484369" r:id="rId42"/>
    <p:sldMasterId id="2147484383" r:id="rId43"/>
    <p:sldMasterId id="2147484395" r:id="rId44"/>
    <p:sldMasterId id="2147484407" r:id="rId45"/>
    <p:sldMasterId id="2147484419" r:id="rId46"/>
    <p:sldMasterId id="2147484432" r:id="rId47"/>
    <p:sldMasterId id="2147484434" r:id="rId48"/>
    <p:sldMasterId id="2147484436" r:id="rId49"/>
    <p:sldMasterId id="2147484448" r:id="rId50"/>
    <p:sldMasterId id="2147484461" r:id="rId51"/>
    <p:sldMasterId id="2147484474" r:id="rId52"/>
    <p:sldMasterId id="2147484486" r:id="rId53"/>
    <p:sldMasterId id="2147484499" r:id="rId54"/>
    <p:sldMasterId id="2147484511" r:id="rId55"/>
    <p:sldMasterId id="2147484515" r:id="rId56"/>
    <p:sldMasterId id="2147484528" r:id="rId57"/>
    <p:sldMasterId id="2147484540" r:id="rId58"/>
    <p:sldMasterId id="2147484552" r:id="rId59"/>
    <p:sldMasterId id="2147484564" r:id="rId60"/>
    <p:sldMasterId id="2147484576" r:id="rId61"/>
    <p:sldMasterId id="2147484588" r:id="rId62"/>
    <p:sldMasterId id="2147484601" r:id="rId63"/>
    <p:sldMasterId id="2147484617" r:id="rId64"/>
    <p:sldMasterId id="2147484629" r:id="rId65"/>
  </p:sldMasterIdLst>
  <p:notesMasterIdLst>
    <p:notesMasterId r:id="rId236"/>
  </p:notesMasterIdLst>
  <p:sldIdLst>
    <p:sldId id="1166" r:id="rId66"/>
    <p:sldId id="4113" r:id="rId67"/>
    <p:sldId id="4114" r:id="rId68"/>
    <p:sldId id="4115" r:id="rId69"/>
    <p:sldId id="4116" r:id="rId70"/>
    <p:sldId id="4117" r:id="rId71"/>
    <p:sldId id="476" r:id="rId72"/>
    <p:sldId id="4118" r:id="rId73"/>
    <p:sldId id="478" r:id="rId74"/>
    <p:sldId id="4177" r:id="rId75"/>
    <p:sldId id="480" r:id="rId76"/>
    <p:sldId id="4119" r:id="rId77"/>
    <p:sldId id="4120" r:id="rId78"/>
    <p:sldId id="4121" r:id="rId79"/>
    <p:sldId id="4178" r:id="rId80"/>
    <p:sldId id="4179" r:id="rId81"/>
    <p:sldId id="4122" r:id="rId82"/>
    <p:sldId id="4123" r:id="rId83"/>
    <p:sldId id="4180" r:id="rId84"/>
    <p:sldId id="2474" r:id="rId85"/>
    <p:sldId id="275" r:id="rId86"/>
    <p:sldId id="1164" r:id="rId87"/>
    <p:sldId id="280" r:id="rId88"/>
    <p:sldId id="281" r:id="rId89"/>
    <p:sldId id="1984" r:id="rId90"/>
    <p:sldId id="388" r:id="rId91"/>
    <p:sldId id="267" r:id="rId92"/>
    <p:sldId id="425" r:id="rId93"/>
    <p:sldId id="709" r:id="rId94"/>
    <p:sldId id="3694" r:id="rId95"/>
    <p:sldId id="3695" r:id="rId96"/>
    <p:sldId id="3665" r:id="rId97"/>
    <p:sldId id="427" r:id="rId98"/>
    <p:sldId id="428" r:id="rId99"/>
    <p:sldId id="4181" r:id="rId100"/>
    <p:sldId id="297" r:id="rId101"/>
    <p:sldId id="4182" r:id="rId102"/>
    <p:sldId id="4183" r:id="rId103"/>
    <p:sldId id="391" r:id="rId104"/>
    <p:sldId id="4184" r:id="rId105"/>
    <p:sldId id="4185" r:id="rId106"/>
    <p:sldId id="277" r:id="rId107"/>
    <p:sldId id="266" r:id="rId108"/>
    <p:sldId id="303" r:id="rId109"/>
    <p:sldId id="1163" r:id="rId110"/>
    <p:sldId id="349" r:id="rId111"/>
    <p:sldId id="304" r:id="rId112"/>
    <p:sldId id="371" r:id="rId113"/>
    <p:sldId id="307" r:id="rId114"/>
    <p:sldId id="308" r:id="rId115"/>
    <p:sldId id="372" r:id="rId116"/>
    <p:sldId id="4193" r:id="rId117"/>
    <p:sldId id="310" r:id="rId118"/>
    <p:sldId id="276" r:id="rId119"/>
    <p:sldId id="470" r:id="rId120"/>
    <p:sldId id="311" r:id="rId121"/>
    <p:sldId id="312" r:id="rId122"/>
    <p:sldId id="278" r:id="rId123"/>
    <p:sldId id="293" r:id="rId124"/>
    <p:sldId id="295" r:id="rId125"/>
    <p:sldId id="296" r:id="rId126"/>
    <p:sldId id="313" r:id="rId127"/>
    <p:sldId id="2012" r:id="rId128"/>
    <p:sldId id="668" r:id="rId129"/>
    <p:sldId id="669" r:id="rId130"/>
    <p:sldId id="701" r:id="rId131"/>
    <p:sldId id="700" r:id="rId132"/>
    <p:sldId id="702" r:id="rId133"/>
    <p:sldId id="703" r:id="rId134"/>
    <p:sldId id="704" r:id="rId135"/>
    <p:sldId id="705" r:id="rId136"/>
    <p:sldId id="708" r:id="rId137"/>
    <p:sldId id="706" r:id="rId138"/>
    <p:sldId id="707" r:id="rId139"/>
    <p:sldId id="2011" r:id="rId140"/>
    <p:sldId id="332" r:id="rId141"/>
    <p:sldId id="446" r:id="rId142"/>
    <p:sldId id="334" r:id="rId143"/>
    <p:sldId id="323" r:id="rId144"/>
    <p:sldId id="261" r:id="rId145"/>
    <p:sldId id="4192" r:id="rId146"/>
    <p:sldId id="325" r:id="rId147"/>
    <p:sldId id="326" r:id="rId148"/>
    <p:sldId id="327" r:id="rId149"/>
    <p:sldId id="328" r:id="rId150"/>
    <p:sldId id="329" r:id="rId151"/>
    <p:sldId id="330" r:id="rId152"/>
    <p:sldId id="288" r:id="rId153"/>
    <p:sldId id="4194" r:id="rId154"/>
    <p:sldId id="4195" r:id="rId155"/>
    <p:sldId id="333" r:id="rId156"/>
    <p:sldId id="4196" r:id="rId157"/>
    <p:sldId id="335" r:id="rId158"/>
    <p:sldId id="336" r:id="rId159"/>
    <p:sldId id="289" r:id="rId160"/>
    <p:sldId id="4197" r:id="rId161"/>
    <p:sldId id="4198" r:id="rId162"/>
    <p:sldId id="4199" r:id="rId163"/>
    <p:sldId id="340" r:id="rId164"/>
    <p:sldId id="4200" r:id="rId165"/>
    <p:sldId id="342" r:id="rId166"/>
    <p:sldId id="343" r:id="rId167"/>
    <p:sldId id="4201" r:id="rId168"/>
    <p:sldId id="4202" r:id="rId169"/>
    <p:sldId id="4203" r:id="rId170"/>
    <p:sldId id="290" r:id="rId171"/>
    <p:sldId id="4204" r:id="rId172"/>
    <p:sldId id="618" r:id="rId173"/>
    <p:sldId id="647" r:id="rId174"/>
    <p:sldId id="271" r:id="rId175"/>
    <p:sldId id="4205" r:id="rId176"/>
    <p:sldId id="337" r:id="rId177"/>
    <p:sldId id="331" r:id="rId178"/>
    <p:sldId id="338" r:id="rId179"/>
    <p:sldId id="339" r:id="rId180"/>
    <p:sldId id="4190" r:id="rId181"/>
    <p:sldId id="341" r:id="rId182"/>
    <p:sldId id="486" r:id="rId183"/>
    <p:sldId id="274" r:id="rId184"/>
    <p:sldId id="3797" r:id="rId185"/>
    <p:sldId id="3798" r:id="rId186"/>
    <p:sldId id="736" r:id="rId187"/>
    <p:sldId id="765" r:id="rId188"/>
    <p:sldId id="766" r:id="rId189"/>
    <p:sldId id="768" r:id="rId190"/>
    <p:sldId id="770" r:id="rId191"/>
    <p:sldId id="767" r:id="rId192"/>
    <p:sldId id="769" r:id="rId193"/>
    <p:sldId id="3800" r:id="rId194"/>
    <p:sldId id="345" r:id="rId195"/>
    <p:sldId id="346" r:id="rId196"/>
    <p:sldId id="347" r:id="rId197"/>
    <p:sldId id="4188" r:id="rId198"/>
    <p:sldId id="4187" r:id="rId199"/>
    <p:sldId id="4191" r:id="rId200"/>
    <p:sldId id="4189" r:id="rId201"/>
    <p:sldId id="352" r:id="rId202"/>
    <p:sldId id="353" r:id="rId203"/>
    <p:sldId id="4206" r:id="rId204"/>
    <p:sldId id="354" r:id="rId205"/>
    <p:sldId id="355" r:id="rId206"/>
    <p:sldId id="356" r:id="rId207"/>
    <p:sldId id="357" r:id="rId208"/>
    <p:sldId id="358" r:id="rId209"/>
    <p:sldId id="359" r:id="rId210"/>
    <p:sldId id="360" r:id="rId211"/>
    <p:sldId id="361" r:id="rId212"/>
    <p:sldId id="362" r:id="rId213"/>
    <p:sldId id="363" r:id="rId214"/>
    <p:sldId id="364" r:id="rId215"/>
    <p:sldId id="365" r:id="rId216"/>
    <p:sldId id="366" r:id="rId217"/>
    <p:sldId id="367" r:id="rId218"/>
    <p:sldId id="1143" r:id="rId219"/>
    <p:sldId id="506" r:id="rId220"/>
    <p:sldId id="507" r:id="rId221"/>
    <p:sldId id="508" r:id="rId222"/>
    <p:sldId id="509" r:id="rId223"/>
    <p:sldId id="510" r:id="rId224"/>
    <p:sldId id="511" r:id="rId225"/>
    <p:sldId id="512" r:id="rId226"/>
    <p:sldId id="257" r:id="rId227"/>
    <p:sldId id="258" r:id="rId228"/>
    <p:sldId id="259" r:id="rId229"/>
    <p:sldId id="377" r:id="rId230"/>
    <p:sldId id="378" r:id="rId231"/>
    <p:sldId id="379" r:id="rId232"/>
    <p:sldId id="264" r:id="rId233"/>
    <p:sldId id="269" r:id="rId234"/>
    <p:sldId id="273" r:id="rId235"/>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1pPr>
    <a:lvl2pPr marL="4572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2pPr>
    <a:lvl3pPr marL="9144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3pPr>
    <a:lvl4pPr marL="13716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4pPr>
    <a:lvl5pPr marL="1828800" algn="ctr" rtl="0" fontAlgn="base">
      <a:spcBef>
        <a:spcPct val="2000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72CC1C3E-AE33-5C4D-909F-5FB3B988477C}">
          <p14:sldIdLst>
            <p14:sldId id="1166"/>
            <p14:sldId id="4113"/>
            <p14:sldId id="4114"/>
            <p14:sldId id="4115"/>
            <p14:sldId id="4116"/>
            <p14:sldId id="4117"/>
            <p14:sldId id="476"/>
            <p14:sldId id="4118"/>
            <p14:sldId id="478"/>
            <p14:sldId id="4177"/>
            <p14:sldId id="480"/>
            <p14:sldId id="4119"/>
            <p14:sldId id="4120"/>
            <p14:sldId id="4121"/>
            <p14:sldId id="4178"/>
            <p14:sldId id="4179"/>
            <p14:sldId id="4122"/>
            <p14:sldId id="4123"/>
            <p14:sldId id="4180"/>
            <p14:sldId id="2474"/>
          </p14:sldIdLst>
        </p14:section>
        <p14:section name="Introduction" id="{C1A78779-FA08-1847-8A84-96F373D482EE}">
          <p14:sldIdLst>
            <p14:sldId id="275"/>
            <p14:sldId id="1164"/>
            <p14:sldId id="280"/>
            <p14:sldId id="281"/>
            <p14:sldId id="1984"/>
            <p14:sldId id="388"/>
            <p14:sldId id="267"/>
            <p14:sldId id="425"/>
            <p14:sldId id="709"/>
            <p14:sldId id="3694"/>
            <p14:sldId id="3695"/>
            <p14:sldId id="3665"/>
            <p14:sldId id="427"/>
            <p14:sldId id="428"/>
          </p14:sldIdLst>
        </p14:section>
        <p14:section name="Sermon" id="{8CBF8059-C680-C646-8E72-3D413F7FCECA}">
          <p14:sldIdLst>
            <p14:sldId id="4181"/>
            <p14:sldId id="297"/>
            <p14:sldId id="4182"/>
            <p14:sldId id="4183"/>
            <p14:sldId id="391"/>
            <p14:sldId id="4184"/>
            <p14:sldId id="4185"/>
            <p14:sldId id="277"/>
            <p14:sldId id="266"/>
            <p14:sldId id="303"/>
            <p14:sldId id="1163"/>
            <p14:sldId id="349"/>
            <p14:sldId id="304"/>
            <p14:sldId id="371"/>
          </p14:sldIdLst>
        </p14:section>
        <p14:section name="Verses" id="{EB68D51A-AC44-FF47-8798-3F80885F36E7}">
          <p14:sldIdLst>
            <p14:sldId id="307"/>
            <p14:sldId id="308"/>
            <p14:sldId id="372"/>
            <p14:sldId id="4193"/>
            <p14:sldId id="310"/>
            <p14:sldId id="276"/>
            <p14:sldId id="470"/>
            <p14:sldId id="311"/>
            <p14:sldId id="312"/>
            <p14:sldId id="278"/>
            <p14:sldId id="293"/>
            <p14:sldId id="295"/>
            <p14:sldId id="296"/>
            <p14:sldId id="313"/>
            <p14:sldId id="2012"/>
            <p14:sldId id="668"/>
            <p14:sldId id="669"/>
            <p14:sldId id="701"/>
            <p14:sldId id="700"/>
            <p14:sldId id="702"/>
            <p14:sldId id="703"/>
            <p14:sldId id="704"/>
            <p14:sldId id="705"/>
            <p14:sldId id="708"/>
            <p14:sldId id="706"/>
            <p14:sldId id="707"/>
            <p14:sldId id="2011"/>
            <p14:sldId id="332"/>
            <p14:sldId id="446"/>
            <p14:sldId id="334"/>
            <p14:sldId id="323"/>
            <p14:sldId id="261"/>
            <p14:sldId id="4192"/>
            <p14:sldId id="325"/>
            <p14:sldId id="326"/>
            <p14:sldId id="327"/>
            <p14:sldId id="328"/>
            <p14:sldId id="329"/>
            <p14:sldId id="330"/>
            <p14:sldId id="288"/>
            <p14:sldId id="4194"/>
            <p14:sldId id="4195"/>
            <p14:sldId id="333"/>
            <p14:sldId id="4196"/>
            <p14:sldId id="335"/>
            <p14:sldId id="336"/>
            <p14:sldId id="289"/>
            <p14:sldId id="4197"/>
            <p14:sldId id="4198"/>
            <p14:sldId id="4199"/>
            <p14:sldId id="340"/>
            <p14:sldId id="4200"/>
            <p14:sldId id="342"/>
            <p14:sldId id="343"/>
            <p14:sldId id="4201"/>
            <p14:sldId id="4202"/>
            <p14:sldId id="4203"/>
            <p14:sldId id="290"/>
            <p14:sldId id="4204"/>
            <p14:sldId id="618"/>
            <p14:sldId id="647"/>
            <p14:sldId id="271"/>
            <p14:sldId id="4205"/>
            <p14:sldId id="337"/>
            <p14:sldId id="331"/>
            <p14:sldId id="338"/>
            <p14:sldId id="339"/>
            <p14:sldId id="4190"/>
            <p14:sldId id="341"/>
            <p14:sldId id="486"/>
            <p14:sldId id="274"/>
            <p14:sldId id="3797"/>
            <p14:sldId id="3798"/>
            <p14:sldId id="736"/>
            <p14:sldId id="765"/>
            <p14:sldId id="766"/>
            <p14:sldId id="768"/>
            <p14:sldId id="770"/>
            <p14:sldId id="767"/>
            <p14:sldId id="769"/>
            <p14:sldId id="3800"/>
            <p14:sldId id="345"/>
            <p14:sldId id="346"/>
            <p14:sldId id="347"/>
          </p14:sldIdLst>
        </p14:section>
        <p14:section name="Conclusion" id="{5F075F23-E02B-DD4C-A5A6-FF4D0C05311C}">
          <p14:sldIdLst>
            <p14:sldId id="4188"/>
            <p14:sldId id="4187"/>
            <p14:sldId id="4191"/>
            <p14:sldId id="4189"/>
            <p14:sldId id="352"/>
            <p14:sldId id="353"/>
            <p14:sldId id="4206"/>
          </p14:sldIdLst>
        </p14:section>
        <p14:section name="Supplements" id="{6813AF08-B7C8-0847-AADA-0F0FD9827EFE}">
          <p14:sldIdLst>
            <p14:sldId id="354"/>
            <p14:sldId id="355"/>
            <p14:sldId id="356"/>
            <p14:sldId id="357"/>
            <p14:sldId id="358"/>
            <p14:sldId id="359"/>
            <p14:sldId id="360"/>
            <p14:sldId id="361"/>
            <p14:sldId id="362"/>
            <p14:sldId id="363"/>
            <p14:sldId id="364"/>
            <p14:sldId id="365"/>
            <p14:sldId id="366"/>
            <p14:sldId id="367"/>
            <p14:sldId id="1143"/>
            <p14:sldId id="506"/>
            <p14:sldId id="507"/>
            <p14:sldId id="508"/>
            <p14:sldId id="509"/>
            <p14:sldId id="510"/>
            <p14:sldId id="511"/>
            <p14:sldId id="512"/>
            <p14:sldId id="257"/>
            <p14:sldId id="258"/>
            <p14:sldId id="259"/>
            <p14:sldId id="377"/>
            <p14:sldId id="378"/>
            <p14:sldId id="379"/>
            <p14:sldId id="264"/>
            <p14:sldId id="269"/>
            <p14:sldId id="2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A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60"/>
    <p:restoredTop sz="85056"/>
  </p:normalViewPr>
  <p:slideViewPr>
    <p:cSldViewPr>
      <p:cViewPr>
        <p:scale>
          <a:sx n="122" d="100"/>
          <a:sy n="122" d="100"/>
        </p:scale>
        <p:origin x="1424" y="-1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352"/>
    </p:cViewPr>
  </p:sorterViewPr>
  <p:notesViewPr>
    <p:cSldViewPr>
      <p:cViewPr varScale="1">
        <p:scale>
          <a:sx n="55" d="100"/>
          <a:sy n="55" d="100"/>
        </p:scale>
        <p:origin x="-8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9.xml"/><Relationship Id="rId138" Type="http://schemas.openxmlformats.org/officeDocument/2006/relationships/slide" Target="slides/slide73.xml"/><Relationship Id="rId159" Type="http://schemas.openxmlformats.org/officeDocument/2006/relationships/slide" Target="slides/slide94.xml"/><Relationship Id="rId170" Type="http://schemas.openxmlformats.org/officeDocument/2006/relationships/slide" Target="slides/slide105.xml"/><Relationship Id="rId191" Type="http://schemas.openxmlformats.org/officeDocument/2006/relationships/slide" Target="slides/slide126.xml"/><Relationship Id="rId205" Type="http://schemas.openxmlformats.org/officeDocument/2006/relationships/slide" Target="slides/slide140.xml"/><Relationship Id="rId226" Type="http://schemas.openxmlformats.org/officeDocument/2006/relationships/slide" Target="slides/slide161.xml"/><Relationship Id="rId107" Type="http://schemas.openxmlformats.org/officeDocument/2006/relationships/slide" Target="slides/slide4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9.xml"/><Relationship Id="rId128" Type="http://schemas.openxmlformats.org/officeDocument/2006/relationships/slide" Target="slides/slide63.xml"/><Relationship Id="rId149"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30.xml"/><Relationship Id="rId160" Type="http://schemas.openxmlformats.org/officeDocument/2006/relationships/slide" Target="slides/slide95.xml"/><Relationship Id="rId181" Type="http://schemas.openxmlformats.org/officeDocument/2006/relationships/slide" Target="slides/slide116.xml"/><Relationship Id="rId216" Type="http://schemas.openxmlformats.org/officeDocument/2006/relationships/slide" Target="slides/slide151.xml"/><Relationship Id="rId237"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viewProps" Target="viewProps.xml"/><Relationship Id="rId23" Type="http://schemas.openxmlformats.org/officeDocument/2006/relationships/slideMaster" Target="slideMasters/slideMaster23.xml"/><Relationship Id="rId119" Type="http://schemas.openxmlformats.org/officeDocument/2006/relationships/slide" Target="slides/slide5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13" Type="http://schemas.openxmlformats.org/officeDocument/2006/relationships/slideMaster" Target="slideMasters/slideMaster13.xml"/><Relationship Id="rId109" Type="http://schemas.openxmlformats.org/officeDocument/2006/relationships/slide" Target="slides/slide4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190" Type="http://schemas.openxmlformats.org/officeDocument/2006/relationships/slide" Target="slides/slide125.xml"/><Relationship Id="rId204" Type="http://schemas.openxmlformats.org/officeDocument/2006/relationships/slide" Target="slides/slide139.xml"/><Relationship Id="rId220" Type="http://schemas.openxmlformats.org/officeDocument/2006/relationships/slide" Target="slides/slide155.xml"/><Relationship Id="rId225"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78" Type="http://schemas.openxmlformats.org/officeDocument/2006/relationships/slide" Target="slides/slide13.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48" Type="http://schemas.openxmlformats.org/officeDocument/2006/relationships/slide" Target="slides/slide83.xml"/><Relationship Id="rId164" Type="http://schemas.openxmlformats.org/officeDocument/2006/relationships/slide" Target="slides/slide99.xml"/><Relationship Id="rId169" Type="http://schemas.openxmlformats.org/officeDocument/2006/relationships/slide" Target="slides/slide104.xml"/><Relationship Id="rId185" Type="http://schemas.openxmlformats.org/officeDocument/2006/relationships/slide" Target="slides/slide1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5.xml"/><Relationship Id="rId210" Type="http://schemas.openxmlformats.org/officeDocument/2006/relationships/slide" Target="slides/slide145.xml"/><Relationship Id="rId215" Type="http://schemas.openxmlformats.org/officeDocument/2006/relationships/slide" Target="slides/slide150.xml"/><Relationship Id="rId236" Type="http://schemas.openxmlformats.org/officeDocument/2006/relationships/notesMaster" Target="notesMasters/notesMaster1.xml"/><Relationship Id="rId26" Type="http://schemas.openxmlformats.org/officeDocument/2006/relationships/slideMaster" Target="slideMasters/slideMaster26.xml"/><Relationship Id="rId231" Type="http://schemas.openxmlformats.org/officeDocument/2006/relationships/slide" Target="slides/slide166.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zh-CN"/>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40502033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405020336"/>
        <c:axId val="405019552"/>
        <c:axId val="0"/>
      </c:bar3DChart>
      <c:catAx>
        <c:axId val="405020336"/>
        <c:scaling>
          <c:orientation val="minMax"/>
        </c:scaling>
        <c:delete val="0"/>
        <c:axPos val="b"/>
        <c:numFmt formatCode="General" sourceLinked="0"/>
        <c:majorTickMark val="out"/>
        <c:minorTickMark val="none"/>
        <c:tickLblPos val="nextTo"/>
        <c:txPr>
          <a:bodyPr/>
          <a:lstStyle/>
          <a:p>
            <a:pPr>
              <a:defRPr sz="1600" b="1"/>
            </a:pPr>
            <a:endParaRPr lang="zh-CN"/>
          </a:p>
        </c:txPr>
        <c:crossAx val="405019552"/>
        <c:crosses val="autoZero"/>
        <c:auto val="1"/>
        <c:lblAlgn val="ctr"/>
        <c:lblOffset val="100"/>
        <c:noMultiLvlLbl val="0"/>
      </c:catAx>
      <c:valAx>
        <c:axId val="405019552"/>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40502033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宣教</c:v>
                </c:pt>
                <c:pt idx="1">
                  <c:v>新加坡</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zh-CN"/>
        </a:p>
      </c:txPr>
    </c:legend>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12F431C-F9C2-42E9-8D57-6B0D927E7BDF}" type="datetime1">
              <a:rPr lang="en-US" altLang="en-US"/>
              <a:pPr/>
              <a:t>3/14/25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06A3F09-63C4-48B2-88E0-E9A5E711556F}" type="slidenum">
              <a:rPr lang="en-US" altLang="en-US"/>
              <a:pPr/>
              <a:t>‹#›</a:t>
            </a:fld>
            <a:endParaRPr lang="en-US" altLang="en-US"/>
          </a:p>
        </p:txBody>
      </p:sp>
    </p:spTree>
    <p:extLst>
      <p:ext uri="{BB962C8B-B14F-4D97-AF65-F5344CB8AC3E}">
        <p14:creationId xmlns:p14="http://schemas.microsoft.com/office/powerpoint/2010/main" val="2002090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62075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主在他的葡萄园里为你预备了一个特定的地方，让你分享他的真理</a:t>
            </a:r>
            <a:r>
              <a:rPr lang="en-US" altLang="zh-CN" dirty="0"/>
              <a:t>——</a:t>
            </a:r>
            <a:r>
              <a:rPr lang="zh-CN" altLang="en-US" dirty="0"/>
              <a:t>找到它并去做吧！</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90663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826055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336296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385443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30195086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4054006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681378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20000"/>
              </a:spcBef>
              <a:spcAft>
                <a:spcPct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157510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a:extLst>
              <a:ext uri="{FF2B5EF4-FFF2-40B4-BE49-F238E27FC236}">
                <a16:creationId xmlns:a16="http://schemas.microsoft.com/office/drawing/2014/main" id="{193EEF50-ADE6-764B-881A-1466BE926C4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Notes Placeholder 2">
            <a:extLst>
              <a:ext uri="{FF2B5EF4-FFF2-40B4-BE49-F238E27FC236}">
                <a16:creationId xmlns:a16="http://schemas.microsoft.com/office/drawing/2014/main" id="{593AAD79-D763-664E-BBC6-B8751957C5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I also lead the woman</a:t>
            </a:r>
            <a:r>
              <a:rPr lang="uk-UA"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s Precept Bible study at our church</a:t>
            </a:r>
          </a:p>
          <a:p>
            <a:pPr eaLnBrk="1" hangingPunct="1">
              <a:spcBef>
                <a:spcPct val="0"/>
              </a:spcBef>
            </a:pPr>
            <a:r>
              <a:rPr lang="zh-CN" altLang="en-US" dirty="0">
                <a:latin typeface="Arial" panose="020B0604020202020204" pitchFamily="34" charset="0"/>
                <a:ea typeface="ＭＳ Ｐゴシック" panose="020B0600070205080204" pitchFamily="34" charset="-128"/>
              </a:rPr>
              <a:t>我也在我们教会带领妇女的圣经学习</a:t>
            </a:r>
            <a:endParaRPr lang="en-US" altLang="en-US" dirty="0">
              <a:latin typeface="Arial" panose="020B0604020202020204" pitchFamily="34" charset="0"/>
              <a:ea typeface="ＭＳ Ｐゴシック" panose="020B0600070205080204" pitchFamily="34" charset="-128"/>
            </a:endParaRPr>
          </a:p>
        </p:txBody>
      </p:sp>
      <p:sp>
        <p:nvSpPr>
          <p:cNvPr id="324611" name="Slide Number Placeholder 3">
            <a:extLst>
              <a:ext uri="{FF2B5EF4-FFF2-40B4-BE49-F238E27FC236}">
                <a16:creationId xmlns:a16="http://schemas.microsoft.com/office/drawing/2014/main" id="{FB8E0C6E-5783-2741-AC25-F8CA6D9384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9CD60D-7F62-8A4E-AE73-BDAD1A83A70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678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a:p>
            <a:pPr eaLnBrk="1" hangingPunct="1"/>
            <a:endParaRPr lang="en-US" dirty="0">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面试官：</a:t>
            </a:r>
            <a:r>
              <a:rPr lang="en-US" altLang="zh-CN" dirty="0"/>
              <a:t>Susan</a:t>
            </a:r>
            <a:r>
              <a:rPr lang="zh-CN" altLang="en-US" dirty="0"/>
              <a:t>，主赐给你哪些事工？ </a:t>
            </a:r>
            <a:endParaRPr lang="en-US" altLang="zh-CN"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zh-CN" dirty="0"/>
              <a:t>Susan</a:t>
            </a:r>
            <a:r>
              <a:rPr lang="zh-CN" altLang="en-US" dirty="0"/>
              <a:t>：我一直在教导</a:t>
            </a:r>
            <a:r>
              <a:rPr lang="en-US" altLang="zh-CN" dirty="0"/>
              <a:t>SBC</a:t>
            </a:r>
            <a:r>
              <a:rPr lang="zh-CN" altLang="en-US" dirty="0"/>
              <a:t>的领袖妻子们。这五位女性来自五个不同的国家！ </a:t>
            </a:r>
            <a:endParaRPr lang="en-US" altLang="zh-CN"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zh-CN" dirty="0"/>
              <a:t>Susan</a:t>
            </a:r>
            <a:r>
              <a:rPr lang="zh-CN" altLang="en-US" dirty="0"/>
              <a:t>：我还在我们教会领导女性圣经学习小组。</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0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60153CD6-9163-9248-A858-616FCF36D7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2EA4744-5B40-2345-9174-E824E36205C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1298" name="Rectangle 2">
            <a:extLst>
              <a:ext uri="{FF2B5EF4-FFF2-40B4-BE49-F238E27FC236}">
                <a16:creationId xmlns:a16="http://schemas.microsoft.com/office/drawing/2014/main" id="{ADA608CC-F0A2-3F49-9304-6039FB44B7ED}"/>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1299" name="Rectangle 3">
            <a:extLst>
              <a:ext uri="{FF2B5EF4-FFF2-40B4-BE49-F238E27FC236}">
                <a16:creationId xmlns:a16="http://schemas.microsoft.com/office/drawing/2014/main" id="{16E95029-BA07-0947-8B1E-EA0ABA171C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2416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and his wife Cara are in Seattle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Kurt </a:t>
            </a:r>
            <a:r>
              <a:rPr lang="zh-CN" altLang="en-US" dirty="0"/>
              <a:t>和他的妻子 </a:t>
            </a:r>
            <a:r>
              <a:rPr lang="en-US" altLang="zh-CN" dirty="0"/>
              <a:t>Cara </a:t>
            </a:r>
            <a:r>
              <a:rPr lang="zh-CN" altLang="en-US" dirty="0"/>
              <a:t>在西雅图。</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7996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and his wife Katie in Boise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Stephen </a:t>
            </a:r>
            <a:r>
              <a:rPr lang="zh-CN" altLang="en-US" dirty="0"/>
              <a:t>和他的妻子 </a:t>
            </a:r>
            <a:r>
              <a:rPr lang="en-US" altLang="zh-CN" dirty="0"/>
              <a:t>Katie </a:t>
            </a:r>
            <a:r>
              <a:rPr lang="zh-CN" altLang="en-US" dirty="0"/>
              <a:t>目前在博伊西。</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8644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Stephen and his wife Katie in Seattle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dirty="0"/>
              <a:t>Stephen</a:t>
            </a:r>
            <a:r>
              <a:rPr lang="zh-CN" altLang="en-US" dirty="0"/>
              <a:t>和他的妻子</a:t>
            </a:r>
            <a:r>
              <a:rPr lang="en-US" altLang="zh-CN" dirty="0"/>
              <a:t>Katie</a:t>
            </a:r>
            <a:r>
              <a:rPr lang="zh-CN" altLang="en-US" dirty="0"/>
              <a:t>在西雅图</a:t>
            </a:r>
          </a:p>
          <a:p>
            <a:pPr marL="0" marR="0" indent="0" algn="l" defTabSz="914400" rtl="0" eaLnBrk="0" fontAlgn="base" latinLnBrk="0" hangingPunct="0">
              <a:lnSpc>
                <a:spcPct val="100000"/>
              </a:lnSpc>
              <a:spcBef>
                <a:spcPct val="0"/>
              </a:spcBef>
              <a:spcAft>
                <a:spcPct val="0"/>
              </a:spcAft>
              <a:buClrTx/>
              <a:buSzTx/>
              <a:buFontTx/>
              <a:buNone/>
              <a:tabLst/>
              <a:defRPr/>
            </a:pPr>
            <a:br>
              <a:rPr lang="en-US" dirty="0"/>
            </a:br>
            <a:br>
              <a:rPr lang="en-US" dirty="0"/>
            </a:br>
            <a:r>
              <a:rPr lang="zh-CN" altLang="en-US" dirty="0"/>
              <a:t>史帝文 </a:t>
            </a:r>
            <a:r>
              <a:rPr lang="en-US" altLang="zh-CN" dirty="0"/>
              <a:t>&amp; </a:t>
            </a:r>
            <a:r>
              <a:rPr lang="zh-CN" altLang="en-US" dirty="0"/>
              <a:t>凯媞 </a:t>
            </a:r>
            <a:r>
              <a:rPr lang="en-US" altLang="zh-CN" dirty="0"/>
              <a:t>– </a:t>
            </a:r>
            <a:r>
              <a:rPr lang="zh-CN" altLang="en-US" dirty="0"/>
              <a:t>耶西</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sym typeface="Arial" charset="0"/>
            </a:endParaRPr>
          </a:p>
        </p:txBody>
      </p:sp>
    </p:spTree>
    <p:extLst>
      <p:ext uri="{BB962C8B-B14F-4D97-AF65-F5344CB8AC3E}">
        <p14:creationId xmlns:p14="http://schemas.microsoft.com/office/powerpoint/2010/main" val="181008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27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2337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446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and his wife Katie in Boise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Stephen </a:t>
            </a:r>
            <a:r>
              <a:rPr lang="zh-CN" altLang="en-US" dirty="0"/>
              <a:t>和他的妻子 </a:t>
            </a:r>
            <a:r>
              <a:rPr lang="en-US" altLang="zh-CN" dirty="0"/>
              <a:t>Katie </a:t>
            </a:r>
            <a:r>
              <a:rPr lang="zh-CN" altLang="en-US" dirty="0"/>
              <a:t>目前在博伊西。</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532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just</a:t>
            </a:r>
            <a:r>
              <a:rPr lang="en-US" baseline="0" dirty="0"/>
              <a:t> graduated from Biola and works for ESRI</a:t>
            </a:r>
            <a:br>
              <a:rPr lang="zh-CN" altLang="en-US" dirty="0"/>
            </a:br>
            <a:endParaRPr lang="zh-CN" altLang="en-US" dirty="0"/>
          </a:p>
          <a:p>
            <a:r>
              <a:rPr lang="zh-CN" altLang="en-US" dirty="0"/>
              <a:t>约翰刚刚从比欧拉大学毕业，现在在</a:t>
            </a:r>
            <a:r>
              <a:rPr lang="en-US" altLang="zh-CN" dirty="0"/>
              <a:t>ESRI</a:t>
            </a:r>
            <a:r>
              <a:rPr lang="zh-CN" altLang="en-US" dirty="0"/>
              <a:t>工作。</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492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186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p>
          <a:p>
            <a:endParaRPr lang="en-US" sz="1200" kern="1200" dirty="0">
              <a:solidFill>
                <a:schemeClr val="tx1"/>
              </a:solidFill>
              <a:effectLst/>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在选举年进行的一项民意调查中，询问受访者在总统候选人中更看重什么：能力还是正直。更重要的是拥有专业知识的候选人，还是拥有高尚道德标准的候选人</a:t>
            </a:r>
            <a:r>
              <a:rPr lang="en-US" altLang="zh-CN" dirty="0"/>
              <a:t>——</a:t>
            </a:r>
            <a:r>
              <a:rPr lang="zh-CN" altLang="en-US" dirty="0"/>
              <a:t>例如，一个讲真话的人？结果令人失望，因为大多数人更倾向于选择候选人的能力，而不是他的诚实。显然，任何职位</a:t>
            </a:r>
            <a:r>
              <a:rPr lang="en-US" altLang="zh-CN" dirty="0"/>
              <a:t>——</a:t>
            </a:r>
            <a:r>
              <a:rPr lang="zh-CN" altLang="en-US" dirty="0"/>
              <a:t>尤其是总统职位</a:t>
            </a:r>
            <a:r>
              <a:rPr lang="en-US" altLang="zh-CN" dirty="0"/>
              <a:t>——</a:t>
            </a:r>
            <a:r>
              <a:rPr lang="zh-CN" altLang="en-US" dirty="0"/>
              <a:t>都需要能力和正直，但今天的社会对真理的关注却如此之少！什么都可以！</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420031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你看到了那个“没有客观真理”的微妙谎言吗？</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526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p>
          <a:p>
            <a:endParaRPr lang="en-SG" dirty="0">
              <a:effectLst/>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真理就是事实，即使没有人相信它。谎言依然是谎言，即使每个人都相信它。引力是真实的，所以即使你真诚地相信自己不会掉下来，你还是会从悬崖上掉下去！</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1805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44BE5B26-E123-6F4F-94FF-328C2F23EBE0}" type="slidenum">
              <a:rPr lang="en-US">
                <a:solidFill>
                  <a:srgbClr val="000000"/>
                </a:solidFill>
              </a:rPr>
              <a:pPr/>
              <a:t>39</a:t>
            </a:fld>
            <a:endParaRPr lang="en-US">
              <a:solidFill>
                <a:srgbClr val="000000"/>
              </a:solidFill>
            </a:endParaRPr>
          </a:p>
        </p:txBody>
      </p:sp>
      <p:sp>
        <p:nvSpPr>
          <p:cNvPr id="579587" name="Rectangle 2"/>
          <p:cNvSpPr>
            <a:spLocks noGrp="1" noRot="1" noChangeAspect="1" noChangeArrowheads="1"/>
          </p:cNvSpPr>
          <p:nvPr>
            <p:ph type="sldImg"/>
          </p:nvPr>
        </p:nvSpPr>
        <p:spPr>
          <a:solidFill>
            <a:srgbClr val="FFFFFF"/>
          </a:solidFill>
          <a:ln/>
        </p:spPr>
      </p:sp>
      <p:sp>
        <p:nvSpPr>
          <p:cNvPr id="579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41977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你知道吗，在</a:t>
            </a:r>
            <a:r>
              <a:rPr lang="en-US" altLang="zh-CN" dirty="0"/>
              <a:t>27</a:t>
            </a:r>
            <a:r>
              <a:rPr lang="zh-CN" altLang="en-US" dirty="0"/>
              <a:t>本新约书籍中，有</a:t>
            </a:r>
            <a:r>
              <a:rPr lang="en-US" altLang="zh-CN" dirty="0"/>
              <a:t>19</a:t>
            </a:r>
            <a:r>
              <a:rPr lang="zh-CN" altLang="en-US" dirty="0"/>
              <a:t>本是回应教会遭遇的异端吗？这充分说明了认识并遵守神真理的重要性！捍卫真理是新约中的一个重要主题！</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093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p>
          <a:p>
            <a:endParaRPr lang="en-US" sz="1200" kern="1200" dirty="0">
              <a:solidFill>
                <a:schemeClr val="tx1"/>
              </a:solidFill>
              <a:effectLst/>
              <a:latin typeface="Arial"/>
              <a:ea typeface="ＭＳ Ｐゴシック" charset="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你们当中有多少人感到需要遵守神的真理？如果你感到需要顺服圣经的教导，请举手。 显然，有许多方式可以遵守神的真理</a:t>
            </a:r>
            <a:r>
              <a:rPr lang="en-US" altLang="zh-CN" dirty="0"/>
              <a:t>——</a:t>
            </a:r>
            <a:r>
              <a:rPr lang="zh-CN" altLang="en-US" dirty="0"/>
              <a:t>祷告、读圣经等，但今天我们将重点关注在其中一封信中提到的三种方式。</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9860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fld id="{D5C12538-5073-4DC2-BFBE-71C49B80E903}" type="slidenum">
              <a:rPr lang="zh-CN" altLang="en-US" sz="1200"/>
              <a:pPr eaLnBrk="1" hangingPunct="1"/>
              <a:t>42</a:t>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6A3F09-63C4-48B2-88E0-E9A5E711556F}"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50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我把这些称为“新约电子邮件”，因为它们的长度就像一封电子邮件。</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666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那么我们如何遵守神的真理呢？</a:t>
            </a:r>
          </a:p>
          <a:p>
            <a:r>
              <a:rPr lang="en-US" altLang="zh-CN" dirty="0"/>
              <a:t>• </a:t>
            </a:r>
            <a:r>
              <a:rPr lang="zh-CN" altLang="en-US" dirty="0"/>
              <a:t>我们应当是传播真理的人。如何传播呢？像该犹一样支持传教士，像底阿非一样不要阻碍福音。但如果不分享遵守真理的最终方式，那将是失职的，那就是</a:t>
            </a:r>
            <a:r>
              <a:rPr lang="en-US" altLang="zh-CN" dirty="0"/>
              <a:t>……</a:t>
            </a:r>
          </a:p>
          <a:p>
            <a:r>
              <a:rPr lang="en-US" altLang="zh-CN" dirty="0"/>
              <a:t>• </a:t>
            </a:r>
            <a:r>
              <a:rPr lang="zh-CN" altLang="en-US" dirty="0"/>
              <a:t>通过像德米丢一样亲自做见证来传播神的真理。</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6648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p>
          <a:p>
            <a:pPr eaLnBrk="1" hangingPunct="1"/>
            <a:endParaRPr lang="en-US" baseline="0" dirty="0">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支持你们的传教士最好的方式就是通过祷告。本周末开始的是为穆斯林信徒祷告的</a:t>
            </a:r>
            <a:r>
              <a:rPr lang="en-US" altLang="zh-CN" dirty="0"/>
              <a:t>30</a:t>
            </a:r>
            <a:r>
              <a:rPr lang="zh-CN" altLang="en-US" dirty="0"/>
              <a:t>天祷告活动，他们迫切需要福音。拿起一份祷告指南，和许多人一起在接下来的一个月里参与祷告。</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386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FD3DA1A-C525-D244-836B-673EF2B71806}" type="slidenum">
              <a:rPr lang="en-US" sz="1200">
                <a:solidFill>
                  <a:prstClr val="black"/>
                </a:solidFill>
              </a:rPr>
              <a:pPr eaLnBrk="1" hangingPunct="1"/>
              <a:t>56</a:t>
            </a:fld>
            <a:endParaRPr lang="en-US" sz="1200">
              <a:solidFill>
                <a:prstClr val="black"/>
              </a:solidFill>
            </a:endParaRPr>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9C26BB7-DC21-484A-BFED-3A66AECCCC1E}"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BFD95699-22DF-304C-84A8-39E749D492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FF3E6A-7505-5F41-B920-C46A943305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730" name="Rectangle 2">
            <a:extLst>
              <a:ext uri="{FF2B5EF4-FFF2-40B4-BE49-F238E27FC236}">
                <a16:creationId xmlns:a16="http://schemas.microsoft.com/office/drawing/2014/main" id="{3F478A65-2216-E040-947A-C2FBFC06F38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E77BAFB8-3FE2-0048-B9F7-CA001850232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I</a:t>
            </a:r>
            <a:r>
              <a:rPr lang="fr-FR" altLang="en-US" dirty="0">
                <a:latin typeface="Arial" panose="020B0604020202020204" pitchFamily="34" charset="0"/>
                <a:ea typeface="ＭＳ Ｐゴシック" panose="020B0600070205080204" pitchFamily="34" charset="-128"/>
              </a:rPr>
              <a:t>'</a:t>
            </a:r>
            <a:r>
              <a:rPr lang="en-US" altLang="en-US" dirty="0">
                <a:latin typeface="Arial" panose="020B0604020202020204" pitchFamily="34" charset="0"/>
                <a:ea typeface="ＭＳ Ｐゴシック" panose="020B0600070205080204" pitchFamily="34" charset="-128"/>
              </a:rPr>
              <a:t>m also the director of the doctoral program at SBC that trains about 80 seminary professors and pastors throughout Asia in English and Chinese.  </a:t>
            </a:r>
            <a:r>
              <a:rPr lang="en-US" altLang="en-US" dirty="0" err="1">
                <a:latin typeface="Arial" panose="020B0604020202020204" pitchFamily="34" charset="0"/>
                <a:ea typeface="ＭＳ Ｐゴシック" panose="020B0600070205080204" pitchFamily="34" charset="-128"/>
              </a:rPr>
              <a:t>Generallly</a:t>
            </a:r>
            <a:r>
              <a:rPr lang="en-US" altLang="en-US" dirty="0">
                <a:latin typeface="Arial" panose="020B0604020202020204" pitchFamily="34" charset="0"/>
                <a:ea typeface="ＭＳ Ｐゴシック" panose="020B0600070205080204" pitchFamily="34" charset="-128"/>
              </a:rPr>
              <a:t> each year about 5 of them received their Doctor of Ministry degree.</a:t>
            </a:r>
          </a:p>
        </p:txBody>
      </p:sp>
    </p:spTree>
    <p:extLst>
      <p:ext uri="{BB962C8B-B14F-4D97-AF65-F5344CB8AC3E}">
        <p14:creationId xmlns:p14="http://schemas.microsoft.com/office/powerpoint/2010/main" val="187250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59</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我曾担任神学院教授，与其他 </a:t>
            </a:r>
            <a:r>
              <a:rPr lang="en-US" altLang="zh-CN" dirty="0"/>
              <a:t>30 </a:t>
            </a:r>
            <a:r>
              <a:rPr lang="zh-CN" altLang="en-US" dirty="0"/>
              <a:t>位教师一起在新加坡最大的培训学校</a:t>
            </a:r>
            <a:r>
              <a:rPr lang="en-US" altLang="zh-CN" dirty="0"/>
              <a:t>——</a:t>
            </a:r>
            <a:r>
              <a:rPr lang="zh-CN" altLang="en-US" b="1" dirty="0"/>
              <a:t>新加坡圣经学院</a:t>
            </a:r>
            <a:r>
              <a:rPr lang="zh-CN" altLang="en-US" dirty="0"/>
              <a:t>（</a:t>
            </a:r>
            <a:r>
              <a:rPr lang="en-US" altLang="zh-CN" dirty="0"/>
              <a:t>Singapore Bible College</a:t>
            </a:r>
            <a:r>
              <a:rPr lang="zh-CN" altLang="en-US" dirty="0"/>
              <a:t>）任教。</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60</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我们星期三的惯例是为我们的教牧关怀小组布置餐桌，他们会上楼到我们在校园里的公寓聚会。</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61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我们的教牧关怀小组有</a:t>
            </a:r>
            <a:r>
              <a:rPr lang="en-US" altLang="zh-CN" dirty="0"/>
              <a:t>9</a:t>
            </a:r>
            <a:r>
              <a:rPr lang="zh-CN" altLang="en-US" dirty="0"/>
              <a:t>名学生，分别来自缅甸、越南、新加坡和香港。</a:t>
            </a: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72C6F0AA-B456-6A41-8A13-B654FDFB5837}" type="slidenum">
              <a:rPr lang="en-US" sz="1200">
                <a:solidFill>
                  <a:srgbClr val="000000"/>
                </a:solidFill>
                <a:latin typeface="Arial" charset="0"/>
              </a:rPr>
              <a:pPr eaLnBrk="1" hangingPunct="1"/>
              <a:t>62</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a:latin typeface="Arial" charset="0"/>
              </a:rPr>
              <a:t>James &amp; Sue Feng (China), Eva (Germany), Valentin (France), Samuel &amp; Cynthia (India), </a:t>
            </a:r>
            <a:r>
              <a:rPr lang="en-US" dirty="0" err="1">
                <a:latin typeface="Arial" charset="0"/>
              </a:rPr>
              <a:t>Jieun</a:t>
            </a:r>
            <a:r>
              <a:rPr lang="en-US" dirty="0">
                <a:latin typeface="Arial" charset="0"/>
              </a:rPr>
              <a:t> (Korea), </a:t>
            </a:r>
            <a:r>
              <a:rPr lang="en-US" dirty="0" err="1">
                <a:latin typeface="Arial" charset="0"/>
              </a:rPr>
              <a:t>Singpu</a:t>
            </a:r>
            <a:r>
              <a:rPr lang="en-US" dirty="0">
                <a:latin typeface="Arial" charset="0"/>
              </a:rPr>
              <a:t> (Myanmar), </a:t>
            </a:r>
            <a:r>
              <a:rPr lang="en-US" dirty="0" err="1">
                <a:latin typeface="Arial" charset="0"/>
              </a:rPr>
              <a:t>Bagary</a:t>
            </a:r>
            <a:r>
              <a:rPr lang="en-US" dirty="0">
                <a:latin typeface="Arial" charset="0"/>
              </a:rPr>
              <a:t> (UK), Winkler (USA)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21467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a:t>
            </a:r>
            <a:r>
              <a:rPr lang="en-US" altLang="zh-CN" dirty="0">
                <a:latin typeface="Arial" panose="020B0604020202020204" pitchFamily="34" charset="0"/>
                <a:ea typeface="ＭＳ Ｐゴシック" charset="0"/>
                <a:cs typeface="Arial" panose="020B0604020202020204" pitchFamily="34" charset="0"/>
              </a:rPr>
              <a:t>46</a:t>
            </a:r>
            <a:r>
              <a:rPr lang="en-US" dirty="0">
                <a:latin typeface="Arial" panose="020B0604020202020204" pitchFamily="34" charset="0"/>
                <a:ea typeface="ＭＳ Ｐゴシック" charset="0"/>
                <a:cs typeface="Arial" panose="020B0604020202020204" pitchFamily="34" charset="0"/>
              </a:rPr>
              <a:t> courses on the website.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目前，我们网站上有</a:t>
            </a:r>
            <a:r>
              <a:rPr lang="en-US" altLang="zh-CN" dirty="0"/>
              <a:t>46</a:t>
            </a:r>
            <a:r>
              <a:rPr lang="zh-CN" altLang="en-US" dirty="0"/>
              <a:t>门课程。</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425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其中包括圣经、神学、教会历史和实践事工。</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4615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这些课程大部分是我的，但也有其他人分享了他们的课程给我。</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6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所以你只需要点击课程即可，无需密码。例如，选择</a:t>
            </a:r>
            <a:r>
              <a:rPr lang="en-US" altLang="zh-CN" dirty="0"/>
              <a:t>《</a:t>
            </a:r>
            <a:r>
              <a:rPr lang="zh-CN" altLang="en-US" dirty="0"/>
              <a:t>新约综览</a:t>
            </a:r>
            <a:r>
              <a:rPr lang="en-US" altLang="zh-CN" dirty="0"/>
              <a:t>》</a:t>
            </a:r>
            <a:r>
              <a:rPr lang="zh-CN" altLang="en-US" dirty="0"/>
              <a:t>即可获取新约的资料。</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884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这将带你到英文页面，在那里可以访问部分共</a:t>
            </a:r>
            <a:r>
              <a:rPr lang="en-US" altLang="zh-CN" dirty="0"/>
              <a:t>66,000</a:t>
            </a:r>
            <a:r>
              <a:rPr lang="zh-CN" altLang="en-US" dirty="0"/>
              <a:t>张的英文</a:t>
            </a:r>
            <a:r>
              <a:rPr lang="en-US" altLang="zh-CN" dirty="0"/>
              <a:t>PPT</a:t>
            </a:r>
            <a:r>
              <a:rPr lang="zh-CN" altLang="en-US" dirty="0"/>
              <a:t>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2010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大约</a:t>
            </a:r>
            <a:r>
              <a:rPr lang="en-US" altLang="zh-CN" dirty="0"/>
              <a:t>20,000</a:t>
            </a:r>
            <a:r>
              <a:rPr lang="zh-CN" altLang="en-US" dirty="0"/>
              <a:t>页的笔记也可供免费下载。</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8714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在左侧栏中是每门课程当前的翻译版本。</a:t>
            </a:r>
            <a:r>
              <a:rPr lang="en-US" altLang="zh-CN" dirty="0"/>
              <a:t>《</a:t>
            </a:r>
            <a:r>
              <a:rPr lang="zh-CN" altLang="en-US" dirty="0"/>
              <a:t>新约综览</a:t>
            </a:r>
            <a:r>
              <a:rPr lang="en-US" altLang="zh-CN" dirty="0"/>
              <a:t>》</a:t>
            </a:r>
            <a:r>
              <a:rPr lang="zh-CN" altLang="en-US" dirty="0"/>
              <a:t>目前提供</a:t>
            </a:r>
            <a:r>
              <a:rPr lang="en-US" altLang="zh-CN" dirty="0"/>
              <a:t>9</a:t>
            </a:r>
            <a:r>
              <a:rPr lang="zh-CN" altLang="en-US" dirty="0"/>
              <a:t>种语言。</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9947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月，中文下载内容包括超过</a:t>
            </a:r>
            <a:r>
              <a:rPr lang="en-US" altLang="zh-CN" dirty="0"/>
              <a:t>37,000</a:t>
            </a:r>
            <a:r>
              <a:rPr lang="zh-CN" altLang="en-US" dirty="0"/>
              <a:t>张幻灯片。文件名也采用不同语言命名。这个关于</a:t>
            </a:r>
            <a:r>
              <a:rPr lang="en-US" altLang="zh-CN" dirty="0"/>
              <a:t>《</a:t>
            </a:r>
            <a:r>
              <a:rPr lang="zh-CN" altLang="en-US" dirty="0"/>
              <a:t>马太福音</a:t>
            </a:r>
            <a:r>
              <a:rPr lang="en-US" altLang="zh-CN" dirty="0"/>
              <a:t>》1-14</a:t>
            </a:r>
            <a:r>
              <a:rPr lang="zh-CN" altLang="en-US" dirty="0"/>
              <a:t>章的文件意味着它在</a:t>
            </a:r>
            <a:r>
              <a:rPr lang="en-US" altLang="zh-CN" dirty="0"/>
              <a:t>《</a:t>
            </a:r>
            <a:r>
              <a:rPr lang="zh-CN" altLang="en-US" dirty="0"/>
              <a:t>新约综览</a:t>
            </a:r>
            <a:r>
              <a:rPr lang="en-US" altLang="zh-CN" dirty="0"/>
              <a:t>》</a:t>
            </a:r>
            <a:r>
              <a:rPr lang="zh-CN" altLang="en-US" dirty="0"/>
              <a:t>课程中包含</a:t>
            </a:r>
            <a:r>
              <a:rPr lang="en-US" altLang="zh-CN" dirty="0"/>
              <a:t>377</a:t>
            </a:r>
            <a:r>
              <a:rPr lang="zh-CN" altLang="en-US" dirty="0"/>
              <a:t>张中文幻灯片，文件编号为</a:t>
            </a:r>
            <a:r>
              <a:rPr lang="en-US" altLang="zh-CN" dirty="0"/>
              <a:t>1773</a:t>
            </a:r>
            <a:r>
              <a:rPr lang="zh-CN" altLang="en-US" dirty="0"/>
              <a:t>。最后的部分表示这是该</a:t>
            </a:r>
            <a:r>
              <a:rPr lang="en-US" altLang="zh-CN" dirty="0"/>
              <a:t>PPT</a:t>
            </a:r>
            <a:r>
              <a:rPr lang="zh-CN" altLang="en-US" dirty="0"/>
              <a:t>文件的第</a:t>
            </a:r>
            <a:r>
              <a:rPr lang="en-US" altLang="zh-CN" dirty="0"/>
              <a:t>20</a:t>
            </a:r>
            <a:r>
              <a:rPr lang="zh-CN" altLang="en-US" dirty="0"/>
              <a:t>个版本。</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9265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截至</a:t>
            </a:r>
            <a:r>
              <a:rPr lang="en-US" altLang="zh-CN" dirty="0"/>
              <a:t>2020</a:t>
            </a:r>
            <a:r>
              <a:rPr lang="zh-CN" altLang="en-US" dirty="0"/>
              <a:t>年</a:t>
            </a:r>
            <a:r>
              <a:rPr lang="en-US" altLang="zh-CN" dirty="0"/>
              <a:t>1</a:t>
            </a:r>
            <a:r>
              <a:rPr lang="zh-CN" altLang="en-US" dirty="0"/>
              <a:t>月，印尼语下载内容包括超过</a:t>
            </a:r>
            <a:r>
              <a:rPr lang="en-US" altLang="zh-CN" dirty="0"/>
              <a:t>14,000</a:t>
            </a:r>
            <a:r>
              <a:rPr lang="zh-CN" altLang="en-US" dirty="0"/>
              <a:t>张幻灯片。</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447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你看到那个“没有客观真理”的微妙谎言了吗？</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7525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月，蒙古语下载量已超过 </a:t>
            </a:r>
            <a:r>
              <a:rPr lang="en-US" altLang="zh-CN" dirty="0">
                <a:latin typeface="Arial" panose="020B0604020202020204" pitchFamily="34" charset="0"/>
                <a:ea typeface="ＭＳ Ｐゴシック" charset="0"/>
                <a:cs typeface="Arial" panose="020B0604020202020204" pitchFamily="34" charset="0"/>
              </a:rPr>
              <a:t>3,000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0349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eaLnBrk="1" hangingPunct="1"/>
            <a:r>
              <a:rPr lang="zh-CN" altLang="en-US" dirty="0">
                <a:latin typeface="Arial" panose="020B0604020202020204" pitchFamily="34" charset="0"/>
                <a:ea typeface="ＭＳ Ｐゴシック" charset="0"/>
                <a:cs typeface="Arial" panose="020B0604020202020204" pitchFamily="34" charset="0"/>
              </a:rPr>
              <a:t>截至 </a:t>
            </a:r>
            <a:r>
              <a:rPr lang="en-US" altLang="zh-CN" dirty="0">
                <a:latin typeface="Arial" panose="020B0604020202020204" pitchFamily="34" charset="0"/>
                <a:ea typeface="ＭＳ Ｐゴシック" charset="0"/>
                <a:cs typeface="Arial" panose="020B0604020202020204" pitchFamily="34" charset="0"/>
              </a:rPr>
              <a:t>2020 </a:t>
            </a:r>
            <a:r>
              <a:rPr lang="zh-CN" altLang="en-US" dirty="0">
                <a:latin typeface="Arial" panose="020B0604020202020204" pitchFamily="34" charset="0"/>
                <a:ea typeface="ＭＳ Ｐゴシック" charset="0"/>
                <a:cs typeface="Arial" panose="020B0604020202020204" pitchFamily="34" charset="0"/>
              </a:rPr>
              <a:t>年 </a:t>
            </a:r>
            <a:r>
              <a:rPr lang="en-US" altLang="zh-CN" dirty="0">
                <a:latin typeface="Arial" panose="020B0604020202020204" pitchFamily="34" charset="0"/>
                <a:ea typeface="ＭＳ Ｐゴシック" charset="0"/>
                <a:cs typeface="Arial" panose="020B0604020202020204" pitchFamily="34" charset="0"/>
              </a:rPr>
              <a:t>1 </a:t>
            </a:r>
            <a:r>
              <a:rPr lang="zh-CN" altLang="en-US" dirty="0">
                <a:latin typeface="Arial" panose="020B0604020202020204" pitchFamily="34" charset="0"/>
                <a:ea typeface="ＭＳ Ｐゴシック" charset="0"/>
                <a:cs typeface="Arial" panose="020B0604020202020204" pitchFamily="34" charset="0"/>
              </a:rPr>
              <a:t>月，越南语下载量已超过 </a:t>
            </a:r>
            <a:r>
              <a:rPr lang="en-US" altLang="zh-CN" dirty="0">
                <a:latin typeface="Arial" panose="020B0604020202020204" pitchFamily="34" charset="0"/>
                <a:ea typeface="ＭＳ Ｐゴシック" charset="0"/>
                <a:cs typeface="Arial" panose="020B0604020202020204" pitchFamily="34" charset="0"/>
              </a:rPr>
              <a:t>8,000 </a:t>
            </a:r>
            <a:r>
              <a:rPr lang="zh-CN" altLang="en-US" dirty="0">
                <a:latin typeface="Arial" panose="020B0604020202020204" pitchFamily="34" charset="0"/>
                <a:ea typeface="ＭＳ Ｐゴシック" charset="0"/>
                <a:cs typeface="Arial" panose="020B0604020202020204" pitchFamily="34" charset="0"/>
              </a:rPr>
              <a:t>张幻灯片。</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3514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2E6729A9-9274-A34A-BBB2-3826ED3C3AFC}"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2611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a:latin typeface="Arial" charset="0"/>
            </a:endParaRPr>
          </a:p>
          <a:p>
            <a:pPr eaLnBrk="1" hangingPunct="1"/>
            <a:r>
              <a:rPr lang="en-US" sz="1200" kern="1200" dirty="0">
                <a:solidFill>
                  <a:schemeClr val="tx1"/>
                </a:solidFill>
                <a:effectLst/>
                <a:latin typeface="+mn-lt"/>
                <a:ea typeface="ＭＳ Ｐゴシック" charset="0"/>
                <a:cs typeface="ＭＳ Ｐゴシック" charset="0"/>
              </a:rPr>
              <a:t>I have a great privilege of encouraging new believers at Singapore Bible College.  Diotrephes was near-sighted, but most of my students are first generation believers excited about God and missions. Susan joins me in this by mentoring their wives</a:t>
            </a:r>
            <a:r>
              <a:rPr lang="is-IS" sz="1200" kern="1200" dirty="0">
                <a:solidFill>
                  <a:schemeClr val="tx1"/>
                </a:solidFill>
                <a:effectLst/>
                <a:latin typeface="+mn-lt"/>
                <a:ea typeface="ＭＳ Ｐゴシック" charset="0"/>
                <a:cs typeface="ＭＳ Ｐゴシック" charset="0"/>
              </a:rPr>
              <a:t>…</a:t>
            </a:r>
          </a:p>
          <a:p>
            <a:pPr eaLnBrk="1" hangingPunct="1"/>
            <a:endParaRPr lang="is-IS" sz="1200" kern="1200" dirty="0">
              <a:solidFill>
                <a:schemeClr val="tx1"/>
              </a:solidFill>
              <a:effectLst/>
              <a:latin typeface="+mn-lt"/>
              <a:ea typeface="ＭＳ Ｐゴシック" charset="0"/>
              <a:cs typeface="ＭＳ Ｐゴシック" charset="0"/>
            </a:endParaRPr>
          </a:p>
          <a:p>
            <a:r>
              <a:rPr lang="zh-CN" altLang="en-US" dirty="0"/>
              <a:t>我有幸在新加坡圣经学院鼓励新信徒。丢特腓心胸狭隘，但我的大多数学生都是第一代信徒，他们对神和宣教充满热情。</a:t>
            </a:r>
            <a:r>
              <a:rPr lang="en-US" altLang="zh-CN" dirty="0"/>
              <a:t>Susan</a:t>
            </a:r>
            <a:r>
              <a:rPr lang="zh-CN" altLang="en-US" dirty="0"/>
              <a:t>与我一同服事，负责辅导这些学生的妻子们</a:t>
            </a:r>
            <a:r>
              <a:rPr lang="en-US" altLang="zh-CN" dirty="0"/>
              <a:t>……</a:t>
            </a:r>
            <a:br>
              <a:rPr lang="zh-CN" altLang="en-US" dirty="0">
                <a:solidFill>
                  <a:srgbClr val="4D6BFE"/>
                </a:solidFill>
                <a:effectLst/>
              </a:rPr>
            </a:br>
            <a:endParaRPr lang="zh-CN" altLang="en-US" dirty="0">
              <a:solidFill>
                <a:srgbClr val="4D6BFE"/>
              </a:solidFill>
              <a:effectLst/>
            </a:endParaRPr>
          </a:p>
          <a:p>
            <a:pPr eaLnBrk="1" hangingPunct="1"/>
            <a:endParaRPr lang="en-US" dirty="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With nearly 500 students</a:t>
            </a:r>
          </a:p>
          <a:p>
            <a:pPr eaLnBrk="1" hangingPunct="1"/>
            <a:r>
              <a:rPr lang="zh-CN" altLang="en-US" dirty="0">
                <a:latin typeface="Arial" charset="0"/>
                <a:ea typeface="ＭＳ Ｐゴシック" charset="0"/>
                <a:cs typeface="ＭＳ Ｐゴシック" charset="0"/>
              </a:rPr>
              <a:t>有近 </a:t>
            </a:r>
            <a:r>
              <a:rPr lang="en-US" altLang="zh-CN" dirty="0">
                <a:latin typeface="Arial" charset="0"/>
                <a:ea typeface="ＭＳ Ｐゴシック" charset="0"/>
                <a:cs typeface="ＭＳ Ｐゴシック" charset="0"/>
              </a:rPr>
              <a:t>500 </a:t>
            </a:r>
            <a:r>
              <a:rPr lang="zh-CN" altLang="en-US" dirty="0">
                <a:latin typeface="Arial" charset="0"/>
                <a:ea typeface="ＭＳ Ｐゴシック" charset="0"/>
                <a:cs typeface="ＭＳ Ｐゴシック" charset="0"/>
              </a:rPr>
              <a:t>名学生</a:t>
            </a:r>
            <a:endParaRPr lang="en-US" dirty="0">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6A3F09-63C4-48B2-88E0-E9A5E711556F}" type="slidenum">
              <a:rPr lang="en-US" altLang="en-US" smtClean="0"/>
              <a:pPr/>
              <a:t>80</a:t>
            </a:fld>
            <a:endParaRPr lang="en-US" altLang="en-US"/>
          </a:p>
        </p:txBody>
      </p:sp>
    </p:spTree>
    <p:extLst>
      <p:ext uri="{BB962C8B-B14F-4D97-AF65-F5344CB8AC3E}">
        <p14:creationId xmlns:p14="http://schemas.microsoft.com/office/powerpoint/2010/main" val="1008501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我们要做传播真理的人。怎样做到？像该犹那样支持宣教士。</a:t>
            </a:r>
          </a:p>
          <a:p>
            <a:pPr>
              <a:buFont typeface="Arial" panose="020B0604020202020204" pitchFamily="34" charset="0"/>
              <a:buChar char="•"/>
            </a:pPr>
            <a:r>
              <a:rPr lang="zh-CN" altLang="en-US" dirty="0"/>
              <a:t>并像该犹一样，成为支持宣教的伙伴。</a:t>
            </a:r>
          </a:p>
          <a:p>
            <a:pPr>
              <a:buFont typeface="Arial" panose="020B0604020202020204" pitchFamily="34" charset="0"/>
              <a:buChar char="•"/>
            </a:pPr>
            <a:r>
              <a:rPr lang="zh-CN" altLang="en-US" dirty="0"/>
              <a:t>如同底米丢，活出真理的见证。</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3740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a:p>
            <a:r>
              <a:rPr lang="en-US" sz="1200" kern="1200" dirty="0">
                <a:solidFill>
                  <a:schemeClr val="tx1"/>
                </a:solidFill>
                <a:effectLst/>
                <a:latin typeface="+mn-lt"/>
                <a:ea typeface="ＭＳ Ｐゴシック" charset="0"/>
                <a:cs typeface="ＭＳ Ｐゴシック" charset="0"/>
              </a:rPr>
              <a:t>It’s interesting to note that </a:t>
            </a:r>
            <a:r>
              <a:rPr lang="en-US" sz="1200" u="sng" kern="1200" dirty="0">
                <a:solidFill>
                  <a:schemeClr val="tx1"/>
                </a:solidFill>
                <a:effectLst/>
                <a:latin typeface="+mn-lt"/>
                <a:ea typeface="ＭＳ Ｐゴシック" charset="0"/>
                <a:cs typeface="ＭＳ Ｐゴシック" charset="0"/>
              </a:rPr>
              <a:t>Diotrephes</a:t>
            </a:r>
            <a:r>
              <a:rPr lang="en-US" sz="1200" kern="1200" dirty="0">
                <a:solidFill>
                  <a:schemeClr val="tx1"/>
                </a:solidFill>
                <a:effectLst/>
                <a:latin typeface="+mn-lt"/>
                <a:ea typeface="ＭＳ Ｐゴシック" charset="0"/>
                <a:cs typeface="ＭＳ Ｐゴシック" charset="0"/>
              </a:rPr>
              <a:t> means "nourished by Zeus."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But what’s so unusual about a Gentile Christian with a pagan name?</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dirty="0">
                <a:solidFill>
                  <a:schemeClr val="tx1"/>
                </a:solidFill>
                <a:effectLst/>
                <a:latin typeface="+mn-lt"/>
                <a:ea typeface="ＭＳ Ｐゴシック" charset="0"/>
                <a:cs typeface="ＭＳ Ｐゴシック" charset="0"/>
              </a:rPr>
              <a:t>But what did Diotrephes do that made him so bad?</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a:t>
            </a:r>
            <a:r>
              <a:rPr lang="en-US" u="sng" dirty="0">
                <a:effectLst/>
              </a:rPr>
              <a:t>gossiped</a:t>
            </a:r>
            <a:r>
              <a:rPr lang="en-US" dirty="0">
                <a:effectLst/>
              </a:rPr>
              <a:t> about John and the missionaries John sent to the church.  Imagine slandering the last remaining apostle who walked with Christ!  </a:t>
            </a:r>
          </a:p>
          <a:p>
            <a:r>
              <a:rPr lang="en-US" dirty="0">
                <a:effectLst/>
              </a:rPr>
              <a:t>• What arrogance!</a:t>
            </a:r>
            <a:r>
              <a:rPr lang="en-SG" dirty="0">
                <a:effectLst/>
              </a:rPr>
              <a:t> </a:t>
            </a:r>
            <a:r>
              <a:rPr lang="en-US" sz="1200" kern="1200" dirty="0">
                <a:solidFill>
                  <a:schemeClr val="tx1"/>
                </a:solidFill>
                <a:effectLst/>
                <a:latin typeface="+mn-lt"/>
                <a:ea typeface="ＭＳ Ｐゴシック" charset="0"/>
                <a:cs typeface="ＭＳ Ｐゴシック" charset="0"/>
              </a:rPr>
              <a:t>Verse 10 says that he </a:t>
            </a:r>
            <a:r>
              <a:rPr lang="en-US" sz="1200" u="sng" kern="1200" dirty="0">
                <a:solidFill>
                  <a:schemeClr val="tx1"/>
                </a:solidFill>
                <a:effectLst/>
                <a:latin typeface="+mn-lt"/>
                <a:ea typeface="ＭＳ Ｐゴシック" charset="0"/>
                <a:cs typeface="ＭＳ Ｐゴシック" charset="0"/>
              </a:rPr>
              <a:t>refused to welcome</a:t>
            </a:r>
            <a:r>
              <a:rPr lang="en-US" sz="1200" kern="1200" dirty="0">
                <a:solidFill>
                  <a:schemeClr val="tx1"/>
                </a:solidFill>
                <a:effectLst/>
                <a:latin typeface="+mn-lt"/>
                <a:ea typeface="ＭＳ Ｐゴシック" charset="0"/>
                <a:cs typeface="ＭＳ Ｐゴシック" charset="0"/>
              </a:rPr>
              <a:t> missionaries sent to his church.</a:t>
            </a:r>
            <a:endParaRPr lang="en-SG"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 </a:t>
            </a:r>
            <a:r>
              <a:rPr lang="en-US" dirty="0">
                <a:effectLst/>
              </a:rPr>
              <a:t>He even </a:t>
            </a:r>
            <a:r>
              <a:rPr lang="en-US" u="sng" dirty="0">
                <a:effectLst/>
              </a:rPr>
              <a:t>opposed</a:t>
            </a:r>
            <a:r>
              <a:rPr lang="en-US" dirty="0">
                <a:effectLst/>
              </a:rPr>
              <a:t> missionary support to the extent of kicking people out who gave to missionaries!  Can you imagine your pastor or chairman of the board excommunicating you for inviting my family over for lunch?</a:t>
            </a:r>
            <a:r>
              <a:rPr lang="en-SG" dirty="0">
                <a:effectLst/>
              </a:rPr>
              <a:t> </a:t>
            </a:r>
          </a:p>
          <a:p>
            <a:endParaRPr lang="en-SG" dirty="0">
              <a:effectLst/>
            </a:endParaRPr>
          </a:p>
          <a:p>
            <a:r>
              <a:rPr lang="zh-CN" altLang="en-US" dirty="0"/>
              <a:t>值得注意的是，“丢特腓”这个名字的意思是“受宙斯滋养的人”。</a:t>
            </a:r>
            <a:br>
              <a:rPr lang="zh-CN" altLang="en-US" dirty="0"/>
            </a:br>
            <a:r>
              <a:rPr lang="zh-CN" altLang="en-US" dirty="0"/>
              <a:t>但一个外邦基督徒保留着异教的名字，有什么特别的吗？</a:t>
            </a:r>
          </a:p>
          <a:p>
            <a:r>
              <a:rPr lang="zh-CN" altLang="en-US" dirty="0"/>
              <a:t>我在新加坡圣经学院的大部分学生都是从佛教和祖先崇拜中得救的，有些人的名字甚至源自中国的神明</a:t>
            </a:r>
            <a:r>
              <a:rPr lang="en-US" altLang="zh-CN" dirty="0"/>
              <a:t>——</a:t>
            </a:r>
            <a:r>
              <a:rPr lang="zh-CN" altLang="en-US" dirty="0"/>
              <a:t>但他们信主后，都取了新的名字，比如恩典、提摩太等等。一位来自香港的学生原名叫“永明”（</a:t>
            </a:r>
            <a:r>
              <a:rPr lang="en-US" altLang="zh-CN" dirty="0"/>
              <a:t>Wing Ming</a:t>
            </a:r>
            <a:r>
              <a:rPr lang="zh-CN" altLang="en-US" dirty="0"/>
              <a:t>），他信主之后便改名为“十架”（</a:t>
            </a:r>
            <a:r>
              <a:rPr lang="en-US" altLang="zh-CN" dirty="0"/>
              <a:t>Cross</a:t>
            </a:r>
            <a:r>
              <a:rPr lang="zh-CN" altLang="en-US" dirty="0"/>
              <a:t>），来见证基督如何改变了他的生命。</a:t>
            </a:r>
          </a:p>
          <a:p>
            <a:r>
              <a:rPr lang="zh-CN" altLang="en-US" dirty="0"/>
              <a:t>在第一世纪，从偶像崇拜中得救的外邦信徒通常都会在接受基督信仰后更改自己的名字。然而，丢特腓在归信之后并没有改掉这个带有异教色彩的名字，他的行为举止也没有随之改变。</a:t>
            </a:r>
          </a:p>
          <a:p>
            <a:r>
              <a:rPr lang="zh-CN" altLang="en-US" dirty="0"/>
              <a:t>那到底丢特腓做了什么，让他如此恶劣呢？</a:t>
            </a:r>
          </a:p>
          <a:p>
            <a:pPr>
              <a:buFont typeface="Arial" panose="020B0604020202020204" pitchFamily="34" charset="0"/>
              <a:buChar char="•"/>
            </a:pPr>
            <a:r>
              <a:rPr lang="zh-CN" altLang="en-US" dirty="0"/>
              <a:t>他毁谤约翰以及约翰派到教会的宣教士们。你能想象有人居然诽谤那位曾与基督同行的最后一位使徒吗？</a:t>
            </a:r>
          </a:p>
          <a:p>
            <a:pPr>
              <a:buFont typeface="Arial" panose="020B0604020202020204" pitchFamily="34" charset="0"/>
              <a:buChar char="•"/>
            </a:pPr>
            <a:r>
              <a:rPr lang="zh-CN" altLang="en-US" dirty="0"/>
              <a:t>这是何等的骄傲自大！经文第</a:t>
            </a:r>
            <a:r>
              <a:rPr lang="en-US" altLang="zh-CN" dirty="0"/>
              <a:t>10</a:t>
            </a:r>
            <a:r>
              <a:rPr lang="zh-CN" altLang="en-US" dirty="0"/>
              <a:t>节提到，他拒绝接待被派到教会的宣教士。</a:t>
            </a:r>
          </a:p>
          <a:p>
            <a:pPr>
              <a:buFont typeface="Arial" panose="020B0604020202020204" pitchFamily="34" charset="0"/>
              <a:buChar char="•"/>
            </a:pPr>
            <a:r>
              <a:rPr lang="zh-CN" altLang="en-US" dirty="0"/>
              <a:t>他甚至反对支持宣教的行为，严重到把那些支持宣教的人赶出教会！你能想象你的牧师或教会领袖仅仅因为你邀请我的家人去你家吃顿饭，就把你赶出教会吗？</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55046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p>
          <a:p>
            <a:endParaRPr lang="en-SG" dirty="0">
              <a:effectLst/>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真理就是真理，即使没有人相信它。谎言仍然是谎言，即使每个人都相信它。重力是真理，所以即使你真诚地相信自己不会掉下来，你也会从悬崖上摔下去！</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41811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Perhaps we don’t throw people out of this church who support missions, but…</a:t>
            </a:r>
            <a:r>
              <a:rPr lang="en-SG" dirty="0">
                <a:effectLst/>
              </a:rPr>
              <a:t> </a:t>
            </a:r>
          </a:p>
          <a:p>
            <a:r>
              <a:rPr lang="en-US" sz="1200" kern="1200" dirty="0">
                <a:solidFill>
                  <a:schemeClr val="tx1"/>
                </a:solidFill>
                <a:effectLst/>
                <a:latin typeface="+mn-lt"/>
                <a:ea typeface="ＭＳ Ｐゴシック" charset="0"/>
                <a:cs typeface="ＭＳ Ｐゴシック" charset="0"/>
              </a:rPr>
              <a:t>• We can hinder the gospel through very subtle ways</a:t>
            </a:r>
            <a:r>
              <a:rPr lang="en-SG" sz="1200" kern="1200" dirty="0">
                <a:solidFill>
                  <a:schemeClr val="tx1"/>
                </a:solidFill>
                <a:effectLst/>
                <a:latin typeface="+mn-lt"/>
                <a:ea typeface="ＭＳ Ｐゴシック" charset="0"/>
                <a:cs typeface="ＭＳ Ｐゴシック" charset="0"/>
              </a:rPr>
              <a:t>.</a:t>
            </a:r>
          </a:p>
          <a:p>
            <a:r>
              <a:rPr lang="en-US" sz="1200" kern="1200" dirty="0">
                <a:solidFill>
                  <a:schemeClr val="tx1"/>
                </a:solidFill>
                <a:effectLst/>
                <a:latin typeface="+mn-lt"/>
                <a:ea typeface="ＭＳ Ｐゴシック" charset="0"/>
                <a:cs typeface="ＭＳ Ｐゴシック" charset="0"/>
              </a:rPr>
              <a:t>For example, sometimes we let false teaching go without a comment! </a:t>
            </a:r>
          </a:p>
          <a:p>
            <a:endParaRPr lang="en-US" sz="1200" kern="1200" dirty="0">
              <a:solidFill>
                <a:schemeClr val="tx1"/>
              </a:solidFill>
              <a:effectLst/>
              <a:latin typeface="+mn-lt"/>
              <a:ea typeface="ＭＳ Ｐゴシック" charset="0"/>
            </a:endParaRPr>
          </a:p>
          <a:p>
            <a:r>
              <a:rPr lang="zh-CN" altLang="en-US" dirty="0"/>
              <a:t>或许我们并没有因为支持宣教而将人赶出教会，但</a:t>
            </a:r>
            <a:r>
              <a:rPr lang="en-US" altLang="zh-CN" dirty="0"/>
              <a:t>……</a:t>
            </a:r>
          </a:p>
          <a:p>
            <a:pPr>
              <a:buFont typeface="Arial" panose="020B0604020202020204" pitchFamily="34" charset="0"/>
              <a:buChar char="•"/>
            </a:pPr>
            <a:r>
              <a:rPr lang="zh-CN" altLang="en-US" dirty="0"/>
              <a:t>我们可能会以更隐晦的方式拦阻福音的传播。</a:t>
            </a:r>
          </a:p>
          <a:p>
            <a:r>
              <a:rPr lang="zh-CN" altLang="en-US" dirty="0"/>
              <a:t>例如，有时我们对错误的教导保持沉默、不加评论！</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389085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So should we name false teachers by name? John did! </a:t>
            </a:r>
          </a:p>
          <a:p>
            <a:r>
              <a:rPr lang="zh-CN" altLang="en-US" dirty="0"/>
              <a:t>我们应该指名道姓地指出假教师吗？</a:t>
            </a:r>
          </a:p>
          <a:p>
            <a:r>
              <a:rPr lang="zh-CN" altLang="en-US" dirty="0"/>
              <a:t>约翰是这么做的。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133814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When someone like Harold Camping give false prophecies about the return of Jesus, we should call it what it is.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当有人像</a:t>
            </a:r>
            <a:r>
              <a:rPr lang="en-US" altLang="zh-CN" dirty="0"/>
              <a:t>Harold Camping</a:t>
            </a:r>
            <a:r>
              <a:rPr lang="zh-CN" altLang="en-US" dirty="0"/>
              <a:t>那样，对耶稣的再来做出虚假的预言时，我们应当明确指出这是错误的。</a:t>
            </a:r>
          </a:p>
          <a:p>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125121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sz="1200" kern="1200">
                <a:solidFill>
                  <a:schemeClr val="tx1"/>
                </a:solidFill>
                <a:effectLst/>
                <a:latin typeface="+mn-lt"/>
                <a:ea typeface="ＭＳ Ｐゴシック" charset="0"/>
                <a:cs typeface="ＭＳ Ｐゴシック" charset="0"/>
              </a:rPr>
              <a:t>Fortunately, he repented of it before he died.</a:t>
            </a:r>
            <a:r>
              <a:rPr lang="en-SG">
                <a:effectLst/>
              </a:rPr>
              <a:t> </a:t>
            </a:r>
            <a:endParaRPr lang="en-US">
              <a:latin typeface="Calibri" charset="0"/>
            </a:endParaRPr>
          </a:p>
          <a:p>
            <a:pPr eaLnBrk="1" hangingPunct="1">
              <a:spcBef>
                <a:spcPct val="0"/>
              </a:spcBef>
            </a:pPr>
            <a:r>
              <a:rPr lang="en-US">
                <a:latin typeface="Calibri" charset="0"/>
              </a:rPr>
              <a:t>http://en.wikipedia.org/wiki/Harold_Camping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259DC5A-35C8-6544-A60D-16A9660C18E6}" type="slidenum">
              <a:rPr lang="en-US" sz="1200">
                <a:solidFill>
                  <a:prstClr val="black"/>
                </a:solidFill>
              </a:rPr>
              <a:pPr eaLnBrk="1" hangingPunct="1"/>
              <a:t>87</a:t>
            </a:fld>
            <a:endParaRPr lang="en-US" sz="120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978608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117347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2358884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125362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865162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8282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你知道吗？在新约的</a:t>
            </a:r>
            <a:r>
              <a:rPr lang="en-US" altLang="zh-CN" dirty="0"/>
              <a:t>27</a:t>
            </a:r>
            <a:r>
              <a:rPr lang="zh-CN" altLang="en-US" dirty="0"/>
              <a:t>卷书中，有</a:t>
            </a:r>
            <a:r>
              <a:rPr lang="en-US" altLang="zh-CN" dirty="0"/>
              <a:t>19</a:t>
            </a:r>
            <a:r>
              <a:rPr lang="zh-CN" altLang="en-US" dirty="0"/>
              <a:t>卷是针对影响教会的异端而作出的回应！可见认识并遵行神的真理是多么重要！捍卫真理是新约中的一个重要主题！</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66015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285759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701027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36508795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1686017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EA868-8A29-7149-91A2-81BA343E81CA}" type="slidenum">
              <a:rPr kumimoji="0" lang="en-US" sz="1200" b="0" i="0" u="none" strike="noStrike" kern="1200" cap="none" spc="0" normalizeH="0" baseline="0" noProof="0" smtClean="0">
                <a:ln>
                  <a:noFill/>
                </a:ln>
                <a:solidFill>
                  <a:prstClr val="black"/>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Garamond" charset="0"/>
              <a:ea typeface="ＭＳ Ｐゴシック" charset="0"/>
            </a:endParaRPr>
          </a:p>
        </p:txBody>
      </p:sp>
    </p:spTree>
    <p:extLst>
      <p:ext uri="{BB962C8B-B14F-4D97-AF65-F5344CB8AC3E}">
        <p14:creationId xmlns:p14="http://schemas.microsoft.com/office/powerpoint/2010/main" val="2808827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还有我们教会的</a:t>
            </a:r>
            <a:r>
              <a:rPr lang="en-US" altLang="zh-CN" dirty="0"/>
              <a:t>Andrew Spurgeon</a:t>
            </a:r>
            <a:r>
              <a:rPr lang="zh-CN" altLang="en-US" dirty="0"/>
              <a:t>，他是我们的主要讲员之一。</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79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0AF853BB-3683-B047-8E62-59FFD364F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CC44750-AE8C-DA41-B178-F4D947F69B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418" name="Rectangle 2">
            <a:extLst>
              <a:ext uri="{FF2B5EF4-FFF2-40B4-BE49-F238E27FC236}">
                <a16:creationId xmlns:a16="http://schemas.microsoft.com/office/drawing/2014/main" id="{0765E6CC-2CBB-4142-AA57-D7EBDE0C0EC6}"/>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6419" name="Rectangle 3">
            <a:extLst>
              <a:ext uri="{FF2B5EF4-FFF2-40B4-BE49-F238E27FC236}">
                <a16:creationId xmlns:a16="http://schemas.microsoft.com/office/drawing/2014/main" id="{60C55F9E-C31E-1146-BB72-652A901FD1B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zh-CN" altLang="en-US">
                <a:ea typeface="宋体" panose="02010600030101010101" pitchFamily="2" charset="-122"/>
              </a:rPr>
              <a:t>我们</a:t>
            </a:r>
            <a:r>
              <a:rPr lang="en-US" altLang="zh-CN">
                <a:ea typeface="宋体" panose="02010600030101010101" pitchFamily="2" charset="-122"/>
              </a:rPr>
              <a:t>2015</a:t>
            </a:r>
            <a:r>
              <a:rPr lang="zh-CN" altLang="en-US">
                <a:ea typeface="宋体" panose="02010600030101010101" pitchFamily="2" charset="-122"/>
              </a:rPr>
              <a:t>年</a:t>
            </a:r>
            <a:r>
              <a:rPr lang="en-US" altLang="zh-CN">
                <a:ea typeface="宋体" panose="02010600030101010101" pitchFamily="2" charset="-122"/>
              </a:rPr>
              <a:t>3</a:t>
            </a:r>
            <a:r>
              <a:rPr lang="zh-CN" altLang="en-US">
                <a:ea typeface="宋体" panose="02010600030101010101" pitchFamily="2" charset="-122"/>
              </a:rPr>
              <a:t>月的源自世界上</a:t>
            </a:r>
            <a:r>
              <a:rPr lang="en-US" altLang="zh-CN">
                <a:ea typeface="宋体" panose="02010600030101010101" pitchFamily="2" charset="-122"/>
              </a:rPr>
              <a:t>12</a:t>
            </a:r>
            <a:r>
              <a:rPr lang="zh-CN" altLang="en-US">
                <a:ea typeface="宋体" panose="02010600030101010101" pitchFamily="2" charset="-122"/>
              </a:rPr>
              <a:t>个不同的国家。</a:t>
            </a:r>
            <a:br>
              <a:rPr lang="zh-CN" altLang="en-US">
                <a:ea typeface="宋体" panose="02010600030101010101" pitchFamily="2" charset="-122"/>
              </a:rPr>
            </a:b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11682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a:extLst>
              <a:ext uri="{FF2B5EF4-FFF2-40B4-BE49-F238E27FC236}">
                <a16:creationId xmlns:a16="http://schemas.microsoft.com/office/drawing/2014/main" id="{8FF1ECF1-31C7-7E4D-8A3F-E9930EA40B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a:extLst>
              <a:ext uri="{FF2B5EF4-FFF2-40B4-BE49-F238E27FC236}">
                <a16:creationId xmlns:a16="http://schemas.microsoft.com/office/drawing/2014/main" id="{041DAD5C-A26B-6C4C-BE76-BF1B5337A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New Roman" panose="02020603050405020304" pitchFamily="18" charset="0"/>
                <a:ea typeface="ＭＳ Ｐゴシック" panose="020B0600070205080204" pitchFamily="34" charset="-128"/>
              </a:rPr>
              <a:t>RICK: Yes, we helped start Crossroads International Church in 2006 and I serve as the pastor-teacher.</a:t>
            </a:r>
          </a:p>
          <a:p>
            <a:pPr marL="0" marR="0" lvl="0" indent="0" algn="l" defTabSz="457200" rtl="0" eaLnBrk="1" fontAlgn="base" latinLnBrk="0" hangingPunct="1">
              <a:lnSpc>
                <a:spcPct val="100000"/>
              </a:lnSpc>
              <a:spcBef>
                <a:spcPct val="0"/>
              </a:spcBef>
              <a:spcAft>
                <a:spcPct val="0"/>
              </a:spcAft>
              <a:buClrTx/>
              <a:buSzTx/>
              <a:buFontTx/>
              <a:buNone/>
              <a:tabLst/>
              <a:defRPr/>
            </a:pPr>
            <a:r>
              <a:rPr lang="zh-CN" altLang="en-US" dirty="0"/>
              <a:t>里克：是的，我们在</a:t>
            </a:r>
            <a:r>
              <a:rPr lang="en-US" altLang="zh-CN" dirty="0"/>
              <a:t>2006</a:t>
            </a:r>
            <a:r>
              <a:rPr lang="zh-CN" altLang="en-US" dirty="0"/>
              <a:t>年帮助创立了十字路口国际教会（</a:t>
            </a:r>
            <a:r>
              <a:rPr lang="en-US" altLang="zh-CN" dirty="0"/>
              <a:t>Crossroads International Church</a:t>
            </a:r>
            <a:r>
              <a:rPr lang="zh-CN" altLang="en-US" dirty="0"/>
              <a:t>），我在那里担任牧师兼教师。</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p:txBody>
      </p:sp>
      <p:sp>
        <p:nvSpPr>
          <p:cNvPr id="320515" name="Slide Number Placeholder 3">
            <a:extLst>
              <a:ext uri="{FF2B5EF4-FFF2-40B4-BE49-F238E27FC236}">
                <a16:creationId xmlns:a16="http://schemas.microsoft.com/office/drawing/2014/main" id="{FF4011AE-AB70-7D42-90D2-DA4EDF92A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0817D2-EA9E-E742-ABA4-93634D6CCD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60137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That’s why when we helped start Crossroads International Church in 2006 where I serve as the pastor-teacher.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这就是为什么当我们在</a:t>
            </a:r>
            <a:r>
              <a:rPr lang="en-US" altLang="zh-CN" dirty="0"/>
              <a:t>2006</a:t>
            </a:r>
            <a:r>
              <a:rPr lang="zh-CN" altLang="en-US" dirty="0"/>
              <a:t>年帮助创立十字路口国际教会（</a:t>
            </a:r>
            <a:r>
              <a:rPr lang="en-US" altLang="zh-CN" dirty="0"/>
              <a:t>Crossroads International Church</a:t>
            </a:r>
            <a:r>
              <a:rPr lang="zh-CN" altLang="en-US" dirty="0"/>
              <a:t>）时，我在那里担任牧师兼教师。</a:t>
            </a:r>
          </a:p>
          <a:p>
            <a:endParaRPr lang="en-US" dirty="0">
              <a:latin typeface="Times New Roman"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112</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Often when we have mission myopia we can throw cold water on new believers—those who are often the most eager ones to share their faith!  I remember when I went out as a missionary to Asia the first time, some “</a:t>
            </a:r>
            <a:r>
              <a:rPr lang="en-US" sz="1200" kern="1200" dirty="0" err="1">
                <a:solidFill>
                  <a:schemeClr val="tx1"/>
                </a:solidFill>
                <a:effectLst/>
                <a:latin typeface="+mn-lt"/>
                <a:ea typeface="ＭＳ Ｐゴシック" charset="0"/>
                <a:cs typeface="ＭＳ Ｐゴシック" charset="0"/>
              </a:rPr>
              <a:t>Diotrepheses</a:t>
            </a:r>
            <a:r>
              <a:rPr lang="en-US" sz="1200" kern="1200" dirty="0">
                <a:solidFill>
                  <a:schemeClr val="tx1"/>
                </a:solidFill>
                <a:effectLst/>
                <a:latin typeface="+mn-lt"/>
                <a:ea typeface="ＭＳ Ｐゴシック" charset="0"/>
                <a:cs typeface="ＭＳ Ｐゴシック" charset="0"/>
              </a:rPr>
              <a:t>” came along: my church which discouraged me from going, my sister who said I was doing the wrong thing, and my Mom who said, “I can’t believe my son can graduate from business school with honors and then go out and beg for money!”</a:t>
            </a:r>
            <a:r>
              <a:rPr lang="en-SG" dirty="0">
                <a:effectLst/>
              </a:rPr>
              <a:t> </a:t>
            </a:r>
          </a:p>
          <a:p>
            <a:endParaRPr lang="en-SG" dirty="0">
              <a:effectLst/>
              <a:latin typeface="Times New Roman" charset="0"/>
              <a:ea typeface="ＭＳ Ｐゴシック" charset="0"/>
              <a:cs typeface="ＭＳ Ｐゴシック" charset="0"/>
            </a:endParaRPr>
          </a:p>
          <a:p>
            <a:r>
              <a:rPr lang="zh-CN" altLang="en-US" dirty="0"/>
              <a:t>当我们对宣教目光短浅时，往往会给新信徒泼冷水</a:t>
            </a:r>
            <a:r>
              <a:rPr lang="en-US" altLang="zh-CN" dirty="0"/>
              <a:t>——</a:t>
            </a:r>
            <a:r>
              <a:rPr lang="zh-CN" altLang="en-US" dirty="0"/>
              <a:t>而他们通常是最热切分享信仰的人！</a:t>
            </a:r>
          </a:p>
          <a:p>
            <a:r>
              <a:rPr lang="zh-CN" altLang="en-US" dirty="0"/>
              <a:t>我还记得，当我第一次作为宣教士前往亚洲时，一些“丢特腓”也随之而来：我的教会劝阻我不要去，我的姐姐说我在做错误的决定，而我的母亲则说：“我真不敢相信，我的儿子以优异成绩从商学院毕业，结果却去外面乞讨募款！”</a:t>
            </a:r>
          </a:p>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113</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p>
          <a:p>
            <a:endParaRPr lang="en-US" sz="1200" kern="1200" dirty="0">
              <a:solidFill>
                <a:schemeClr val="tx1"/>
              </a:solidFill>
              <a:effectLst/>
              <a:latin typeface="Arial"/>
              <a:ea typeface="ＭＳ Ｐゴシック" charset="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你们中有多少人觉得有遵守神真理的需要？如果你觉得有遵守圣经的需要，请举手。</a:t>
            </a:r>
            <a:br>
              <a:rPr lang="zh-CN" altLang="en-US" dirty="0"/>
            </a:br>
            <a:r>
              <a:rPr lang="zh-CN" altLang="en-US" dirty="0"/>
              <a:t>显然，有许多方式可以遵守神的真理</a:t>
            </a:r>
            <a:r>
              <a:rPr lang="en-US" altLang="zh-CN" dirty="0"/>
              <a:t>——</a:t>
            </a:r>
            <a:r>
              <a:rPr lang="zh-CN" altLang="en-US" dirty="0"/>
              <a:t>祷告、读圣经等，但今天我们将集中讨论这</a:t>
            </a:r>
            <a:r>
              <a:rPr lang="en-US" altLang="zh-CN" dirty="0"/>
              <a:t>19</a:t>
            </a:r>
            <a:r>
              <a:rPr lang="zh-CN" altLang="en-US" dirty="0"/>
              <a:t>封信中的三种方式。</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00221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from the start we committed to invest in other countries 20% of our offerings!</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从一开始，我们就承诺将我们奉献的</a:t>
            </a:r>
            <a:r>
              <a:rPr lang="en-US" altLang="zh-CN" dirty="0"/>
              <a:t>20%</a:t>
            </a:r>
            <a:r>
              <a:rPr lang="zh-CN" altLang="en-US" dirty="0"/>
              <a:t>用于投资其他国家的事工！</a:t>
            </a:r>
          </a:p>
          <a:p>
            <a:endParaRPr lang="en-SG" dirty="0">
              <a:effectLst/>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06545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我们要成为传播真理的人。怎么做呢？像该犹一样支持宣教士，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但如果不提最后一个遵行真理的方式，那就不完整了，那就是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26921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ＭＳ Ｐゴシック" charset="0"/>
                <a:cs typeface="ＭＳ Ｐゴシック" charset="0"/>
              </a:rPr>
              <a:t>Demetrius was almost assuredly the missionary who carried the letter from John to Gaius</a:t>
            </a:r>
            <a:r>
              <a:rPr lang="en-SG" sz="1200" kern="1200" dirty="0">
                <a:solidFill>
                  <a:schemeClr val="tx1"/>
                </a:solidFill>
                <a:effectLst/>
                <a:latin typeface="+mn-lt"/>
                <a:ea typeface="ＭＳ Ｐゴシック" charset="0"/>
                <a:cs typeface="ＭＳ Ｐゴシック" charset="0"/>
              </a:rPr>
              <a:t>.</a:t>
            </a:r>
          </a:p>
          <a:p>
            <a:r>
              <a:rPr lang="en-SG" dirty="0"/>
              <a:t>He had a good reputation so he was sent out—a guy whom the whole church would vouch for.  And even if the truth could speak, it would agree: “Here’s a quality guy!”</a:t>
            </a:r>
          </a:p>
          <a:p>
            <a:r>
              <a:rPr lang="en-SG" dirty="0"/>
              <a:t>Notice John didn’t say, “Hey, Gaius, we still have needs over here in Ephesus.  Sorry we can’t send any quality people your way, but you know how it is, the home church needs them.”</a:t>
            </a:r>
          </a:p>
          <a:p>
            <a:endParaRPr lang="en-SG" dirty="0"/>
          </a:p>
          <a:p>
            <a:r>
              <a:rPr lang="zh-CN" altLang="en-US" dirty="0"/>
              <a:t>底米丢几乎可以肯定是那位带着约翰的信交给该犹的宣教士。</a:t>
            </a:r>
            <a:br>
              <a:rPr lang="zh-CN" altLang="en-US" dirty="0"/>
            </a:br>
            <a:r>
              <a:rPr lang="zh-CN" altLang="en-US" dirty="0"/>
              <a:t>他有良好的声誉，因此被差派出去</a:t>
            </a:r>
            <a:r>
              <a:rPr lang="en-US" altLang="zh-CN" dirty="0"/>
              <a:t>——</a:t>
            </a:r>
            <a:r>
              <a:rPr lang="zh-CN" altLang="en-US" dirty="0"/>
              <a:t>是一个整个教会都会为他作见证的人。</a:t>
            </a:r>
            <a:br>
              <a:rPr lang="zh-CN" altLang="en-US" dirty="0"/>
            </a:br>
            <a:r>
              <a:rPr lang="zh-CN" altLang="en-US" dirty="0"/>
              <a:t>即使真理本身可以发声，它也会认同：“这是一个值得信赖的人！”</a:t>
            </a:r>
          </a:p>
          <a:p>
            <a:r>
              <a:rPr lang="zh-CN" altLang="en-US" dirty="0"/>
              <a:t>请注意，约翰并没有说：“嘿，该犹，我们在以弗所这边还有许多需要。很抱歉，我们无法派遣优秀的人到你那里去，你也知道，母会这边更需要他们。”</a:t>
            </a:r>
          </a:p>
          <a:p>
            <a:endParaRPr lang="en-SG"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5398939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a:p>
            <a:endParaRPr lang="en-US" dirty="0">
              <a:latin typeface="Arial"/>
              <a:cs typeface="Arial"/>
            </a:endParaRPr>
          </a:p>
          <a:p>
            <a:r>
              <a:rPr lang="zh-CN" altLang="en-US" dirty="0"/>
              <a:t>从</a:t>
            </a:r>
            <a:r>
              <a:rPr lang="en-US" altLang="zh-CN" dirty="0"/>
              <a:t>1990</a:t>
            </a:r>
            <a:r>
              <a:rPr lang="zh-CN" altLang="en-US" dirty="0"/>
              <a:t>年到</a:t>
            </a:r>
            <a:r>
              <a:rPr lang="en-US" altLang="zh-CN" dirty="0"/>
              <a:t>2009</a:t>
            </a:r>
            <a:r>
              <a:rPr lang="zh-CN" altLang="en-US" dirty="0"/>
              <a:t>年，新加坡在宣教承诺方面有所提升，差派一名宣教士所需的信徒人数从 </a:t>
            </a:r>
            <a:r>
              <a:rPr lang="en-US" altLang="zh-CN" b="1" dirty="0"/>
              <a:t>549</a:t>
            </a:r>
            <a:r>
              <a:rPr lang="zh-CN" altLang="en-US" dirty="0"/>
              <a:t> 人减少到 </a:t>
            </a:r>
            <a:r>
              <a:rPr lang="en-US" altLang="zh-CN" b="1" dirty="0"/>
              <a:t>200</a:t>
            </a:r>
            <a:r>
              <a:rPr lang="zh-CN" altLang="en-US" dirty="0"/>
              <a:t> 人。</a:t>
            </a:r>
          </a:p>
          <a:p>
            <a:r>
              <a:rPr lang="zh-CN" altLang="en-US" dirty="0"/>
              <a:t>然而，五年后，这一数字又上升到 </a:t>
            </a:r>
            <a:r>
              <a:rPr lang="en-US" altLang="zh-CN" b="1" dirty="0"/>
              <a:t>350</a:t>
            </a:r>
            <a:r>
              <a:rPr lang="zh-CN" altLang="en-US" dirty="0"/>
              <a:t> 名信徒才能差派一名宣教士。</a:t>
            </a:r>
          </a:p>
          <a:p>
            <a:r>
              <a:rPr lang="zh-CN" altLang="en-US" dirty="0"/>
              <a:t>我们需要让这个数字降下来！</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28437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a:p>
            <a:r>
              <a:rPr lang="zh-CN" altLang="en-US" dirty="0"/>
              <a:t>我们需要留心</a:t>
            </a:r>
            <a:r>
              <a:rPr lang="en-US" altLang="zh-CN" dirty="0"/>
              <a:t>《</a:t>
            </a:r>
            <a:r>
              <a:rPr lang="zh-CN" altLang="en-US" dirty="0"/>
              <a:t>约翰三书</a:t>
            </a:r>
            <a:r>
              <a:rPr lang="en-US" altLang="zh-CN" dirty="0"/>
              <a:t>》</a:t>
            </a:r>
            <a:r>
              <a:rPr lang="zh-CN" altLang="en-US" dirty="0"/>
              <a:t>的教导！</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5994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r>
              <a:rPr lang="zh-CN" altLang="en-US" b="1" dirty="0"/>
              <a:t>悔改会带来教会的复兴：神希望我们的教会真正信靠祂。</a:t>
            </a:r>
            <a:endParaRPr lang="zh-CN" altLang="en-US" dirty="0"/>
          </a:p>
          <a:p>
            <a:r>
              <a:rPr lang="zh-CN" altLang="en-US" dirty="0"/>
              <a:t>我们仍然没有意识到自己对祂的需要，因为我们尚未看到祷告的必要性。</a:t>
            </a:r>
          </a:p>
          <a:p>
            <a:r>
              <a:rPr lang="zh-CN" altLang="en-US" dirty="0"/>
              <a:t>此外，我们也需要参与祂的事工：宣教、教导、责任小组、财务管理等。</a:t>
            </a:r>
          </a:p>
          <a:p>
            <a:pPr eaLnBrk="1" hangingPunct="1"/>
            <a:endParaRPr lang="en-SG" dirty="0">
              <a:latin typeface="Arial"/>
              <a:ea typeface="ＭＳ Ｐゴシック" charset="0"/>
              <a:cs typeface="Arial"/>
            </a:endParaRP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938710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a:p>
            <a:r>
              <a:rPr lang="zh-CN" altLang="en-US" dirty="0"/>
              <a:t>宣教一直是这里的优先事项</a:t>
            </a:r>
            <a:r>
              <a:rPr lang="en-US" altLang="zh-CN" dirty="0"/>
              <a:t>——</a:t>
            </a:r>
            <a:r>
              <a:rPr lang="zh-CN" altLang="en-US" dirty="0"/>
              <a:t>或许部分原因是你们的三位长老都是宣教士！</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161889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a:p>
            <a:pPr eaLnBrk="1" hangingPunct="1"/>
            <a:r>
              <a:rPr lang="zh-CN" altLang="en-US" dirty="0"/>
              <a:t>我们承诺将奉献的五分之一用于新加坡以外的事工。去年，我们达到了</a:t>
            </a:r>
            <a:r>
              <a:rPr lang="en-US" altLang="zh-CN" dirty="0"/>
              <a:t>24%</a:t>
            </a:r>
            <a:r>
              <a:rPr lang="zh-CN" altLang="en-US" dirty="0"/>
              <a:t>。这包括支持以下宣教士</a:t>
            </a:r>
            <a:r>
              <a:rPr lang="en-US" altLang="zh-CN" dirty="0"/>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5165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a:p>
            <a:r>
              <a:rPr lang="zh-CN" altLang="en-US" dirty="0"/>
              <a:t>他们将在下个月返回新加坡，因此我们的支持将重新分配到新加坡以外的地区。</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055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那么我们如何遵行神的真理呢？</a:t>
            </a:r>
          </a:p>
          <a:p>
            <a:r>
              <a:rPr lang="en-US" altLang="zh-CN" dirty="0"/>
              <a:t>• </a:t>
            </a:r>
            <a:r>
              <a:rPr lang="zh-CN" altLang="en-US" dirty="0"/>
              <a:t>我们应该成为传播真理的人。如何做到呢？支持像该约斯那样的传教士，</a:t>
            </a:r>
          </a:p>
          <a:p>
            <a:r>
              <a:rPr lang="en-US" altLang="zh-CN" dirty="0"/>
              <a:t>• </a:t>
            </a:r>
            <a:r>
              <a:rPr lang="zh-CN" altLang="en-US" dirty="0"/>
              <a:t>不要像底约非那样阻碍福音。但如果不分享遵行真理的最终方式，那就不完整了，那就是</a:t>
            </a:r>
            <a:r>
              <a:rPr lang="en-US" altLang="zh-CN" dirty="0"/>
              <a:t>……</a:t>
            </a:r>
          </a:p>
          <a:p>
            <a:r>
              <a:rPr lang="en-US" altLang="zh-CN" dirty="0"/>
              <a:t>• </a:t>
            </a:r>
            <a:r>
              <a:rPr lang="zh-CN" altLang="en-US" dirty="0"/>
              <a:t>通过自己成为见证，跟随底米丢的脚步来传播神的真理。</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48272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a:p>
            <a:endParaRPr lang="en-US" dirty="0">
              <a:latin typeface="Arial" panose="020B0604020202020204" pitchFamily="34" charset="0"/>
              <a:cs typeface="Arial" panose="020B0604020202020204" pitchFamily="34" charset="0"/>
            </a:endParaRPr>
          </a:p>
          <a:p>
            <a:r>
              <a:rPr lang="zh-CN" altLang="en-US" dirty="0"/>
              <a:t>同样，</a:t>
            </a:r>
            <a:r>
              <a:rPr lang="en-US" altLang="zh-CN" dirty="0" err="1"/>
              <a:t>Athan</a:t>
            </a:r>
            <a:r>
              <a:rPr lang="en-US" altLang="zh-CN" dirty="0"/>
              <a:t> </a:t>
            </a:r>
            <a:r>
              <a:rPr lang="zh-CN" altLang="en-US" dirty="0"/>
              <a:t>和 </a:t>
            </a:r>
            <a:r>
              <a:rPr lang="en-US" altLang="zh-CN" dirty="0" err="1"/>
              <a:t>Chanchan</a:t>
            </a:r>
            <a:r>
              <a:rPr lang="en-US" altLang="zh-CN" dirty="0"/>
              <a:t> </a:t>
            </a:r>
            <a:r>
              <a:rPr lang="zh-CN" altLang="en-US" dirty="0"/>
              <a:t>在印度曼尼普尔（</a:t>
            </a:r>
            <a:r>
              <a:rPr lang="en-US" altLang="zh-CN" dirty="0"/>
              <a:t>Manipur</a:t>
            </a:r>
            <a:r>
              <a:rPr lang="zh-CN" altLang="en-US" dirty="0"/>
              <a:t>）开展福音事工，服事当地贫困群体。我们承诺支持当地人的培训，直到他们返回家乡，我们认为届时他们自己的族人应该承担支持的责任。</a:t>
            </a:r>
            <a:r>
              <a:rPr lang="en-US" altLang="zh-CN" dirty="0" err="1"/>
              <a:t>Athan</a:t>
            </a:r>
            <a:r>
              <a:rPr lang="en-US" altLang="zh-CN" dirty="0"/>
              <a:t> </a:t>
            </a:r>
            <a:r>
              <a:rPr lang="zh-CN" altLang="en-US" dirty="0"/>
              <a:t>将于 </a:t>
            </a:r>
            <a:r>
              <a:rPr lang="en-US" altLang="zh-CN" dirty="0"/>
              <a:t>2020 </a:t>
            </a:r>
            <a:r>
              <a:rPr lang="zh-CN" altLang="en-US" dirty="0"/>
              <a:t>年 </a:t>
            </a:r>
            <a:r>
              <a:rPr lang="en-US" altLang="zh-CN" dirty="0"/>
              <a:t>12 </a:t>
            </a:r>
            <a:r>
              <a:rPr lang="zh-CN" altLang="en-US" dirty="0"/>
              <a:t>月获得博士学位，因此我们的支持将持续至那时。</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86695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a:p>
            <a:r>
              <a:rPr lang="zh-CN" altLang="en-US" dirty="0"/>
              <a:t>一些宣教士在高安全级别的地区服事，因此我们不公开他们的姓名或所在地。</a:t>
            </a:r>
            <a:endParaRPr lang="en-US" dirty="0">
              <a:latin typeface="Arial"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50645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a:p>
            <a:r>
              <a:rPr lang="en-US" altLang="zh-CN" dirty="0"/>
              <a:t>Jonathan </a:t>
            </a:r>
            <a:r>
              <a:rPr lang="zh-CN" altLang="en-US" dirty="0"/>
              <a:t>培训领导者，使他们能带领儿童认识耶稣。</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7893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p>
          <a:p>
            <a:endPar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endParaRPr>
          </a:p>
          <a:p>
            <a:r>
              <a:rPr lang="zh-CN" altLang="en-US" dirty="0"/>
              <a:t>很兴奋看到神不断差派祂最优秀的工人。</a:t>
            </a:r>
          </a:p>
          <a:p>
            <a:r>
              <a:rPr lang="zh-CN" altLang="en-US" dirty="0"/>
              <a:t>我们的会友诺亚（</a:t>
            </a:r>
            <a:r>
              <a:rPr lang="en-US" altLang="zh-CN" dirty="0"/>
              <a:t>Noah</a:t>
            </a:r>
            <a:r>
              <a:rPr lang="zh-CN" altLang="en-US" dirty="0"/>
              <a:t>）是世界上少数受过培训的 </a:t>
            </a:r>
            <a:r>
              <a:rPr lang="en-US" altLang="zh-CN" b="1" dirty="0"/>
              <a:t>Chiru</a:t>
            </a:r>
            <a:r>
              <a:rPr lang="en-US" altLang="zh-CN" dirty="0"/>
              <a:t> </a:t>
            </a:r>
            <a:r>
              <a:rPr lang="zh-CN" altLang="en-US" dirty="0"/>
              <a:t>族信徒之一，但他一直在我们教会服事，直到 </a:t>
            </a:r>
            <a:r>
              <a:rPr lang="en-US" altLang="zh-CN" b="1" dirty="0"/>
              <a:t>2018 </a:t>
            </a:r>
            <a:r>
              <a:rPr lang="zh-CN" altLang="en-US" b="1" dirty="0"/>
              <a:t>年</a:t>
            </a:r>
            <a:r>
              <a:rPr lang="zh-CN" altLang="en-US" dirty="0"/>
              <a:t> 他和莎拉（</a:t>
            </a:r>
            <a:r>
              <a:rPr lang="en-US" altLang="zh-CN" dirty="0"/>
              <a:t>Sarah</a:t>
            </a:r>
            <a:r>
              <a:rPr lang="zh-CN" altLang="en-US" dirty="0"/>
              <a:t>）返回印度东北部。</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79348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340020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p>
          <a:p>
            <a:r>
              <a:rPr lang="zh-CN" altLang="en-US" dirty="0"/>
              <a:t>主在祂的葡萄园中为你预备了一个特定的位置，让你分享祂的真理</a:t>
            </a:r>
            <a:r>
              <a:rPr lang="en-US" altLang="zh-CN" dirty="0"/>
              <a:t>——</a:t>
            </a:r>
            <a:r>
              <a:rPr lang="zh-CN" altLang="en-US" dirty="0"/>
              <a:t>寻找它，并勇往直前！</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162061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p>
          <a:p>
            <a:endParaRPr lang="en-SG" sz="1200" kern="1200" dirty="0">
              <a:solidFill>
                <a:schemeClr val="tx1"/>
              </a:solidFill>
              <a:effectLst/>
              <a:latin typeface="Arial"/>
              <a:ea typeface="ＭＳ Ｐゴシック" charset="0"/>
              <a:cs typeface="Arial"/>
            </a:endParaRPr>
          </a:p>
          <a:p>
            <a:r>
              <a:rPr lang="zh-CN" altLang="en-US" dirty="0"/>
              <a:t>那我们该如何遵行神的真理呢？</a:t>
            </a:r>
          </a:p>
          <a:p>
            <a:pPr>
              <a:buFont typeface="Arial" panose="020B0604020202020204" pitchFamily="34" charset="0"/>
              <a:buChar char="•"/>
            </a:pPr>
            <a:r>
              <a:rPr lang="zh-CN" altLang="en-US" dirty="0"/>
              <a:t>我们要成为传播真理的人。如何做到？像该犹一样支持宣教士，</a:t>
            </a:r>
          </a:p>
          <a:p>
            <a:pPr>
              <a:buFont typeface="Arial" panose="020B0604020202020204" pitchFamily="34" charset="0"/>
              <a:buChar char="•"/>
            </a:pPr>
            <a:r>
              <a:rPr lang="zh-CN" altLang="en-US" dirty="0"/>
              <a:t>不要像丢特腓那样拦阻福音。</a:t>
            </a:r>
          </a:p>
          <a:p>
            <a:pPr>
              <a:buFont typeface="Arial" panose="020B0604020202020204" pitchFamily="34" charset="0"/>
              <a:buChar char="•"/>
            </a:pPr>
            <a:r>
              <a:rPr lang="zh-CN" altLang="en-US" dirty="0"/>
              <a:t>但若不提最后一个遵行真理的方式，那就不完整了，那就是</a:t>
            </a:r>
            <a:r>
              <a:rPr lang="en-US" altLang="zh-CN" dirty="0"/>
              <a:t>……</a:t>
            </a:r>
          </a:p>
          <a:p>
            <a:pPr>
              <a:buFont typeface="Arial" panose="020B0604020202020204" pitchFamily="34" charset="0"/>
              <a:buChar char="•"/>
            </a:pPr>
            <a:r>
              <a:rPr lang="zh-CN" altLang="en-US" b="1" dirty="0"/>
              <a:t>效法底米丢，亲自作见证，传扬神的真理。</a:t>
            </a:r>
            <a:endParaRPr lang="zh-CN" altLang="en-US" dirty="0"/>
          </a:p>
          <a:p>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35745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a:solidFill>
                  <a:srgbClr val="000000"/>
                </a:solidFill>
                <a:latin typeface="Arial" charset="0"/>
              </a:rPr>
              <a:pPr eaLnBrk="1" hangingPunct="1">
                <a:buClr>
                  <a:srgbClr val="1F497D"/>
                </a:buClr>
              </a:pPr>
              <a:t>140</a:t>
            </a:fld>
            <a:endParaRPr lang="en-US" sz="1200">
              <a:solidFill>
                <a:srgbClr val="000000"/>
              </a:solidFill>
              <a:latin typeface="Arial"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7.xml"/><Relationship Id="rId4"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9.xml"/><Relationship Id="rId4" Type="http://schemas.openxmlformats.org/officeDocument/2006/relationships/image" Target="../media/image3.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3.xml"/><Relationship Id="rId4" Type="http://schemas.openxmlformats.org/officeDocument/2006/relationships/image" Target="../media/image3.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5.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9.xml"/><Relationship Id="rId4" Type="http://schemas.openxmlformats.org/officeDocument/2006/relationships/image" Target="../media/image3.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7.xml"/><Relationship Id="rId4" Type="http://schemas.openxmlformats.org/officeDocument/2006/relationships/image" Target="../media/image3.pn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pPr/>
              <a:t>‹#›</a:t>
            </a:fld>
            <a:endParaRPr lang="en-US" altLang="en-US"/>
          </a:p>
        </p:txBody>
      </p:sp>
    </p:spTree>
    <p:extLst>
      <p:ext uri="{BB962C8B-B14F-4D97-AF65-F5344CB8AC3E}">
        <p14:creationId xmlns:p14="http://schemas.microsoft.com/office/powerpoint/2010/main" val="275675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pPr/>
              <a:t>‹#›</a:t>
            </a:fld>
            <a:endParaRPr lang="en-US" altLang="en-US"/>
          </a:p>
        </p:txBody>
      </p:sp>
    </p:spTree>
    <p:extLst>
      <p:ext uri="{BB962C8B-B14F-4D97-AF65-F5344CB8AC3E}">
        <p14:creationId xmlns:p14="http://schemas.microsoft.com/office/powerpoint/2010/main" val="2332583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1556498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3920219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2095047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457653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1000118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2957702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449122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3100243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3920036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207637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pPr/>
              <a:t>‹#›</a:t>
            </a:fld>
            <a:endParaRPr lang="en-US" altLang="en-US"/>
          </a:p>
        </p:txBody>
      </p:sp>
    </p:spTree>
    <p:extLst>
      <p:ext uri="{BB962C8B-B14F-4D97-AF65-F5344CB8AC3E}">
        <p14:creationId xmlns:p14="http://schemas.microsoft.com/office/powerpoint/2010/main" val="281789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460983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14883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507879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5975859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41975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06626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1559178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15984949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683337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1773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031644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763124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305597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090733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357032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3501778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1635594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25556364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2186406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3558400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141975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979927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30715937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1560716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3297277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2648292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2972382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39400974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367423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839397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2122890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36687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5830269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3022879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13479443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65011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836442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270188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40246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929747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77129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94698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9142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195419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01752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2674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44168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0428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8982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04653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732600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97378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2738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423743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0248825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802510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265606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2102985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384866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7456945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2408297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152087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850056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2337445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574092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4912734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9830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365292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4336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31587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20080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641335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94167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07290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2779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5017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6588275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29464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75094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50379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9332418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101218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2341644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743913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1307902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7902910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414789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1104240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21903512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42091180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8459837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2991748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955042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559799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1387516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3668286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68321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449801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pPr/>
              <a:t>‹#›</a:t>
            </a:fld>
            <a:endParaRPr lang="en-US" altLang="en-US"/>
          </a:p>
        </p:txBody>
      </p:sp>
    </p:spTree>
    <p:extLst>
      <p:ext uri="{BB962C8B-B14F-4D97-AF65-F5344CB8AC3E}">
        <p14:creationId xmlns:p14="http://schemas.microsoft.com/office/powerpoint/2010/main" val="39386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1319620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866239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084514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9884504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1719958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1198065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5053915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1989250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4417902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21009486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1929582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2788729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12134956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7481936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4161538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35864602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19850175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20541745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28409769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3058144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181895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4937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695033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5732269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1629273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42714034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7510887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1558956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751187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36392090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965742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987797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030924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35181492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885738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445076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6781596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03018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356402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534168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7191637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7376482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761670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81634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689381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5015665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6153662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41592722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31966755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5402039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5252059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7349696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0178430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24473074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663250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23071645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3464184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3010425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669718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35524396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37158365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3274765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38448561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20633665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14035801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2351693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7677871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9669265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41020924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7315768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36143719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3489371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15016632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7081938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29746357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12301028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11410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9162508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6569921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29461688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42535042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24375254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10385629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23707088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6005651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3/14/25</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2755198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3/14/25</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2288235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3/14/25</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3789264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2513671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30199197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24310373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1646712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20161395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906933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19961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220681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39563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86197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615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781428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36305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00513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26518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775258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71220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163462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637957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1645849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882133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0186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pPr/>
              <a:t>‹#›</a:t>
            </a:fld>
            <a:endParaRPr lang="en-US" altLang="en-US"/>
          </a:p>
        </p:txBody>
      </p:sp>
    </p:spTree>
    <p:extLst>
      <p:ext uri="{BB962C8B-B14F-4D97-AF65-F5344CB8AC3E}">
        <p14:creationId xmlns:p14="http://schemas.microsoft.com/office/powerpoint/2010/main" val="30866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7579014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6846750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5006182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4243781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5089563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326288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8032363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6974817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4618221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585955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2065710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55608778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26501399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11600844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40075147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36120264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5401331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7803042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3856241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248018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553390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14957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36207359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5215127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567854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0960546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1412925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88786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089024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736972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98625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336599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6801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304515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960451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8438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564499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34250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765874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624830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03484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40752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773901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1161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eaLnBrk="1" hangingPunct="1">
              <a:defRPr/>
            </a:lvl1pPr>
          </a:lstStyle>
          <a:p>
            <a:pPr>
              <a:defRPr/>
            </a:pPr>
            <a:fld id="{4721A3BF-EAFC-6D49-9F88-5D242AC58FFC}" type="slidenum">
              <a:rPr lang="en-US"/>
              <a:pPr>
                <a:defRPr/>
              </a:pPr>
              <a:t>‹#›</a:t>
            </a:fld>
            <a:endParaRPr lang="en-US"/>
          </a:p>
        </p:txBody>
      </p:sp>
    </p:spTree>
    <p:extLst>
      <p:ext uri="{BB962C8B-B14F-4D97-AF65-F5344CB8AC3E}">
        <p14:creationId xmlns:p14="http://schemas.microsoft.com/office/powerpoint/2010/main" val="19386541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0337204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8040193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589441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464493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1176184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4213106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0952282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441717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2499508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2194048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78508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61597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162951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28923770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5690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81108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76258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001318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735797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719005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852324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6797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67331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5104279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48633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23230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279369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015574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4337912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2977674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8875306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3767515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970286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268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5461964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628751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6954233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977365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79136868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401089969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1284544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92358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8790837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42235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538233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539545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73538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029747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6356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3322587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63299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3/14/25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614134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115425005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48209005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131599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331345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6393887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5EE80E-349E-1E4E-AE7A-93DB2400CD9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225062A-1B23-F343-8475-CF1130139142}"/>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417F9A0-9282-584C-AD96-8D7857715F47}"/>
              </a:ext>
            </a:extLst>
          </p:cNvPr>
          <p:cNvSpPr>
            <a:spLocks noGrp="1" noChangeArrowheads="1"/>
          </p:cNvSpPr>
          <p:nvPr>
            <p:ph type="sldNum" sz="quarter" idx="12"/>
          </p:nvPr>
        </p:nvSpPr>
        <p:spPr/>
        <p:txBody>
          <a:bodyPr/>
          <a:lstStyle>
            <a:lvl1pPr defTabSz="457200">
              <a:defRPr/>
            </a:lvl1pPr>
          </a:lstStyle>
          <a:p>
            <a:fld id="{BAE793F6-E184-704D-9C02-9C319C553968}" type="slidenum">
              <a:rPr lang="en-US" altLang="en-US"/>
              <a:pPr/>
              <a:t>‹#›</a:t>
            </a:fld>
            <a:endParaRPr lang="en-US" altLang="en-US"/>
          </a:p>
        </p:txBody>
      </p:sp>
    </p:spTree>
    <p:extLst>
      <p:ext uri="{BB962C8B-B14F-4D97-AF65-F5344CB8AC3E}">
        <p14:creationId xmlns:p14="http://schemas.microsoft.com/office/powerpoint/2010/main" val="245093003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9E68A3-BCE9-AA43-BC7F-7665D157B61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B1F66B5-8B5B-E541-B389-344F39E9D53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42AE8E1-C938-D741-A0CD-89DBBFEA8E17}"/>
              </a:ext>
            </a:extLst>
          </p:cNvPr>
          <p:cNvSpPr>
            <a:spLocks noGrp="1" noChangeArrowheads="1"/>
          </p:cNvSpPr>
          <p:nvPr>
            <p:ph type="sldNum" sz="quarter" idx="12"/>
          </p:nvPr>
        </p:nvSpPr>
        <p:spPr/>
        <p:txBody>
          <a:bodyPr/>
          <a:lstStyle>
            <a:lvl1pPr defTabSz="457200">
              <a:defRPr/>
            </a:lvl1pPr>
          </a:lstStyle>
          <a:p>
            <a:fld id="{0B92FC2A-4DE7-4F4B-BB4B-A2DD3F427858}" type="slidenum">
              <a:rPr lang="en-US" altLang="en-US"/>
              <a:pPr/>
              <a:t>‹#›</a:t>
            </a:fld>
            <a:endParaRPr lang="en-US" altLang="en-US"/>
          </a:p>
        </p:txBody>
      </p:sp>
    </p:spTree>
    <p:extLst>
      <p:ext uri="{BB962C8B-B14F-4D97-AF65-F5344CB8AC3E}">
        <p14:creationId xmlns:p14="http://schemas.microsoft.com/office/powerpoint/2010/main" val="361642042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FE6693-C38B-184D-B6EF-1BB386F04F9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944CFD9-E4B1-9F4B-9D00-E1D0612C2B1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F6C3CFD4-C02E-FE4D-A4AA-B323DC780D70}"/>
              </a:ext>
            </a:extLst>
          </p:cNvPr>
          <p:cNvSpPr>
            <a:spLocks noGrp="1" noChangeArrowheads="1"/>
          </p:cNvSpPr>
          <p:nvPr>
            <p:ph type="sldNum" sz="quarter" idx="12"/>
          </p:nvPr>
        </p:nvSpPr>
        <p:spPr/>
        <p:txBody>
          <a:bodyPr/>
          <a:lstStyle>
            <a:lvl1pPr defTabSz="457200">
              <a:defRPr/>
            </a:lvl1pPr>
          </a:lstStyle>
          <a:p>
            <a:fld id="{1045EBDE-0BBC-2F48-9260-1E219F5BD287}" type="slidenum">
              <a:rPr lang="en-US" altLang="en-US"/>
              <a:pPr/>
              <a:t>‹#›</a:t>
            </a:fld>
            <a:endParaRPr lang="en-US" altLang="en-US"/>
          </a:p>
        </p:txBody>
      </p:sp>
    </p:spTree>
    <p:extLst>
      <p:ext uri="{BB962C8B-B14F-4D97-AF65-F5344CB8AC3E}">
        <p14:creationId xmlns:p14="http://schemas.microsoft.com/office/powerpoint/2010/main" val="1094328576"/>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03CA1-CB19-4042-97CC-4E8C02239D3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E928764-74DC-324A-BEAC-C303F453A27E}"/>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4F9E863A-93DD-2540-A729-6E8088070239}"/>
              </a:ext>
            </a:extLst>
          </p:cNvPr>
          <p:cNvSpPr>
            <a:spLocks noGrp="1" noChangeArrowheads="1"/>
          </p:cNvSpPr>
          <p:nvPr>
            <p:ph type="sldNum" sz="quarter" idx="12"/>
          </p:nvPr>
        </p:nvSpPr>
        <p:spPr/>
        <p:txBody>
          <a:bodyPr/>
          <a:lstStyle>
            <a:lvl1pPr defTabSz="457200">
              <a:defRPr/>
            </a:lvl1pPr>
          </a:lstStyle>
          <a:p>
            <a:fld id="{BBC3172F-438B-DF46-9521-4212D9067CA8}" type="slidenum">
              <a:rPr lang="en-US" altLang="en-US"/>
              <a:pPr/>
              <a:t>‹#›</a:t>
            </a:fld>
            <a:endParaRPr lang="en-US" altLang="en-US"/>
          </a:p>
        </p:txBody>
      </p:sp>
    </p:spTree>
    <p:extLst>
      <p:ext uri="{BB962C8B-B14F-4D97-AF65-F5344CB8AC3E}">
        <p14:creationId xmlns:p14="http://schemas.microsoft.com/office/powerpoint/2010/main" val="514986306"/>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E9114-6223-DF4F-8FE6-5E8B0A9FD82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716CA6D-D370-C841-B7DF-397FD786F6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25B393B-6BA9-7345-A494-3478769576E1}"/>
              </a:ext>
            </a:extLst>
          </p:cNvPr>
          <p:cNvSpPr>
            <a:spLocks noGrp="1" noChangeArrowheads="1"/>
          </p:cNvSpPr>
          <p:nvPr>
            <p:ph type="sldNum" sz="quarter" idx="12"/>
          </p:nvPr>
        </p:nvSpPr>
        <p:spPr/>
        <p:txBody>
          <a:bodyPr/>
          <a:lstStyle>
            <a:lvl1pPr defTabSz="457200">
              <a:defRPr/>
            </a:lvl1pPr>
          </a:lstStyle>
          <a:p>
            <a:fld id="{D56793C1-693F-9D4E-9097-E6D11777F98A}" type="slidenum">
              <a:rPr lang="en-US" altLang="en-US"/>
              <a:pPr/>
              <a:t>‹#›</a:t>
            </a:fld>
            <a:endParaRPr lang="en-US" altLang="en-US"/>
          </a:p>
        </p:txBody>
      </p:sp>
    </p:spTree>
    <p:extLst>
      <p:ext uri="{BB962C8B-B14F-4D97-AF65-F5344CB8AC3E}">
        <p14:creationId xmlns:p14="http://schemas.microsoft.com/office/powerpoint/2010/main" val="152223299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3A316E-CBAD-3244-A58C-767E3DC2657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28DB1631-3654-1042-9CFF-EE9C7B181E9F}"/>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97C95EC3-7475-8E47-9659-43EFD8506746}"/>
              </a:ext>
            </a:extLst>
          </p:cNvPr>
          <p:cNvSpPr>
            <a:spLocks noGrp="1" noChangeArrowheads="1"/>
          </p:cNvSpPr>
          <p:nvPr>
            <p:ph type="sldNum" sz="quarter" idx="12"/>
          </p:nvPr>
        </p:nvSpPr>
        <p:spPr/>
        <p:txBody>
          <a:bodyPr/>
          <a:lstStyle>
            <a:lvl1pPr defTabSz="457200">
              <a:defRPr/>
            </a:lvl1pPr>
          </a:lstStyle>
          <a:p>
            <a:fld id="{E27768B9-58F0-F742-9922-DF5C42D7816C}" type="slidenum">
              <a:rPr lang="en-US" altLang="en-US"/>
              <a:pPr/>
              <a:t>‹#›</a:t>
            </a:fld>
            <a:endParaRPr lang="en-US" altLang="en-US"/>
          </a:p>
        </p:txBody>
      </p:sp>
    </p:spTree>
    <p:extLst>
      <p:ext uri="{BB962C8B-B14F-4D97-AF65-F5344CB8AC3E}">
        <p14:creationId xmlns:p14="http://schemas.microsoft.com/office/powerpoint/2010/main" val="214018398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8997F6-CD36-F247-BEF8-4B39C53B6FA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893DF1F4-6A1A-AE47-A85D-F74C9A4E526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1F9DB482-4E5D-5241-AF74-1684916A838B}"/>
              </a:ext>
            </a:extLst>
          </p:cNvPr>
          <p:cNvSpPr>
            <a:spLocks noGrp="1" noChangeArrowheads="1"/>
          </p:cNvSpPr>
          <p:nvPr>
            <p:ph type="sldNum" sz="quarter" idx="12"/>
          </p:nvPr>
        </p:nvSpPr>
        <p:spPr/>
        <p:txBody>
          <a:bodyPr/>
          <a:lstStyle>
            <a:lvl1pPr defTabSz="457200">
              <a:defRPr/>
            </a:lvl1pPr>
          </a:lstStyle>
          <a:p>
            <a:fld id="{5EEFE457-50E1-0B48-A59A-2031A3C0020D}" type="slidenum">
              <a:rPr lang="en-US" altLang="en-US"/>
              <a:pPr/>
              <a:t>‹#›</a:t>
            </a:fld>
            <a:endParaRPr lang="en-US" altLang="en-US"/>
          </a:p>
        </p:txBody>
      </p:sp>
    </p:spTree>
    <p:extLst>
      <p:ext uri="{BB962C8B-B14F-4D97-AF65-F5344CB8AC3E}">
        <p14:creationId xmlns:p14="http://schemas.microsoft.com/office/powerpoint/2010/main" val="41157650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C86F26F-6781-B74A-989D-3F96C1E36CB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6E97DB52-732D-4645-BC79-E7B772575AF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179C035-FECD-194E-9C87-FACF5B563C5B}"/>
              </a:ext>
            </a:extLst>
          </p:cNvPr>
          <p:cNvSpPr>
            <a:spLocks noGrp="1" noChangeArrowheads="1"/>
          </p:cNvSpPr>
          <p:nvPr>
            <p:ph type="sldNum" sz="quarter" idx="12"/>
          </p:nvPr>
        </p:nvSpPr>
        <p:spPr/>
        <p:txBody>
          <a:bodyPr/>
          <a:lstStyle>
            <a:lvl1pPr defTabSz="457200">
              <a:defRPr/>
            </a:lvl1pPr>
          </a:lstStyle>
          <a:p>
            <a:fld id="{17352CD8-6548-B047-9938-E4A10AF1A793}" type="slidenum">
              <a:rPr lang="en-US" altLang="en-US"/>
              <a:pPr/>
              <a:t>‹#›</a:t>
            </a:fld>
            <a:endParaRPr lang="en-US" altLang="en-US"/>
          </a:p>
        </p:txBody>
      </p:sp>
    </p:spTree>
    <p:extLst>
      <p:ext uri="{BB962C8B-B14F-4D97-AF65-F5344CB8AC3E}">
        <p14:creationId xmlns:p14="http://schemas.microsoft.com/office/powerpoint/2010/main" val="307876313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6696B8A-A6D8-FD42-9494-6D63CAE1BF2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AD567ED-49A4-AA4D-B5E9-65C9CB28B7A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C21033A8-B1E1-DF40-8889-B1C7DBBAC6CF}"/>
              </a:ext>
            </a:extLst>
          </p:cNvPr>
          <p:cNvSpPr>
            <a:spLocks noGrp="1" noChangeArrowheads="1"/>
          </p:cNvSpPr>
          <p:nvPr>
            <p:ph type="sldNum" sz="quarter" idx="12"/>
          </p:nvPr>
        </p:nvSpPr>
        <p:spPr/>
        <p:txBody>
          <a:bodyPr/>
          <a:lstStyle>
            <a:lvl1pPr defTabSz="457200">
              <a:defRPr/>
            </a:lvl1pPr>
          </a:lstStyle>
          <a:p>
            <a:fld id="{B0197D7B-B64E-314D-A7A9-5FCF727BE05C}" type="slidenum">
              <a:rPr lang="en-US" altLang="en-US"/>
              <a:pPr/>
              <a:t>‹#›</a:t>
            </a:fld>
            <a:endParaRPr lang="en-US" altLang="en-US"/>
          </a:p>
        </p:txBody>
      </p:sp>
    </p:spTree>
    <p:extLst>
      <p:ext uri="{BB962C8B-B14F-4D97-AF65-F5344CB8AC3E}">
        <p14:creationId xmlns:p14="http://schemas.microsoft.com/office/powerpoint/2010/main" val="25086637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pPr/>
              <a:t>‹#›</a:t>
            </a:fld>
            <a:endParaRPr lang="en-US" altLang="en-US"/>
          </a:p>
        </p:txBody>
      </p:sp>
    </p:spTree>
    <p:extLst>
      <p:ext uri="{BB962C8B-B14F-4D97-AF65-F5344CB8AC3E}">
        <p14:creationId xmlns:p14="http://schemas.microsoft.com/office/powerpoint/2010/main" val="3292415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425194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8A5D3-8174-F84E-83E7-8F0F9C8119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6515962-3007-7140-8283-A9999D24E4F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ECE22F3D-E1C5-AA4F-B656-028C6BEA2FD5}"/>
              </a:ext>
            </a:extLst>
          </p:cNvPr>
          <p:cNvSpPr>
            <a:spLocks noGrp="1" noChangeArrowheads="1"/>
          </p:cNvSpPr>
          <p:nvPr>
            <p:ph type="sldNum" sz="quarter" idx="12"/>
          </p:nvPr>
        </p:nvSpPr>
        <p:spPr/>
        <p:txBody>
          <a:bodyPr/>
          <a:lstStyle>
            <a:lvl1pPr defTabSz="457200">
              <a:defRPr/>
            </a:lvl1pPr>
          </a:lstStyle>
          <a:p>
            <a:fld id="{41E1933B-3718-E44C-B428-D0F28C7BBF3A}" type="slidenum">
              <a:rPr lang="en-US" altLang="en-US"/>
              <a:pPr/>
              <a:t>‹#›</a:t>
            </a:fld>
            <a:endParaRPr lang="en-US" altLang="en-US"/>
          </a:p>
        </p:txBody>
      </p:sp>
    </p:spTree>
    <p:extLst>
      <p:ext uri="{BB962C8B-B14F-4D97-AF65-F5344CB8AC3E}">
        <p14:creationId xmlns:p14="http://schemas.microsoft.com/office/powerpoint/2010/main" val="308807785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E8F1A-2D7C-3A43-905C-04999EE01D9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B3480F5-BA57-404E-858C-260ADABD502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6A7682E-FCD4-9D46-B862-81DC07C94EF1}"/>
              </a:ext>
            </a:extLst>
          </p:cNvPr>
          <p:cNvSpPr>
            <a:spLocks noGrp="1" noChangeArrowheads="1"/>
          </p:cNvSpPr>
          <p:nvPr>
            <p:ph type="sldNum" sz="quarter" idx="12"/>
          </p:nvPr>
        </p:nvSpPr>
        <p:spPr/>
        <p:txBody>
          <a:bodyPr/>
          <a:lstStyle>
            <a:lvl1pPr defTabSz="457200">
              <a:defRPr/>
            </a:lvl1pPr>
          </a:lstStyle>
          <a:p>
            <a:fld id="{B263DC05-6AA9-6C4C-93D2-18C6F87C89D2}" type="slidenum">
              <a:rPr lang="en-US" altLang="en-US"/>
              <a:pPr/>
              <a:t>‹#›</a:t>
            </a:fld>
            <a:endParaRPr lang="en-US" altLang="en-US"/>
          </a:p>
        </p:txBody>
      </p:sp>
    </p:spTree>
    <p:extLst>
      <p:ext uri="{BB962C8B-B14F-4D97-AF65-F5344CB8AC3E}">
        <p14:creationId xmlns:p14="http://schemas.microsoft.com/office/powerpoint/2010/main" val="263839301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EB408C-7114-7841-B3BE-C1A286EAB6CF}"/>
              </a:ext>
            </a:extLst>
          </p:cNvPr>
          <p:cNvSpPr>
            <a:spLocks noGrp="1"/>
          </p:cNvSpPr>
          <p:nvPr>
            <p:ph type="dt" sz="half" idx="10"/>
          </p:nvPr>
        </p:nvSpPr>
        <p:spPr/>
        <p:txBody>
          <a:bodyPr/>
          <a:lstStyle>
            <a:lvl1pPr defTabSz="457200">
              <a:defRPr/>
            </a:lvl1pPr>
          </a:lstStyle>
          <a:p>
            <a:fld id="{669067E0-7828-0246-A798-4562802F3ED5}"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A562EEFF-ADA6-2946-A8CF-F3888E87C73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9938F4E-2B10-8741-A5FC-881E13CDE562}"/>
              </a:ext>
            </a:extLst>
          </p:cNvPr>
          <p:cNvSpPr>
            <a:spLocks noGrp="1"/>
          </p:cNvSpPr>
          <p:nvPr>
            <p:ph type="sldNum" sz="quarter" idx="12"/>
          </p:nvPr>
        </p:nvSpPr>
        <p:spPr/>
        <p:txBody>
          <a:bodyPr/>
          <a:lstStyle>
            <a:lvl1pPr defTabSz="457200">
              <a:defRPr/>
            </a:lvl1pPr>
          </a:lstStyle>
          <a:p>
            <a:fld id="{C14FD0A6-F3C0-1945-8719-9BCED713F252}" type="slidenum">
              <a:rPr lang="en-US" altLang="en-US"/>
              <a:pPr/>
              <a:t>‹#›</a:t>
            </a:fld>
            <a:endParaRPr lang="en-US" altLang="en-US"/>
          </a:p>
        </p:txBody>
      </p:sp>
    </p:spTree>
    <p:extLst>
      <p:ext uri="{BB962C8B-B14F-4D97-AF65-F5344CB8AC3E}">
        <p14:creationId xmlns:p14="http://schemas.microsoft.com/office/powerpoint/2010/main" val="28795332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0105B-2AE8-6841-AD26-B2ABD5EED3AC}"/>
              </a:ext>
            </a:extLst>
          </p:cNvPr>
          <p:cNvSpPr>
            <a:spLocks noGrp="1"/>
          </p:cNvSpPr>
          <p:nvPr>
            <p:ph type="dt" sz="half" idx="10"/>
          </p:nvPr>
        </p:nvSpPr>
        <p:spPr/>
        <p:txBody>
          <a:bodyPr/>
          <a:lstStyle>
            <a:lvl1pPr defTabSz="457200">
              <a:defRPr/>
            </a:lvl1pPr>
          </a:lstStyle>
          <a:p>
            <a:fld id="{D467E694-5C54-884B-B53D-03A5FBE23EC0}"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E2763BCF-9F74-854D-9B1C-A37CE9F3A1C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C91DC1-980C-0944-B162-D6FE1CCD6A00}"/>
              </a:ext>
            </a:extLst>
          </p:cNvPr>
          <p:cNvSpPr>
            <a:spLocks noGrp="1"/>
          </p:cNvSpPr>
          <p:nvPr>
            <p:ph type="sldNum" sz="quarter" idx="12"/>
          </p:nvPr>
        </p:nvSpPr>
        <p:spPr/>
        <p:txBody>
          <a:bodyPr/>
          <a:lstStyle>
            <a:lvl1pPr defTabSz="457200">
              <a:defRPr/>
            </a:lvl1pPr>
          </a:lstStyle>
          <a:p>
            <a:fld id="{9D2EF7F3-5AE3-2B43-88A5-804AE969732A}" type="slidenum">
              <a:rPr lang="en-US" altLang="en-US"/>
              <a:pPr/>
              <a:t>‹#›</a:t>
            </a:fld>
            <a:endParaRPr lang="en-US" altLang="en-US"/>
          </a:p>
        </p:txBody>
      </p:sp>
    </p:spTree>
    <p:extLst>
      <p:ext uri="{BB962C8B-B14F-4D97-AF65-F5344CB8AC3E}">
        <p14:creationId xmlns:p14="http://schemas.microsoft.com/office/powerpoint/2010/main" val="17933198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AF006-A773-D549-8A91-C86D74E6EBFD}"/>
              </a:ext>
            </a:extLst>
          </p:cNvPr>
          <p:cNvSpPr>
            <a:spLocks noGrp="1"/>
          </p:cNvSpPr>
          <p:nvPr>
            <p:ph type="dt" sz="half" idx="10"/>
          </p:nvPr>
        </p:nvSpPr>
        <p:spPr/>
        <p:txBody>
          <a:bodyPr/>
          <a:lstStyle>
            <a:lvl1pPr defTabSz="457200">
              <a:defRPr/>
            </a:lvl1pPr>
          </a:lstStyle>
          <a:p>
            <a:fld id="{9E60DA47-67EC-5A47-907E-79645D3B6C5B}"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B3B1F44C-E88B-CE43-A174-C9EFCEE8470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5326453-01D3-9342-8CAC-F1DCAA798D84}"/>
              </a:ext>
            </a:extLst>
          </p:cNvPr>
          <p:cNvSpPr>
            <a:spLocks noGrp="1"/>
          </p:cNvSpPr>
          <p:nvPr>
            <p:ph type="sldNum" sz="quarter" idx="12"/>
          </p:nvPr>
        </p:nvSpPr>
        <p:spPr/>
        <p:txBody>
          <a:bodyPr/>
          <a:lstStyle>
            <a:lvl1pPr defTabSz="457200">
              <a:defRPr/>
            </a:lvl1pPr>
          </a:lstStyle>
          <a:p>
            <a:fld id="{A0C2A883-3A64-3846-8612-31133783DB00}" type="slidenum">
              <a:rPr lang="en-US" altLang="en-US"/>
              <a:pPr/>
              <a:t>‹#›</a:t>
            </a:fld>
            <a:endParaRPr lang="en-US" altLang="en-US"/>
          </a:p>
        </p:txBody>
      </p:sp>
    </p:spTree>
    <p:extLst>
      <p:ext uri="{BB962C8B-B14F-4D97-AF65-F5344CB8AC3E}">
        <p14:creationId xmlns:p14="http://schemas.microsoft.com/office/powerpoint/2010/main" val="28967118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992F61-00FF-6C4A-B911-39BF35567009}"/>
              </a:ext>
            </a:extLst>
          </p:cNvPr>
          <p:cNvSpPr>
            <a:spLocks noGrp="1"/>
          </p:cNvSpPr>
          <p:nvPr>
            <p:ph type="dt" sz="half" idx="10"/>
          </p:nvPr>
        </p:nvSpPr>
        <p:spPr/>
        <p:txBody>
          <a:bodyPr/>
          <a:lstStyle>
            <a:lvl1pPr defTabSz="457200">
              <a:defRPr/>
            </a:lvl1pPr>
          </a:lstStyle>
          <a:p>
            <a:fld id="{6736F356-1ADB-2C42-9BBF-F5A05EC06AF8}" type="datetimeFigureOut">
              <a:rPr lang="en-US" altLang="en-US"/>
              <a:pPr/>
              <a:t>3/14/25</a:t>
            </a:fld>
            <a:endParaRPr lang="en-US" altLang="en-US"/>
          </a:p>
        </p:txBody>
      </p:sp>
      <p:sp>
        <p:nvSpPr>
          <p:cNvPr id="6" name="Footer Placeholder 5">
            <a:extLst>
              <a:ext uri="{FF2B5EF4-FFF2-40B4-BE49-F238E27FC236}">
                <a16:creationId xmlns:a16="http://schemas.microsoft.com/office/drawing/2014/main" id="{D1BF0C11-D1C5-3044-BCE8-DE64D5CF0FC5}"/>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C205914-C380-5B46-B615-B96A7DBD4339}"/>
              </a:ext>
            </a:extLst>
          </p:cNvPr>
          <p:cNvSpPr>
            <a:spLocks noGrp="1"/>
          </p:cNvSpPr>
          <p:nvPr>
            <p:ph type="sldNum" sz="quarter" idx="12"/>
          </p:nvPr>
        </p:nvSpPr>
        <p:spPr/>
        <p:txBody>
          <a:bodyPr/>
          <a:lstStyle>
            <a:lvl1pPr defTabSz="457200">
              <a:defRPr/>
            </a:lvl1pPr>
          </a:lstStyle>
          <a:p>
            <a:fld id="{977E44E0-48EA-694E-9EB2-F4224C21FE11}" type="slidenum">
              <a:rPr lang="en-US" altLang="en-US"/>
              <a:pPr/>
              <a:t>‹#›</a:t>
            </a:fld>
            <a:endParaRPr lang="en-US" altLang="en-US"/>
          </a:p>
        </p:txBody>
      </p:sp>
    </p:spTree>
    <p:extLst>
      <p:ext uri="{BB962C8B-B14F-4D97-AF65-F5344CB8AC3E}">
        <p14:creationId xmlns:p14="http://schemas.microsoft.com/office/powerpoint/2010/main" val="20978640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15853-3399-5045-A27E-3D0CF65FFF7D}"/>
              </a:ext>
            </a:extLst>
          </p:cNvPr>
          <p:cNvSpPr>
            <a:spLocks noGrp="1"/>
          </p:cNvSpPr>
          <p:nvPr>
            <p:ph type="dt" sz="half" idx="10"/>
          </p:nvPr>
        </p:nvSpPr>
        <p:spPr/>
        <p:txBody>
          <a:bodyPr/>
          <a:lstStyle>
            <a:lvl1pPr defTabSz="457200">
              <a:defRPr/>
            </a:lvl1pPr>
          </a:lstStyle>
          <a:p>
            <a:fld id="{1F5A58ED-2012-9143-BE5A-05BCF4B3E3F1}" type="datetimeFigureOut">
              <a:rPr lang="en-US" altLang="en-US"/>
              <a:pPr/>
              <a:t>3/14/25</a:t>
            </a:fld>
            <a:endParaRPr lang="en-US" altLang="en-US"/>
          </a:p>
        </p:txBody>
      </p:sp>
      <p:sp>
        <p:nvSpPr>
          <p:cNvPr id="8" name="Footer Placeholder 7">
            <a:extLst>
              <a:ext uri="{FF2B5EF4-FFF2-40B4-BE49-F238E27FC236}">
                <a16:creationId xmlns:a16="http://schemas.microsoft.com/office/drawing/2014/main" id="{F57E2D38-8FAF-194E-B507-AC9194FF6051}"/>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419AF6D5-6F3F-004B-A8BB-34A390FFAB55}"/>
              </a:ext>
            </a:extLst>
          </p:cNvPr>
          <p:cNvSpPr>
            <a:spLocks noGrp="1"/>
          </p:cNvSpPr>
          <p:nvPr>
            <p:ph type="sldNum" sz="quarter" idx="12"/>
          </p:nvPr>
        </p:nvSpPr>
        <p:spPr/>
        <p:txBody>
          <a:bodyPr/>
          <a:lstStyle>
            <a:lvl1pPr defTabSz="457200">
              <a:defRPr/>
            </a:lvl1pPr>
          </a:lstStyle>
          <a:p>
            <a:fld id="{9A1F1BCE-DF42-4349-822C-554358919579}" type="slidenum">
              <a:rPr lang="en-US" altLang="en-US"/>
              <a:pPr/>
              <a:t>‹#›</a:t>
            </a:fld>
            <a:endParaRPr lang="en-US" altLang="en-US"/>
          </a:p>
        </p:txBody>
      </p:sp>
    </p:spTree>
    <p:extLst>
      <p:ext uri="{BB962C8B-B14F-4D97-AF65-F5344CB8AC3E}">
        <p14:creationId xmlns:p14="http://schemas.microsoft.com/office/powerpoint/2010/main" val="116105643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04023-9B42-014A-8FBA-2312AC506596}"/>
              </a:ext>
            </a:extLst>
          </p:cNvPr>
          <p:cNvSpPr>
            <a:spLocks noGrp="1"/>
          </p:cNvSpPr>
          <p:nvPr>
            <p:ph type="dt" sz="half" idx="10"/>
          </p:nvPr>
        </p:nvSpPr>
        <p:spPr/>
        <p:txBody>
          <a:bodyPr/>
          <a:lstStyle>
            <a:lvl1pPr defTabSz="457200">
              <a:defRPr/>
            </a:lvl1pPr>
          </a:lstStyle>
          <a:p>
            <a:fld id="{E94E0304-2C54-9D4A-BD3A-7C478AD21F4C}" type="datetimeFigureOut">
              <a:rPr lang="en-US" altLang="en-US"/>
              <a:pPr/>
              <a:t>3/14/25</a:t>
            </a:fld>
            <a:endParaRPr lang="en-US" altLang="en-US"/>
          </a:p>
        </p:txBody>
      </p:sp>
      <p:sp>
        <p:nvSpPr>
          <p:cNvPr id="4" name="Footer Placeholder 3">
            <a:extLst>
              <a:ext uri="{FF2B5EF4-FFF2-40B4-BE49-F238E27FC236}">
                <a16:creationId xmlns:a16="http://schemas.microsoft.com/office/drawing/2014/main" id="{A3CCD828-20A1-5E48-95A4-58FCCC934159}"/>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A3AC64F-5EB8-354F-8EB0-4E70DC44D8D9}"/>
              </a:ext>
            </a:extLst>
          </p:cNvPr>
          <p:cNvSpPr>
            <a:spLocks noGrp="1"/>
          </p:cNvSpPr>
          <p:nvPr>
            <p:ph type="sldNum" sz="quarter" idx="12"/>
          </p:nvPr>
        </p:nvSpPr>
        <p:spPr/>
        <p:txBody>
          <a:bodyPr/>
          <a:lstStyle>
            <a:lvl1pPr defTabSz="457200">
              <a:defRPr/>
            </a:lvl1pPr>
          </a:lstStyle>
          <a:p>
            <a:fld id="{04D4A781-21EE-914D-9F10-960427185CE3}" type="slidenum">
              <a:rPr lang="en-US" altLang="en-US"/>
              <a:pPr/>
              <a:t>‹#›</a:t>
            </a:fld>
            <a:endParaRPr lang="en-US" altLang="en-US"/>
          </a:p>
        </p:txBody>
      </p:sp>
    </p:spTree>
    <p:extLst>
      <p:ext uri="{BB962C8B-B14F-4D97-AF65-F5344CB8AC3E}">
        <p14:creationId xmlns:p14="http://schemas.microsoft.com/office/powerpoint/2010/main" val="2552803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46030-0EB6-DF4B-B3EF-702DB2AB0DEF}"/>
              </a:ext>
            </a:extLst>
          </p:cNvPr>
          <p:cNvSpPr>
            <a:spLocks noGrp="1"/>
          </p:cNvSpPr>
          <p:nvPr>
            <p:ph type="dt" sz="half" idx="10"/>
          </p:nvPr>
        </p:nvSpPr>
        <p:spPr/>
        <p:txBody>
          <a:bodyPr/>
          <a:lstStyle>
            <a:lvl1pPr defTabSz="457200">
              <a:defRPr/>
            </a:lvl1pPr>
          </a:lstStyle>
          <a:p>
            <a:fld id="{2FB0C52F-6DC1-A641-9282-2FF9914BEFBE}" type="datetimeFigureOut">
              <a:rPr lang="en-US" altLang="en-US"/>
              <a:pPr/>
              <a:t>3/14/25</a:t>
            </a:fld>
            <a:endParaRPr lang="en-US" altLang="en-US"/>
          </a:p>
        </p:txBody>
      </p:sp>
      <p:sp>
        <p:nvSpPr>
          <p:cNvPr id="3" name="Footer Placeholder 2">
            <a:extLst>
              <a:ext uri="{FF2B5EF4-FFF2-40B4-BE49-F238E27FC236}">
                <a16:creationId xmlns:a16="http://schemas.microsoft.com/office/drawing/2014/main" id="{7BCB47CA-B473-B242-A7DD-91F2B5E3EAF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CA30063B-9F3D-FB4D-BD4C-87500E1AE73B}"/>
              </a:ext>
            </a:extLst>
          </p:cNvPr>
          <p:cNvSpPr>
            <a:spLocks noGrp="1"/>
          </p:cNvSpPr>
          <p:nvPr>
            <p:ph type="sldNum" sz="quarter" idx="12"/>
          </p:nvPr>
        </p:nvSpPr>
        <p:spPr/>
        <p:txBody>
          <a:bodyPr/>
          <a:lstStyle>
            <a:lvl1pPr defTabSz="457200">
              <a:defRPr/>
            </a:lvl1pPr>
          </a:lstStyle>
          <a:p>
            <a:fld id="{CF17875A-92B4-E143-B329-13B96D10E0B4}" type="slidenum">
              <a:rPr lang="en-US" altLang="en-US"/>
              <a:pPr/>
              <a:t>‹#›</a:t>
            </a:fld>
            <a:endParaRPr lang="en-US" altLang="en-US"/>
          </a:p>
        </p:txBody>
      </p:sp>
    </p:spTree>
    <p:extLst>
      <p:ext uri="{BB962C8B-B14F-4D97-AF65-F5344CB8AC3E}">
        <p14:creationId xmlns:p14="http://schemas.microsoft.com/office/powerpoint/2010/main" val="23432402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912619-70F6-4D46-9043-9A4AA85AA5A8}"/>
              </a:ext>
            </a:extLst>
          </p:cNvPr>
          <p:cNvSpPr>
            <a:spLocks noGrp="1"/>
          </p:cNvSpPr>
          <p:nvPr>
            <p:ph type="dt" sz="half" idx="10"/>
          </p:nvPr>
        </p:nvSpPr>
        <p:spPr/>
        <p:txBody>
          <a:bodyPr/>
          <a:lstStyle>
            <a:lvl1pPr defTabSz="457200">
              <a:defRPr/>
            </a:lvl1pPr>
          </a:lstStyle>
          <a:p>
            <a:fld id="{7A25A29E-1D5D-A845-B153-9B0E5C565019}" type="datetimeFigureOut">
              <a:rPr lang="en-US" altLang="en-US"/>
              <a:pPr/>
              <a:t>3/14/25</a:t>
            </a:fld>
            <a:endParaRPr lang="en-US" altLang="en-US"/>
          </a:p>
        </p:txBody>
      </p:sp>
      <p:sp>
        <p:nvSpPr>
          <p:cNvPr id="6" name="Footer Placeholder 5">
            <a:extLst>
              <a:ext uri="{FF2B5EF4-FFF2-40B4-BE49-F238E27FC236}">
                <a16:creationId xmlns:a16="http://schemas.microsoft.com/office/drawing/2014/main" id="{D0E8FDED-761C-E342-A102-C8DA7A67C153}"/>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0AD2DB8-D21A-5D49-8033-7FFF11107108}"/>
              </a:ext>
            </a:extLst>
          </p:cNvPr>
          <p:cNvSpPr>
            <a:spLocks noGrp="1"/>
          </p:cNvSpPr>
          <p:nvPr>
            <p:ph type="sldNum" sz="quarter" idx="12"/>
          </p:nvPr>
        </p:nvSpPr>
        <p:spPr/>
        <p:txBody>
          <a:bodyPr/>
          <a:lstStyle>
            <a:lvl1pPr defTabSz="457200">
              <a:defRPr/>
            </a:lvl1pPr>
          </a:lstStyle>
          <a:p>
            <a:fld id="{D44A008D-B979-ED44-8F9C-63D5CFABE4D7}" type="slidenum">
              <a:rPr lang="en-US" altLang="en-US"/>
              <a:pPr/>
              <a:t>‹#›</a:t>
            </a:fld>
            <a:endParaRPr lang="en-US" altLang="en-US"/>
          </a:p>
        </p:txBody>
      </p:sp>
    </p:spTree>
    <p:extLst>
      <p:ext uri="{BB962C8B-B14F-4D97-AF65-F5344CB8AC3E}">
        <p14:creationId xmlns:p14="http://schemas.microsoft.com/office/powerpoint/2010/main" val="345550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03504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2F4CB07-4916-8F4D-B825-05368E04B991}"/>
              </a:ext>
            </a:extLst>
          </p:cNvPr>
          <p:cNvSpPr>
            <a:spLocks noGrp="1"/>
          </p:cNvSpPr>
          <p:nvPr>
            <p:ph type="dt" sz="half" idx="10"/>
          </p:nvPr>
        </p:nvSpPr>
        <p:spPr/>
        <p:txBody>
          <a:bodyPr/>
          <a:lstStyle>
            <a:lvl1pPr defTabSz="457200">
              <a:defRPr/>
            </a:lvl1pPr>
          </a:lstStyle>
          <a:p>
            <a:fld id="{0FD39667-DD3F-024F-B133-4958C11F8CD6}" type="datetimeFigureOut">
              <a:rPr lang="en-US" altLang="en-US"/>
              <a:pPr/>
              <a:t>3/14/25</a:t>
            </a:fld>
            <a:endParaRPr lang="en-US" altLang="en-US"/>
          </a:p>
        </p:txBody>
      </p:sp>
      <p:sp>
        <p:nvSpPr>
          <p:cNvPr id="6" name="Footer Placeholder 5">
            <a:extLst>
              <a:ext uri="{FF2B5EF4-FFF2-40B4-BE49-F238E27FC236}">
                <a16:creationId xmlns:a16="http://schemas.microsoft.com/office/drawing/2014/main" id="{1DF016A6-E3D9-1D4C-BE6B-ACFCE3B0554C}"/>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20E930F-63D1-CF41-8CFA-A9C93C140C55}"/>
              </a:ext>
            </a:extLst>
          </p:cNvPr>
          <p:cNvSpPr>
            <a:spLocks noGrp="1"/>
          </p:cNvSpPr>
          <p:nvPr>
            <p:ph type="sldNum" sz="quarter" idx="12"/>
          </p:nvPr>
        </p:nvSpPr>
        <p:spPr/>
        <p:txBody>
          <a:bodyPr/>
          <a:lstStyle>
            <a:lvl1pPr defTabSz="457200">
              <a:defRPr/>
            </a:lvl1pPr>
          </a:lstStyle>
          <a:p>
            <a:fld id="{ABD1EB45-EB79-0744-8BA1-E41775894E72}" type="slidenum">
              <a:rPr lang="en-US" altLang="en-US"/>
              <a:pPr/>
              <a:t>‹#›</a:t>
            </a:fld>
            <a:endParaRPr lang="en-US" altLang="en-US"/>
          </a:p>
        </p:txBody>
      </p:sp>
    </p:spTree>
    <p:extLst>
      <p:ext uri="{BB962C8B-B14F-4D97-AF65-F5344CB8AC3E}">
        <p14:creationId xmlns:p14="http://schemas.microsoft.com/office/powerpoint/2010/main" val="11316045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0053D-D8F0-3D43-89CC-104E55A3F446}"/>
              </a:ext>
            </a:extLst>
          </p:cNvPr>
          <p:cNvSpPr>
            <a:spLocks noGrp="1"/>
          </p:cNvSpPr>
          <p:nvPr>
            <p:ph type="dt" sz="half" idx="10"/>
          </p:nvPr>
        </p:nvSpPr>
        <p:spPr/>
        <p:txBody>
          <a:bodyPr/>
          <a:lstStyle>
            <a:lvl1pPr defTabSz="457200">
              <a:defRPr/>
            </a:lvl1pPr>
          </a:lstStyle>
          <a:p>
            <a:fld id="{5076A88D-1AF0-1341-B44D-7D8BC232FBC3}"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D45319F3-A9F2-F14D-9E41-36B5F44A0636}"/>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916CB-8BE4-3741-AA90-6AA658AE72AA}"/>
              </a:ext>
            </a:extLst>
          </p:cNvPr>
          <p:cNvSpPr>
            <a:spLocks noGrp="1"/>
          </p:cNvSpPr>
          <p:nvPr>
            <p:ph type="sldNum" sz="quarter" idx="12"/>
          </p:nvPr>
        </p:nvSpPr>
        <p:spPr/>
        <p:txBody>
          <a:bodyPr/>
          <a:lstStyle>
            <a:lvl1pPr defTabSz="457200">
              <a:defRPr/>
            </a:lvl1pPr>
          </a:lstStyle>
          <a:p>
            <a:fld id="{F29A8044-6C16-6643-9A70-3CE576E9093A}" type="slidenum">
              <a:rPr lang="en-US" altLang="en-US"/>
              <a:pPr/>
              <a:t>‹#›</a:t>
            </a:fld>
            <a:endParaRPr lang="en-US" altLang="en-US"/>
          </a:p>
        </p:txBody>
      </p:sp>
    </p:spTree>
    <p:extLst>
      <p:ext uri="{BB962C8B-B14F-4D97-AF65-F5344CB8AC3E}">
        <p14:creationId xmlns:p14="http://schemas.microsoft.com/office/powerpoint/2010/main" val="3913554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04E3A-81DE-8E45-B881-FB26C23A6C1F}"/>
              </a:ext>
            </a:extLst>
          </p:cNvPr>
          <p:cNvSpPr>
            <a:spLocks noGrp="1"/>
          </p:cNvSpPr>
          <p:nvPr>
            <p:ph type="dt" sz="half" idx="10"/>
          </p:nvPr>
        </p:nvSpPr>
        <p:spPr/>
        <p:txBody>
          <a:bodyPr/>
          <a:lstStyle>
            <a:lvl1pPr defTabSz="457200">
              <a:defRPr/>
            </a:lvl1pPr>
          </a:lstStyle>
          <a:p>
            <a:fld id="{540AB867-2EE7-CA4B-B8FE-734896F71DFE}"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DB68DA9C-B401-E14B-9B0E-6CA2C521EAB2}"/>
              </a:ext>
            </a:extLst>
          </p:cNvPr>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12C333F-7761-2649-AE4E-FA2F427430DC}"/>
              </a:ext>
            </a:extLst>
          </p:cNvPr>
          <p:cNvSpPr>
            <a:spLocks noGrp="1"/>
          </p:cNvSpPr>
          <p:nvPr>
            <p:ph type="sldNum" sz="quarter" idx="12"/>
          </p:nvPr>
        </p:nvSpPr>
        <p:spPr/>
        <p:txBody>
          <a:bodyPr/>
          <a:lstStyle>
            <a:lvl1pPr defTabSz="457200">
              <a:defRPr/>
            </a:lvl1pPr>
          </a:lstStyle>
          <a:p>
            <a:fld id="{9CACBC9B-F5E0-784D-B5BE-86BA58E3D290}" type="slidenum">
              <a:rPr lang="en-US" altLang="en-US"/>
              <a:pPr/>
              <a:t>‹#›</a:t>
            </a:fld>
            <a:endParaRPr lang="en-US" altLang="en-US"/>
          </a:p>
        </p:txBody>
      </p:sp>
    </p:spTree>
    <p:extLst>
      <p:ext uri="{BB962C8B-B14F-4D97-AF65-F5344CB8AC3E}">
        <p14:creationId xmlns:p14="http://schemas.microsoft.com/office/powerpoint/2010/main" val="172021850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509287669"/>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9334363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356770643"/>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6578420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520417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7185961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271596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41832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505705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0908222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7076907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58248800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733031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8215282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659219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86585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470553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581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633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0580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8421297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506883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28961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316013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794226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71942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884801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86361902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191295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71275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8494361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51100174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0880971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3728840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5068385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405586347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0493263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327078488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92313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557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827750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832794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3184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3/14/25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81276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3/14/25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53612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3/14/25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42133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360536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3/14/25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23321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513810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3/14/25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784916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7369ED-1593-411D-B2B9-6ED86C90FA1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48200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6978554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BFBEB1-482E-4878-B754-369FDCA159C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34947131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0B20B1C-46D5-46B9-ADC4-A32BBAD63B4F}"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16610443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2AEF82A-9F53-4F86-980B-930A0FA8C61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12841547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3552188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8934529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78085574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42123077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388036385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1168FBD-04A9-483D-8B0B-596577EEBDB8}"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267501870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40B0382-FF13-4CB7-838E-524D6E5B914C}" type="slidenum">
              <a:rPr lang="en-US" altLang="en-US">
                <a:solidFill>
                  <a:srgbClr val="482400"/>
                </a:solidFill>
              </a:rPr>
              <a:pPr/>
              <a:t>‹#›</a:t>
            </a:fld>
            <a:endParaRPr lang="en-US" altLang="en-US">
              <a:solidFill>
                <a:srgbClr val="482400"/>
              </a:solidFill>
            </a:endParaRPr>
          </a:p>
        </p:txBody>
      </p:sp>
    </p:spTree>
    <p:extLst>
      <p:ext uri="{BB962C8B-B14F-4D97-AF65-F5344CB8AC3E}">
        <p14:creationId xmlns:p14="http://schemas.microsoft.com/office/powerpoint/2010/main" val="673148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93404798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14098899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177149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33622554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246043139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5238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30248980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201363708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19451214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119260978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1701566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73740319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288990294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2037770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245097538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173167469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72170271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95872178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340106785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43425135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9876423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924971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12909371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198048431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90673572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6147207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96187355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5539557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4533797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3308284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61791763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67598850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32739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10753CC-2CC0-4A23-B0A1-88E6C82075CE}" type="slidenum">
              <a:rPr lang="en-US" altLang="en-US"/>
              <a:pPr/>
              <a:t>‹#›</a:t>
            </a:fld>
            <a:endParaRPr lang="en-US" altLang="en-US"/>
          </a:p>
        </p:txBody>
      </p:sp>
    </p:spTree>
    <p:extLst>
      <p:ext uri="{BB962C8B-B14F-4D97-AF65-F5344CB8AC3E}">
        <p14:creationId xmlns:p14="http://schemas.microsoft.com/office/powerpoint/2010/main" val="3207212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422247036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44780147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5498966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00817835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64286064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4891412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63345500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06925918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36508938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532895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135388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21381597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9174902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2619785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4530482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151750943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9899077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8937859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15852648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76911988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9546402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8F20B3-7783-A549-AC7E-AABD740E36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F4F5954-8777-2143-A8CB-7A8BE40F64EC}"/>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E8DCFB2-0896-2943-B575-B44892747113}"/>
              </a:ext>
            </a:extLst>
          </p:cNvPr>
          <p:cNvSpPr>
            <a:spLocks noGrp="1" noChangeArrowheads="1"/>
          </p:cNvSpPr>
          <p:nvPr>
            <p:ph type="sldNum" sz="quarter" idx="12"/>
          </p:nvPr>
        </p:nvSpPr>
        <p:spPr/>
        <p:txBody>
          <a:bodyPr/>
          <a:lstStyle>
            <a:lvl1pPr defTabSz="457200">
              <a:defRPr/>
            </a:lvl1pPr>
          </a:lstStyle>
          <a:p>
            <a:fld id="{E1AED583-430C-704B-8395-B44BDE40DEB3}" type="slidenum">
              <a:rPr lang="en-US" altLang="en-US"/>
              <a:pPr/>
              <a:t>‹#›</a:t>
            </a:fld>
            <a:endParaRPr lang="en-US" altLang="en-US"/>
          </a:p>
        </p:txBody>
      </p:sp>
    </p:spTree>
    <p:extLst>
      <p:ext uri="{BB962C8B-B14F-4D97-AF65-F5344CB8AC3E}">
        <p14:creationId xmlns:p14="http://schemas.microsoft.com/office/powerpoint/2010/main" val="158767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88948129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7C53C3-6010-5F49-880D-D06F7B9453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49A3275-7F28-A540-BC00-EE536CF01C45}"/>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556C0E5-5012-0D4B-8EF7-9814F1446E8F}"/>
              </a:ext>
            </a:extLst>
          </p:cNvPr>
          <p:cNvSpPr>
            <a:spLocks noGrp="1" noChangeArrowheads="1"/>
          </p:cNvSpPr>
          <p:nvPr>
            <p:ph type="sldNum" sz="quarter" idx="12"/>
          </p:nvPr>
        </p:nvSpPr>
        <p:spPr/>
        <p:txBody>
          <a:bodyPr/>
          <a:lstStyle>
            <a:lvl1pPr defTabSz="457200">
              <a:defRPr/>
            </a:lvl1pPr>
          </a:lstStyle>
          <a:p>
            <a:fld id="{42216DD7-849A-CC4A-9C4C-46791BBD3B3B}" type="slidenum">
              <a:rPr lang="en-US" altLang="en-US"/>
              <a:pPr/>
              <a:t>‹#›</a:t>
            </a:fld>
            <a:endParaRPr lang="en-US" altLang="en-US"/>
          </a:p>
        </p:txBody>
      </p:sp>
    </p:spTree>
    <p:extLst>
      <p:ext uri="{BB962C8B-B14F-4D97-AF65-F5344CB8AC3E}">
        <p14:creationId xmlns:p14="http://schemas.microsoft.com/office/powerpoint/2010/main" val="2503667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72B9D1-8CE5-DC48-BA06-D57BCD17063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A3E5578E-0E26-894C-B2F7-181A2DD62D70}"/>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13A5EB96-EC62-2741-95D1-A198996DEDA9}"/>
              </a:ext>
            </a:extLst>
          </p:cNvPr>
          <p:cNvSpPr>
            <a:spLocks noGrp="1" noChangeArrowheads="1"/>
          </p:cNvSpPr>
          <p:nvPr>
            <p:ph type="sldNum" sz="quarter" idx="12"/>
          </p:nvPr>
        </p:nvSpPr>
        <p:spPr/>
        <p:txBody>
          <a:bodyPr/>
          <a:lstStyle>
            <a:lvl1pPr defTabSz="457200">
              <a:defRPr/>
            </a:lvl1pPr>
          </a:lstStyle>
          <a:p>
            <a:fld id="{1BDD170C-E7BD-1247-81B7-1ED0BF10AA0E}" type="slidenum">
              <a:rPr lang="en-US" altLang="en-US"/>
              <a:pPr/>
              <a:t>‹#›</a:t>
            </a:fld>
            <a:endParaRPr lang="en-US" altLang="en-US"/>
          </a:p>
        </p:txBody>
      </p:sp>
    </p:spTree>
    <p:extLst>
      <p:ext uri="{BB962C8B-B14F-4D97-AF65-F5344CB8AC3E}">
        <p14:creationId xmlns:p14="http://schemas.microsoft.com/office/powerpoint/2010/main" val="8531787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36CF37-F5FE-E847-BD22-E61F1AC565F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19DBECE-2898-454C-9BFE-9178F8B48523}"/>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50AEB8B5-4C2C-8645-AAC0-6A094D2E73F8}"/>
              </a:ext>
            </a:extLst>
          </p:cNvPr>
          <p:cNvSpPr>
            <a:spLocks noGrp="1" noChangeArrowheads="1"/>
          </p:cNvSpPr>
          <p:nvPr>
            <p:ph type="sldNum" sz="quarter" idx="12"/>
          </p:nvPr>
        </p:nvSpPr>
        <p:spPr/>
        <p:txBody>
          <a:bodyPr/>
          <a:lstStyle>
            <a:lvl1pPr defTabSz="457200">
              <a:defRPr/>
            </a:lvl1pPr>
          </a:lstStyle>
          <a:p>
            <a:fld id="{B8D64A2D-964F-C44E-91AA-582B1DC71371}" type="slidenum">
              <a:rPr lang="en-US" altLang="en-US"/>
              <a:pPr/>
              <a:t>‹#›</a:t>
            </a:fld>
            <a:endParaRPr lang="en-US" altLang="en-US"/>
          </a:p>
        </p:txBody>
      </p:sp>
    </p:spTree>
    <p:extLst>
      <p:ext uri="{BB962C8B-B14F-4D97-AF65-F5344CB8AC3E}">
        <p14:creationId xmlns:p14="http://schemas.microsoft.com/office/powerpoint/2010/main" val="250325854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75E7E3-09C3-EB44-B440-98D205B331E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E5E2D497-1572-8B4B-8358-928F8247D47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64A7D181-8589-864A-ACED-7116756512C2}"/>
              </a:ext>
            </a:extLst>
          </p:cNvPr>
          <p:cNvSpPr>
            <a:spLocks noGrp="1" noChangeArrowheads="1"/>
          </p:cNvSpPr>
          <p:nvPr>
            <p:ph type="sldNum" sz="quarter" idx="12"/>
          </p:nvPr>
        </p:nvSpPr>
        <p:spPr/>
        <p:txBody>
          <a:bodyPr/>
          <a:lstStyle>
            <a:lvl1pPr defTabSz="457200">
              <a:defRPr/>
            </a:lvl1pPr>
          </a:lstStyle>
          <a:p>
            <a:fld id="{652F1E6F-2771-AA40-BE43-B1A9F42FBC6C}" type="slidenum">
              <a:rPr lang="en-US" altLang="en-US"/>
              <a:pPr/>
              <a:t>‹#›</a:t>
            </a:fld>
            <a:endParaRPr lang="en-US" altLang="en-US"/>
          </a:p>
        </p:txBody>
      </p:sp>
    </p:spTree>
    <p:extLst>
      <p:ext uri="{BB962C8B-B14F-4D97-AF65-F5344CB8AC3E}">
        <p14:creationId xmlns:p14="http://schemas.microsoft.com/office/powerpoint/2010/main" val="7039292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FEDB7671-7726-A14A-AE89-FE43375F7BD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F6D6D28B-ED8F-094A-AC61-CE11D985D72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C7D5A677-EBB4-F04F-8DC1-C1E5E6FD0B87}"/>
              </a:ext>
            </a:extLst>
          </p:cNvPr>
          <p:cNvSpPr>
            <a:spLocks noGrp="1" noChangeArrowheads="1"/>
          </p:cNvSpPr>
          <p:nvPr>
            <p:ph type="sldNum" sz="quarter" idx="12"/>
          </p:nvPr>
        </p:nvSpPr>
        <p:spPr/>
        <p:txBody>
          <a:bodyPr/>
          <a:lstStyle>
            <a:lvl1pPr defTabSz="457200">
              <a:defRPr/>
            </a:lvl1pPr>
          </a:lstStyle>
          <a:p>
            <a:fld id="{47C2B6E1-D212-7A46-8A37-1011EDCD518A}" type="slidenum">
              <a:rPr lang="en-US" altLang="en-US"/>
              <a:pPr/>
              <a:t>‹#›</a:t>
            </a:fld>
            <a:endParaRPr lang="en-US" altLang="en-US"/>
          </a:p>
        </p:txBody>
      </p:sp>
    </p:spTree>
    <p:extLst>
      <p:ext uri="{BB962C8B-B14F-4D97-AF65-F5344CB8AC3E}">
        <p14:creationId xmlns:p14="http://schemas.microsoft.com/office/powerpoint/2010/main" val="58330355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3CC46C-240F-7845-9304-9F694094486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081642C0-C30C-604D-B0B6-FF1A3C01E1B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148DE9C-0FD9-8D4A-924F-BF81D5B9266E}"/>
              </a:ext>
            </a:extLst>
          </p:cNvPr>
          <p:cNvSpPr>
            <a:spLocks noGrp="1" noChangeArrowheads="1"/>
          </p:cNvSpPr>
          <p:nvPr>
            <p:ph type="sldNum" sz="quarter" idx="12"/>
          </p:nvPr>
        </p:nvSpPr>
        <p:spPr/>
        <p:txBody>
          <a:bodyPr/>
          <a:lstStyle>
            <a:lvl1pPr defTabSz="457200">
              <a:defRPr/>
            </a:lvl1pPr>
          </a:lstStyle>
          <a:p>
            <a:fld id="{0B688DEA-6050-1C41-A00F-3483C2A8F4DF}" type="slidenum">
              <a:rPr lang="en-US" altLang="en-US"/>
              <a:pPr/>
              <a:t>‹#›</a:t>
            </a:fld>
            <a:endParaRPr lang="en-US" altLang="en-US"/>
          </a:p>
        </p:txBody>
      </p:sp>
    </p:spTree>
    <p:extLst>
      <p:ext uri="{BB962C8B-B14F-4D97-AF65-F5344CB8AC3E}">
        <p14:creationId xmlns:p14="http://schemas.microsoft.com/office/powerpoint/2010/main" val="302992952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E44C5EA-BF95-884F-B761-9C7F7C02847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9A25A31B-D0DB-1746-AEBE-068C0BFD63D4}"/>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D67DB90C-A7AA-C449-9DB8-5D80DF67E884}"/>
              </a:ext>
            </a:extLst>
          </p:cNvPr>
          <p:cNvSpPr>
            <a:spLocks noGrp="1" noChangeArrowheads="1"/>
          </p:cNvSpPr>
          <p:nvPr>
            <p:ph type="sldNum" sz="quarter" idx="12"/>
          </p:nvPr>
        </p:nvSpPr>
        <p:spPr/>
        <p:txBody>
          <a:bodyPr/>
          <a:lstStyle>
            <a:lvl1pPr defTabSz="457200">
              <a:defRPr/>
            </a:lvl1pPr>
          </a:lstStyle>
          <a:p>
            <a:fld id="{776F8EBE-8952-6B49-A1E4-F755A9EEF1F2}" type="slidenum">
              <a:rPr lang="en-US" altLang="en-US"/>
              <a:pPr/>
              <a:t>‹#›</a:t>
            </a:fld>
            <a:endParaRPr lang="en-US" altLang="en-US"/>
          </a:p>
        </p:txBody>
      </p:sp>
    </p:spTree>
    <p:extLst>
      <p:ext uri="{BB962C8B-B14F-4D97-AF65-F5344CB8AC3E}">
        <p14:creationId xmlns:p14="http://schemas.microsoft.com/office/powerpoint/2010/main" val="39862397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AE9FFDF-54F7-C64D-9B71-ECB4C08E5E5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377546E-EC56-D34F-B83B-8169FEA9FD7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A694F43-ECC9-674E-A169-3F64A2AC66CD}"/>
              </a:ext>
            </a:extLst>
          </p:cNvPr>
          <p:cNvSpPr>
            <a:spLocks noGrp="1" noChangeArrowheads="1"/>
          </p:cNvSpPr>
          <p:nvPr>
            <p:ph type="sldNum" sz="quarter" idx="12"/>
          </p:nvPr>
        </p:nvSpPr>
        <p:spPr/>
        <p:txBody>
          <a:bodyPr/>
          <a:lstStyle>
            <a:lvl1pPr defTabSz="457200">
              <a:defRPr/>
            </a:lvl1pPr>
          </a:lstStyle>
          <a:p>
            <a:fld id="{E565D49D-275B-E748-BBB0-776BB33026FB}" type="slidenum">
              <a:rPr lang="en-US" altLang="en-US"/>
              <a:pPr/>
              <a:t>‹#›</a:t>
            </a:fld>
            <a:endParaRPr lang="en-US" altLang="en-US"/>
          </a:p>
        </p:txBody>
      </p:sp>
    </p:spTree>
    <p:extLst>
      <p:ext uri="{BB962C8B-B14F-4D97-AF65-F5344CB8AC3E}">
        <p14:creationId xmlns:p14="http://schemas.microsoft.com/office/powerpoint/2010/main" val="27055030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8D1403-56CC-9748-9530-1C6039CFF59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B5FE5CB-41DF-604B-8C78-3A31EF1F383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BCA93131-2D1B-BB47-B5C2-FAEDF54F91D3}"/>
              </a:ext>
            </a:extLst>
          </p:cNvPr>
          <p:cNvSpPr>
            <a:spLocks noGrp="1" noChangeArrowheads="1"/>
          </p:cNvSpPr>
          <p:nvPr>
            <p:ph type="sldNum" sz="quarter" idx="12"/>
          </p:nvPr>
        </p:nvSpPr>
        <p:spPr/>
        <p:txBody>
          <a:bodyPr/>
          <a:lstStyle>
            <a:lvl1pPr defTabSz="457200">
              <a:defRPr/>
            </a:lvl1pPr>
          </a:lstStyle>
          <a:p>
            <a:fld id="{51542F48-ACED-5D49-8E0C-052D3F97E216}" type="slidenum">
              <a:rPr lang="en-US" altLang="en-US"/>
              <a:pPr/>
              <a:t>‹#›</a:t>
            </a:fld>
            <a:endParaRPr lang="en-US" altLang="en-US"/>
          </a:p>
        </p:txBody>
      </p:sp>
    </p:spTree>
    <p:extLst>
      <p:ext uri="{BB962C8B-B14F-4D97-AF65-F5344CB8AC3E}">
        <p14:creationId xmlns:p14="http://schemas.microsoft.com/office/powerpoint/2010/main" val="292034984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B3E48-6107-4B4A-8E5E-426EE2B5286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3876E6C-A303-4D44-9767-D6AB325816A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A06D922-9692-DA43-9F79-AE795DFBC5BC}"/>
              </a:ext>
            </a:extLst>
          </p:cNvPr>
          <p:cNvSpPr>
            <a:spLocks noGrp="1" noChangeArrowheads="1"/>
          </p:cNvSpPr>
          <p:nvPr>
            <p:ph type="sldNum" sz="quarter" idx="12"/>
          </p:nvPr>
        </p:nvSpPr>
        <p:spPr/>
        <p:txBody>
          <a:bodyPr/>
          <a:lstStyle>
            <a:lvl1pPr defTabSz="457200">
              <a:defRPr/>
            </a:lvl1pPr>
          </a:lstStyle>
          <a:p>
            <a:fld id="{8EBBF7CF-9FED-0E4D-A44C-5A3DA7A62C26}" type="slidenum">
              <a:rPr lang="en-US" altLang="en-US"/>
              <a:pPr/>
              <a:t>‹#›</a:t>
            </a:fld>
            <a:endParaRPr lang="en-US" altLang="en-US"/>
          </a:p>
        </p:txBody>
      </p:sp>
    </p:spTree>
    <p:extLst>
      <p:ext uri="{BB962C8B-B14F-4D97-AF65-F5344CB8AC3E}">
        <p14:creationId xmlns:p14="http://schemas.microsoft.com/office/powerpoint/2010/main" val="513321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208741643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152739189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32107178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94202616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33262085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22779452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203041573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5662611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204302665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404168375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257759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25165428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54197494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61488575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22526053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41601327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57521310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250739400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3/14/25</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264740993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3/14/25</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376954215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3/14/25</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7180100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2513653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25392854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3/14/25</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40305891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39762888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3/14/25</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61655204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2705262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3A5A51-6FA8-2846-A515-9888A39D44CA}"/>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562C1DC0-C1F5-4340-85AE-83C191DDA8BA}"/>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072DBF53-1254-264F-9FDB-F499060D33AC}"/>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AC026A90-FD6A-E54D-9EE7-D44A153A6FD0}" type="slidenum">
              <a:rPr lang="en-US" altLang="en-US"/>
              <a:pPr/>
              <a:t>‹#›</a:t>
            </a:fld>
            <a:endParaRPr lang="en-US" altLang="en-US"/>
          </a:p>
        </p:txBody>
      </p:sp>
    </p:spTree>
    <p:extLst>
      <p:ext uri="{BB962C8B-B14F-4D97-AF65-F5344CB8AC3E}">
        <p14:creationId xmlns:p14="http://schemas.microsoft.com/office/powerpoint/2010/main" val="16828206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41153-F54B-8547-BFCF-C68C10BA8AAA}"/>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D39FE066-BD40-E24A-A470-A97820055970}"/>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165E3A21-A02C-D649-B072-131E87AF98F4}"/>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2C86912A-38C1-E64D-9FA1-B1F139C8E863}" type="slidenum">
              <a:rPr lang="en-US" altLang="en-US"/>
              <a:pPr/>
              <a:t>‹#›</a:t>
            </a:fld>
            <a:endParaRPr lang="en-US" altLang="en-US"/>
          </a:p>
        </p:txBody>
      </p:sp>
    </p:spTree>
    <p:extLst>
      <p:ext uri="{BB962C8B-B14F-4D97-AF65-F5344CB8AC3E}">
        <p14:creationId xmlns:p14="http://schemas.microsoft.com/office/powerpoint/2010/main" val="2286347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27B533-48DE-A44D-B294-26F0762716B4}"/>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79FA8F2F-63E3-F742-B59A-EB5C4FB2EED1}"/>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3299A01E-E3AC-1249-BEED-6C5CFDEFBEA4}"/>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53F64226-5E34-D740-9B14-60DD3D206529}" type="slidenum">
              <a:rPr lang="en-US" altLang="en-US"/>
              <a:pPr/>
              <a:t>‹#›</a:t>
            </a:fld>
            <a:endParaRPr lang="en-US" altLang="en-US"/>
          </a:p>
        </p:txBody>
      </p:sp>
    </p:spTree>
    <p:extLst>
      <p:ext uri="{BB962C8B-B14F-4D97-AF65-F5344CB8AC3E}">
        <p14:creationId xmlns:p14="http://schemas.microsoft.com/office/powerpoint/2010/main" val="1455345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6C809-2984-084A-952C-F0DFAC84611D}"/>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605C06E5-5236-DF47-8CBF-613195783D93}"/>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59EE9E9D-B4BE-5848-9F14-F83511BF5A97}"/>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70584B9B-A22D-364C-83D5-581B32B1F17F}" type="slidenum">
              <a:rPr lang="en-US" altLang="en-US"/>
              <a:pPr/>
              <a:t>‹#›</a:t>
            </a:fld>
            <a:endParaRPr lang="en-US" altLang="en-US"/>
          </a:p>
        </p:txBody>
      </p:sp>
    </p:spTree>
    <p:extLst>
      <p:ext uri="{BB962C8B-B14F-4D97-AF65-F5344CB8AC3E}">
        <p14:creationId xmlns:p14="http://schemas.microsoft.com/office/powerpoint/2010/main" val="238206238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22ABC9-FC1F-634E-9010-9AF56B72FBBA}"/>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5">
            <a:extLst>
              <a:ext uri="{FF2B5EF4-FFF2-40B4-BE49-F238E27FC236}">
                <a16:creationId xmlns:a16="http://schemas.microsoft.com/office/drawing/2014/main" id="{2DBFE47B-E30C-E640-B845-F071D0133C86}"/>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9" name="Rectangle 6">
            <a:extLst>
              <a:ext uri="{FF2B5EF4-FFF2-40B4-BE49-F238E27FC236}">
                <a16:creationId xmlns:a16="http://schemas.microsoft.com/office/drawing/2014/main" id="{D34AC0DE-58B6-3F42-A0B0-0632EB38DA93}"/>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06138A61-9A3E-944D-964A-1DE0AFC0D54A}" type="slidenum">
              <a:rPr lang="en-US" altLang="en-US"/>
              <a:pPr/>
              <a:t>‹#›</a:t>
            </a:fld>
            <a:endParaRPr lang="en-US" altLang="en-US"/>
          </a:p>
        </p:txBody>
      </p:sp>
    </p:spTree>
    <p:extLst>
      <p:ext uri="{BB962C8B-B14F-4D97-AF65-F5344CB8AC3E}">
        <p14:creationId xmlns:p14="http://schemas.microsoft.com/office/powerpoint/2010/main" val="38163040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15D30B-22DD-804D-8E0B-C8375882CDF9}"/>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5">
            <a:extLst>
              <a:ext uri="{FF2B5EF4-FFF2-40B4-BE49-F238E27FC236}">
                <a16:creationId xmlns:a16="http://schemas.microsoft.com/office/drawing/2014/main" id="{AD524639-83C5-0049-B525-05E289416D30}"/>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6">
            <a:extLst>
              <a:ext uri="{FF2B5EF4-FFF2-40B4-BE49-F238E27FC236}">
                <a16:creationId xmlns:a16="http://schemas.microsoft.com/office/drawing/2014/main" id="{D616888B-D199-6F4B-AEA8-FEADC319B439}"/>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7850D4A5-65BC-5741-9F86-7403B76CA3CD}" type="slidenum">
              <a:rPr lang="en-US" altLang="en-US"/>
              <a:pPr/>
              <a:t>‹#›</a:t>
            </a:fld>
            <a:endParaRPr lang="en-US" altLang="en-US"/>
          </a:p>
        </p:txBody>
      </p:sp>
    </p:spTree>
    <p:extLst>
      <p:ext uri="{BB962C8B-B14F-4D97-AF65-F5344CB8AC3E}">
        <p14:creationId xmlns:p14="http://schemas.microsoft.com/office/powerpoint/2010/main" val="735646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3846583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FF312E-AF0F-274B-9E1A-F882E6B68655}"/>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3" name="Rectangle 5">
            <a:extLst>
              <a:ext uri="{FF2B5EF4-FFF2-40B4-BE49-F238E27FC236}">
                <a16:creationId xmlns:a16="http://schemas.microsoft.com/office/drawing/2014/main" id="{C62729DF-748D-6040-AF42-412A8A4E4710}"/>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4" name="Rectangle 6">
            <a:extLst>
              <a:ext uri="{FF2B5EF4-FFF2-40B4-BE49-F238E27FC236}">
                <a16:creationId xmlns:a16="http://schemas.microsoft.com/office/drawing/2014/main" id="{83FE30B2-04FA-474E-96F5-0B71032AD18B}"/>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A2259BEF-7EB1-7246-84AE-97540E82086F}" type="slidenum">
              <a:rPr lang="en-US" altLang="en-US"/>
              <a:pPr/>
              <a:t>‹#›</a:t>
            </a:fld>
            <a:endParaRPr lang="en-US" altLang="en-US"/>
          </a:p>
        </p:txBody>
      </p:sp>
    </p:spTree>
    <p:extLst>
      <p:ext uri="{BB962C8B-B14F-4D97-AF65-F5344CB8AC3E}">
        <p14:creationId xmlns:p14="http://schemas.microsoft.com/office/powerpoint/2010/main" val="318071738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298CA7-6270-C441-AC3F-35F77C12C253}"/>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7A8DA752-E9C8-2040-9A7A-59D4C8CE611E}"/>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24A7DEBA-5488-8748-8980-DE1E5A4E5671}"/>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55ABD043-B331-FC48-A1C3-98DE935E82CF}" type="slidenum">
              <a:rPr lang="en-US" altLang="en-US"/>
              <a:pPr/>
              <a:t>‹#›</a:t>
            </a:fld>
            <a:endParaRPr lang="en-US" altLang="en-US"/>
          </a:p>
        </p:txBody>
      </p:sp>
    </p:spTree>
    <p:extLst>
      <p:ext uri="{BB962C8B-B14F-4D97-AF65-F5344CB8AC3E}">
        <p14:creationId xmlns:p14="http://schemas.microsoft.com/office/powerpoint/2010/main" val="329622312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48D4B6-4402-B84E-A396-5B9AB01AA91B}"/>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Footer Placeholder 5">
            <a:extLst>
              <a:ext uri="{FF2B5EF4-FFF2-40B4-BE49-F238E27FC236}">
                <a16:creationId xmlns:a16="http://schemas.microsoft.com/office/drawing/2014/main" id="{9CFA1954-A537-B344-819C-23A5169C828C}"/>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Slide Number Placeholder 6">
            <a:extLst>
              <a:ext uri="{FF2B5EF4-FFF2-40B4-BE49-F238E27FC236}">
                <a16:creationId xmlns:a16="http://schemas.microsoft.com/office/drawing/2014/main" id="{12495360-0BDA-4F48-BD62-52796F884956}"/>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E3CDD851-B6E5-8241-9D2D-027DBC59B168}" type="slidenum">
              <a:rPr lang="en-US" altLang="en-US"/>
              <a:pPr/>
              <a:t>‹#›</a:t>
            </a:fld>
            <a:endParaRPr lang="en-US" altLang="en-US"/>
          </a:p>
        </p:txBody>
      </p:sp>
    </p:spTree>
    <p:extLst>
      <p:ext uri="{BB962C8B-B14F-4D97-AF65-F5344CB8AC3E}">
        <p14:creationId xmlns:p14="http://schemas.microsoft.com/office/powerpoint/2010/main" val="248337955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875EC4-6CC3-4F45-B207-5828BC55E8A8}"/>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65D6B4AD-B218-DF46-829E-39B9551ECEC4}"/>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FE30D3D8-F734-5349-9175-1EDED452AD2E}"/>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69B878DD-CE7E-294E-A344-46FA9024D1E7}" type="slidenum">
              <a:rPr lang="en-US" altLang="en-US"/>
              <a:pPr/>
              <a:t>‹#›</a:t>
            </a:fld>
            <a:endParaRPr lang="en-US" altLang="en-US"/>
          </a:p>
        </p:txBody>
      </p:sp>
    </p:spTree>
    <p:extLst>
      <p:ext uri="{BB962C8B-B14F-4D97-AF65-F5344CB8AC3E}">
        <p14:creationId xmlns:p14="http://schemas.microsoft.com/office/powerpoint/2010/main" val="561411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AED2A-B871-9146-A908-3B90207126F2}"/>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5" name="Rectangle 5">
            <a:extLst>
              <a:ext uri="{FF2B5EF4-FFF2-40B4-BE49-F238E27FC236}">
                <a16:creationId xmlns:a16="http://schemas.microsoft.com/office/drawing/2014/main" id="{F541A6E2-E534-9A4A-AB8C-7D7AD092166D}"/>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6" name="Rectangle 6">
            <a:extLst>
              <a:ext uri="{FF2B5EF4-FFF2-40B4-BE49-F238E27FC236}">
                <a16:creationId xmlns:a16="http://schemas.microsoft.com/office/drawing/2014/main" id="{5FEFA296-CB01-8746-BD52-1DC8C25FB40A}"/>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C753B903-C341-BE40-919E-9CDE5639D78C}" type="slidenum">
              <a:rPr lang="en-US" altLang="en-US"/>
              <a:pPr/>
              <a:t>‹#›</a:t>
            </a:fld>
            <a:endParaRPr lang="en-US" altLang="en-US"/>
          </a:p>
        </p:txBody>
      </p:sp>
    </p:spTree>
    <p:extLst>
      <p:ext uri="{BB962C8B-B14F-4D97-AF65-F5344CB8AC3E}">
        <p14:creationId xmlns:p14="http://schemas.microsoft.com/office/powerpoint/2010/main" val="380535816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52A524-9664-C446-AC16-848FE7AD03AF}"/>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7" name="Rectangle 5">
            <a:extLst>
              <a:ext uri="{FF2B5EF4-FFF2-40B4-BE49-F238E27FC236}">
                <a16:creationId xmlns:a16="http://schemas.microsoft.com/office/drawing/2014/main" id="{F25E63E4-1CC5-344C-9E94-B78957E32105}"/>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fontAlgn="auto">
              <a:spcBef>
                <a:spcPts val="0"/>
              </a:spcBef>
              <a:spcAft>
                <a:spcPts val="0"/>
              </a:spcAft>
              <a:defRPr>
                <a:latin typeface="Times New Roman" charset="0"/>
                <a:ea typeface="ＭＳ Ｐゴシック"/>
                <a:cs typeface="+mn-cs"/>
              </a:defRPr>
            </a:lvl1pPr>
          </a:lstStyle>
          <a:p>
            <a:pPr>
              <a:defRPr/>
            </a:pPr>
            <a:endParaRPr lang="en-US"/>
          </a:p>
        </p:txBody>
      </p:sp>
      <p:sp>
        <p:nvSpPr>
          <p:cNvPr id="8" name="Rectangle 6">
            <a:extLst>
              <a:ext uri="{FF2B5EF4-FFF2-40B4-BE49-F238E27FC236}">
                <a16:creationId xmlns:a16="http://schemas.microsoft.com/office/drawing/2014/main" id="{79959D8B-ACC1-C540-937D-7F6CF847FF6C}"/>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457200">
              <a:defRPr>
                <a:latin typeface="Times New Roman" panose="02020603050405020304" pitchFamily="18" charset="0"/>
              </a:defRPr>
            </a:lvl1pPr>
          </a:lstStyle>
          <a:p>
            <a:fld id="{8DD93012-79A8-1244-BE3B-AD90093B7DA4}" type="slidenum">
              <a:rPr lang="en-US" altLang="en-US"/>
              <a:pPr/>
              <a:t>‹#›</a:t>
            </a:fld>
            <a:endParaRPr lang="en-US" altLang="en-US"/>
          </a:p>
        </p:txBody>
      </p:sp>
    </p:spTree>
    <p:extLst>
      <p:ext uri="{BB962C8B-B14F-4D97-AF65-F5344CB8AC3E}">
        <p14:creationId xmlns:p14="http://schemas.microsoft.com/office/powerpoint/2010/main" val="319894891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343469887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38293318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253625250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420396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75355336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49657966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4014349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3424248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354866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0095327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05934347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196473960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p>
          </p:txBody>
        </p:sp>
      </p:grpSp>
      <p:sp>
        <p:nvSpPr>
          <p:cNvPr id="79883" name="Rectangle 11"/>
          <p:cNvSpPr>
            <a:spLocks noGrp="1" noChangeArrowheads="1"/>
          </p:cNvSpPr>
          <p:nvPr>
            <p:ph type="ctrTitle" sz="quarter"/>
          </p:nvPr>
        </p:nvSpPr>
        <p:spPr>
          <a:xfrm>
            <a:off x="685800" y="1736727"/>
            <a:ext cx="7772400" cy="1920875"/>
          </a:xfrm>
        </p:spPr>
        <p:txBody>
          <a:bodyPr/>
          <a:lstStyle>
            <a:lvl1pPr>
              <a:defRPr sz="45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184189027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149486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840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0800318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00522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00308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91521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12320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17215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63679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43152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1759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276908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41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412753600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718289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377037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73839151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0144957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1032288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542904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510874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2591874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30316295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1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3FD61C7-AF4E-460B-8BC1-F4B498DC440C}" type="slidenum">
              <a:rPr lang="en-US" altLang="en-US"/>
              <a:pPr/>
              <a:t>‹#›</a:t>
            </a:fld>
            <a:endParaRPr lang="en-US" altLang="en-US"/>
          </a:p>
        </p:txBody>
      </p:sp>
    </p:spTree>
    <p:extLst>
      <p:ext uri="{BB962C8B-B14F-4D97-AF65-F5344CB8AC3E}">
        <p14:creationId xmlns:p14="http://schemas.microsoft.com/office/powerpoint/2010/main" val="1130976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5199177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2914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23182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19397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34332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8309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98472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53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85207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7887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5611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05597922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424226518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58459778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74981875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216370793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3/14/25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5728405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3/14/25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247058101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3/14/25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0390840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313939638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3/14/25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19014988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2308787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4585154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3/14/25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57065182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123249058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97802400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379696228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0281320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56785241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44454570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357116173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22324431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2070133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91296649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12527425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18849262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280738762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275793336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92992270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21939973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210523380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55902981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161140532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290125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41565068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356317280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3639835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13018374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44893130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34310496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103910031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18182614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236395397"/>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18081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1926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83810739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17199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492279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753883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4331434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3210929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9250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4484017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4202048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2478000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46578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3368613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0001000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88300024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30288617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85947446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98028411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69355313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2414849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87380600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29516320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462379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050138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3643003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47500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F7ADE2A-8E88-40B7-BEC4-3B506646F1F5}" type="slidenum">
              <a:rPr lang="en-US" altLang="en-US"/>
              <a:pPr/>
              <a:t>‹#›</a:t>
            </a:fld>
            <a:endParaRPr lang="en-US" altLang="en-US"/>
          </a:p>
        </p:txBody>
      </p:sp>
    </p:spTree>
    <p:extLst>
      <p:ext uri="{BB962C8B-B14F-4D97-AF65-F5344CB8AC3E}">
        <p14:creationId xmlns:p14="http://schemas.microsoft.com/office/powerpoint/2010/main" val="3061907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2310740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954430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32818211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1070045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294764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1507488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3883466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3172724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547133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27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D4F782-3E59-4FD7-981F-77B83CA6D3BD}" type="slidenum">
              <a:rPr lang="en-US" altLang="en-US"/>
              <a:pPr/>
              <a:t>‹#›</a:t>
            </a:fld>
            <a:endParaRPr lang="en-US" altLang="en-US"/>
          </a:p>
        </p:txBody>
      </p:sp>
    </p:spTree>
    <p:extLst>
      <p:ext uri="{BB962C8B-B14F-4D97-AF65-F5344CB8AC3E}">
        <p14:creationId xmlns:p14="http://schemas.microsoft.com/office/powerpoint/2010/main" val="299756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31553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4436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3175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37483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2953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60321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95807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47516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0800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1684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BBF5B3-BD00-4ED0-B2AD-BBECCA360B82}" type="slidenum">
              <a:rPr lang="en-US" altLang="en-US"/>
              <a:pPr/>
              <a:t>‹#›</a:t>
            </a:fld>
            <a:endParaRPr lang="en-US" altLang="en-US"/>
          </a:p>
        </p:txBody>
      </p:sp>
    </p:spTree>
    <p:extLst>
      <p:ext uri="{BB962C8B-B14F-4D97-AF65-F5344CB8AC3E}">
        <p14:creationId xmlns:p14="http://schemas.microsoft.com/office/powerpoint/2010/main" val="23585090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27494473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1032589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508017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2799963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39168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177854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2877218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3118656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836259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368485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3.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7.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9.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60.xml"/><Relationship Id="rId16"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3.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7.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9.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8.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7.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9.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2.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52.xml"/><Relationship Id="rId16" Type="http://schemas.openxmlformats.org/officeDocument/2006/relationships/image" Target="../media/image4.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image" Target="../media/image3.png"/><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6.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1.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17" Type="http://schemas.openxmlformats.org/officeDocument/2006/relationships/image" Target="../media/image5.png"/><Relationship Id="rId2" Type="http://schemas.openxmlformats.org/officeDocument/2006/relationships/slideLayout" Target="../slideLayouts/slideLayout285.xml"/><Relationship Id="rId16" Type="http://schemas.openxmlformats.org/officeDocument/2006/relationships/image" Target="../media/image4.pn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image" Target="../media/image3.png"/><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1.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96.xml"/><Relationship Id="rId16" Type="http://schemas.openxmlformats.org/officeDocument/2006/relationships/image" Target="../media/image4.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image" Target="../media/image3.png"/><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17" Type="http://schemas.openxmlformats.org/officeDocument/2006/relationships/image" Target="../media/image5.png"/><Relationship Id="rId2" Type="http://schemas.openxmlformats.org/officeDocument/2006/relationships/slideLayout" Target="../slideLayouts/slideLayout307.xml"/><Relationship Id="rId16" Type="http://schemas.openxmlformats.org/officeDocument/2006/relationships/image" Target="../media/image4.pn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image" Target="../media/image3.png"/><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1.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318.xml"/><Relationship Id="rId16" Type="http://schemas.openxmlformats.org/officeDocument/2006/relationships/image" Target="../media/image4.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image" Target="../media/image3.png"/><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1.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329.xml"/><Relationship Id="rId16" Type="http://schemas.openxmlformats.org/officeDocument/2006/relationships/image" Target="../media/image4.png"/><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image" Target="../media/image3.png"/><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2.xml"/><Relationship Id="rId1"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3.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7.pn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5.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9.pn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6.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388.xml"/><Relationship Id="rId1"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0.xml"/><Relationship Id="rId1"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1.jpe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43.xml"/><Relationship Id="rId17" Type="http://schemas.openxmlformats.org/officeDocument/2006/relationships/image" Target="../media/image5.png"/><Relationship Id="rId2" Type="http://schemas.openxmlformats.org/officeDocument/2006/relationships/slideLayout" Target="../slideLayouts/slideLayout438.xml"/><Relationship Id="rId16" Type="http://schemas.openxmlformats.org/officeDocument/2006/relationships/image" Target="../media/image4.png"/><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image" Target="../media/image3.png"/><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4.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image" Target="../media/image1.jpeg"/><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5.xml"/><Relationship Id="rId17" Type="http://schemas.openxmlformats.org/officeDocument/2006/relationships/image" Target="../media/image5.png"/><Relationship Id="rId2" Type="http://schemas.openxmlformats.org/officeDocument/2006/relationships/slideLayout" Target="../slideLayouts/slideLayout460.xml"/><Relationship Id="rId16" Type="http://schemas.openxmlformats.org/officeDocument/2006/relationships/image" Target="../media/image4.png"/><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image" Target="../media/image3.png"/><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image" Target="../media/image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46.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82.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8.xml"/><Relationship Id="rId1" Type="http://schemas.openxmlformats.org/officeDocument/2006/relationships/slideLayout" Target="../slideLayouts/slideLayout4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1.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9.xml"/><Relationship Id="rId17" Type="http://schemas.openxmlformats.org/officeDocument/2006/relationships/image" Target="../media/image5.png"/><Relationship Id="rId2" Type="http://schemas.openxmlformats.org/officeDocument/2006/relationships/slideLayout" Target="../slideLayouts/slideLayout485.xml"/><Relationship Id="rId16" Type="http://schemas.openxmlformats.org/officeDocument/2006/relationships/image" Target="../media/image4.png"/><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image" Target="../media/image3.png"/><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50.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1.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2.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53.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5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56.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1.jpe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7.xml"/><Relationship Id="rId17" Type="http://schemas.openxmlformats.org/officeDocument/2006/relationships/image" Target="../media/image5.png"/><Relationship Id="rId2" Type="http://schemas.openxmlformats.org/officeDocument/2006/relationships/slideLayout" Target="../slideLayouts/slideLayout567.xml"/><Relationship Id="rId16" Type="http://schemas.openxmlformats.org/officeDocument/2006/relationships/image" Target="../media/image4.png"/><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5" Type="http://schemas.openxmlformats.org/officeDocument/2006/relationships/image" Target="../media/image3.png"/><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9.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9.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8.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6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6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62.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2" Type="http://schemas.openxmlformats.org/officeDocument/2006/relationships/slideLayout" Target="../slideLayouts/slideLayout634.xml"/><Relationship Id="rId16" Type="http://schemas.openxmlformats.org/officeDocument/2006/relationships/theme" Target="../theme/theme63.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slideLayout" Target="../slideLayouts/slideLayout647.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4.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6.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theme" Target="../theme/theme65.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69.xml"/><Relationship Id="rId16" Type="http://schemas.openxmlformats.org/officeDocument/2006/relationships/image" Target="../media/image4.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0.xml"/><Relationship Id="rId16"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5.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endParaRPr lang="en-US" alt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endParaRPr lang="en-US" alt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fld id="{03EE5E6E-F5E6-4666-89A5-C0B2A087A9DB}" type="slidenum">
              <a:rPr lang="en-US" altLang="en-US"/>
              <a:pPr/>
              <a:t>‹#›</a:t>
            </a:fld>
            <a:endParaRPr lang="en-US" alt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027651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4910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80521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79734176"/>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08755516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8412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ea typeface="ＭＳ Ｐゴシック" charset="0"/>
              </a:rPr>
              <a:pPr eaLnBrk="0" hangingPunct="0">
                <a:spcBef>
                  <a:spcPct val="0"/>
                </a:spcBef>
                <a:defRPr/>
              </a:pPr>
              <a:t>‹#›</a:t>
            </a:fld>
            <a:endParaRPr lang="en-US">
              <a:ea typeface="ＭＳ Ｐゴシック" charset="0"/>
            </a:endParaRPr>
          </a:p>
        </p:txBody>
      </p:sp>
    </p:spTree>
    <p:extLst>
      <p:ext uri="{BB962C8B-B14F-4D97-AF65-F5344CB8AC3E}">
        <p14:creationId xmlns:p14="http://schemas.microsoft.com/office/powerpoint/2010/main" val="159969466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619186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a typeface="ＭＳ Ｐゴシック"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737973"/>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79132542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AAF4B70A-6D39-314B-A1F0-D5884D662B31}"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516712986"/>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739630639"/>
      </p:ext>
    </p:extLst>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07445FE6-8F5F-B445-9B38-75D61F8283CB}"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172854665"/>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619462777"/>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7222770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ea typeface="ＭＳ Ｐゴシック" charset="0"/>
              </a:rPr>
              <a:pPr>
                <a:defRPr/>
              </a:pPr>
              <a:t>‹#›</a:t>
            </a:fld>
            <a:endParaRPr lang="en-US">
              <a:ea typeface="ＭＳ Ｐゴシック" charset="0"/>
            </a:endParaRPr>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8241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768591D-F32F-0341-ADF9-F35BDF76CAA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23013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116704934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8593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1445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ea typeface="ＭＳ Ｐゴシック" charset="0"/>
              </a:rPr>
              <a:pPr>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8785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53761943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03435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074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6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lgn="l">
              <a:spcBef>
                <a:spcPct val="0"/>
              </a:spcBef>
              <a:defRPr/>
            </a:pPr>
            <a:endParaRPr lang="en-US"/>
          </a:p>
        </p:txBody>
      </p:sp>
      <p:sp>
        <p:nvSpPr>
          <p:cNvPr id="11059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spcBef>
                <a:spcPct val="0"/>
              </a:spcBef>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CEC2C041-9300-194A-A733-37CDA45EDF66}" type="slidenum">
              <a:rPr lang="en-US">
                <a:ea typeface="ＭＳ Ｐゴシック"/>
              </a:rPr>
              <a:pPr>
                <a:spcBef>
                  <a:spcPct val="0"/>
                </a:spcBef>
                <a:defRPr/>
              </a:pPr>
              <a:t>‹#›</a:t>
            </a:fld>
            <a:endParaRPr lang="en-US">
              <a:ea typeface="ＭＳ Ｐゴシック"/>
            </a:endParaRPr>
          </a:p>
        </p:txBody>
      </p:sp>
    </p:spTree>
    <p:extLst>
      <p:ext uri="{BB962C8B-B14F-4D97-AF65-F5344CB8AC3E}">
        <p14:creationId xmlns:p14="http://schemas.microsoft.com/office/powerpoint/2010/main" val="2715609736"/>
      </p:ext>
    </p:extLst>
  </p:cSld>
  <p:clrMap bg1="lt1" tx1="dk1" bg2="lt2" tx2="dk2" accent1="accent1" accent2="accent2" accent3="accent3" accent4="accent4" accent5="accent5" accent6="accent6" hlink="hlink" folHlink="folHlink"/>
  <p:sldLayoutIdLst>
    <p:sldLayoutId id="2147484274"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C7FCEC4A-0619-534F-AB0C-4C4D1986DF16}" type="slidenum">
              <a:rPr lang="en-US"/>
              <a:pPr>
                <a:spcBef>
                  <a:spcPct val="0"/>
                </a:spcBef>
                <a:defRPr/>
              </a:pPr>
              <a:t>‹#›</a:t>
            </a:fld>
            <a:endParaRPr lang="en-US"/>
          </a:p>
        </p:txBody>
      </p:sp>
    </p:spTree>
    <p:extLst>
      <p:ext uri="{BB962C8B-B14F-4D97-AF65-F5344CB8AC3E}">
        <p14:creationId xmlns:p14="http://schemas.microsoft.com/office/powerpoint/2010/main" val="3348488543"/>
      </p:ext>
    </p:extLst>
  </p:cSld>
  <p:clrMap bg1="dk2" tx1="lt1" bg2="dk1" tx2="lt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2578797"/>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140529850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A09190F-1DDF-BB4A-8149-160679DE78A3}" type="datetimeFigureOut">
              <a:rPr lang="en-US" smtClean="0">
                <a:solidFill>
                  <a:prstClr val="black">
                    <a:tint val="75000"/>
                  </a:prstClr>
                </a:solidFill>
                <a:latin typeface="Arial"/>
                <a:ea typeface="+mn-ea"/>
                <a:cs typeface="+mn-cs"/>
              </a:rPr>
              <a:pPr defTabSz="457200" fontAlgn="auto">
                <a:spcBef>
                  <a:spcPts val="0"/>
                </a:spcBef>
                <a:spcAft>
                  <a:spcPts val="0"/>
                </a:spcAft>
              </a:pPr>
              <a:t>3/14/25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C1E6AF5-127D-7646-B7B1-9D3D83604E8E}" type="slidenum">
              <a:rPr lang="en-US" smtClean="0">
                <a:solidFill>
                  <a:prstClr val="black">
                    <a:tint val="75000"/>
                  </a:prstClr>
                </a:solidFill>
                <a:latin typeface="Arial"/>
                <a:ea typeface="+mn-ea"/>
                <a:cs typeface="+mn-cs"/>
              </a:rPr>
              <a:pPr defTabSz="457200" fontAlgn="auto">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59413951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068462298"/>
      </p:ext>
    </p:extLst>
  </p:cSld>
  <p:clrMap bg1="lt1" tx1="dk1" bg2="lt2" tx2="dk2" accent1="accent1" accent2="accent2" accent3="accent3" accent4="accent4" accent5="accent5" accent6="accent6" hlink="hlink" folHlink="folHlink"/>
  <p:sldLayoutIdLst>
    <p:sldLayoutId id="2147484328" r:id="rId1"/>
    <p:sldLayoutId id="214748432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013629725"/>
      </p:ext>
    </p:extLst>
  </p:cSld>
  <p:clrMap bg1="lt1" tx1="dk1" bg2="lt2" tx2="dk2" accent1="accent1" accent2="accent2" accent3="accent3" accent4="accent4" accent5="accent5" accent6="accent6" hlink="hlink" folHlink="folHlink"/>
  <p:sldLayoutIdLst>
    <p:sldLayoutId id="2147484331" r:id="rId1"/>
    <p:sldLayoutId id="214748433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15ECA9A-0CA1-2241-8B17-101050108B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6014B-C7F5-F54C-8863-4940D271A52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3236" name="Rectangle 4">
            <a:extLst>
              <a:ext uri="{FF2B5EF4-FFF2-40B4-BE49-F238E27FC236}">
                <a16:creationId xmlns:a16="http://schemas.microsoft.com/office/drawing/2014/main" id="{58491F69-85FF-9A48-B568-F414CECE76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a:extLst>
              <a:ext uri="{FF2B5EF4-FFF2-40B4-BE49-F238E27FC236}">
                <a16:creationId xmlns:a16="http://schemas.microsoft.com/office/drawing/2014/main" id="{D57E424F-9B9F-FC48-8732-B83118B1E6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a:extLst>
              <a:ext uri="{FF2B5EF4-FFF2-40B4-BE49-F238E27FC236}">
                <a16:creationId xmlns:a16="http://schemas.microsoft.com/office/drawing/2014/main" id="{0C236FA8-9337-C645-9859-985A3B51344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defRPr>
            </a:lvl1pPr>
          </a:lstStyle>
          <a:p>
            <a:fld id="{96F65F5B-6507-2246-8692-08612CA552B8}" type="slidenum">
              <a:rPr lang="en-US" altLang="en-US"/>
              <a:pPr/>
              <a:t>‹#›</a:t>
            </a:fld>
            <a:endParaRPr lang="en-US" altLang="en-US"/>
          </a:p>
        </p:txBody>
      </p:sp>
    </p:spTree>
    <p:extLst>
      <p:ext uri="{BB962C8B-B14F-4D97-AF65-F5344CB8AC3E}">
        <p14:creationId xmlns:p14="http://schemas.microsoft.com/office/powerpoint/2010/main" val="2314212257"/>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latin typeface="Times New Roman" charset="0"/>
                <a:ea typeface="ＭＳ Ｐゴシック" charset="0"/>
              </a:rPr>
              <a:pPr>
                <a:spcBef>
                  <a:spcPct val="0"/>
                </a:spcBef>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9768785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1">
            <a:extLst>
              <a:ext uri="{FF2B5EF4-FFF2-40B4-BE49-F238E27FC236}">
                <a16:creationId xmlns:a16="http://schemas.microsoft.com/office/drawing/2014/main" id="{1A522933-F173-B845-82E8-69BEB71411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a:t>Click to edit Master title style</a:t>
            </a:r>
          </a:p>
        </p:txBody>
      </p:sp>
      <p:sp>
        <p:nvSpPr>
          <p:cNvPr id="77827" name="Text Placeholder 2">
            <a:extLst>
              <a:ext uri="{FF2B5EF4-FFF2-40B4-BE49-F238E27FC236}">
                <a16:creationId xmlns:a16="http://schemas.microsoft.com/office/drawing/2014/main" id="{4E76F535-5B0A-714B-A362-E6364A8F5DC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DC77CE-DA0C-764B-908B-0E58B2E825C4}"/>
              </a:ext>
            </a:extLst>
          </p:cNvPr>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47A02CD-8BEF-E84A-A897-FF0D4B1E3B1B}" type="datetimeFigureOut">
              <a:rPr lang="en-US" altLang="en-US"/>
              <a:pPr/>
              <a:t>3/14/25</a:t>
            </a:fld>
            <a:endParaRPr lang="en-US" altLang="en-US"/>
          </a:p>
        </p:txBody>
      </p:sp>
      <p:sp>
        <p:nvSpPr>
          <p:cNvPr id="5" name="Footer Placeholder 4">
            <a:extLst>
              <a:ext uri="{FF2B5EF4-FFF2-40B4-BE49-F238E27FC236}">
                <a16:creationId xmlns:a16="http://schemas.microsoft.com/office/drawing/2014/main" id="{19D5782C-2AA0-7644-AE88-83CE1E32273C}"/>
              </a:ext>
            </a:extLst>
          </p:cNvPr>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a:extLst>
              <a:ext uri="{FF2B5EF4-FFF2-40B4-BE49-F238E27FC236}">
                <a16:creationId xmlns:a16="http://schemas.microsoft.com/office/drawing/2014/main" id="{ACB63B43-3246-3448-9362-EF38F596D8F8}"/>
              </a:ext>
            </a:extLst>
          </p:cNvPr>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panose="020F0502020204030204" pitchFamily="34" charset="0"/>
                <a:cs typeface="Arial" panose="020B0604020202020204" pitchFamily="34" charset="0"/>
                <a:sym typeface="Arial" panose="020B0604020202020204" pitchFamily="34" charset="0"/>
              </a:defRPr>
            </a:lvl1pPr>
          </a:lstStyle>
          <a:p>
            <a:fld id="{ACB67C4A-15C8-B542-9B8A-062D4E477F8D}" type="slidenum">
              <a:rPr lang="en-US" altLang="en-US"/>
              <a:pPr/>
              <a:t>‹#›</a:t>
            </a:fld>
            <a:endParaRPr lang="en-US" altLang="en-US"/>
          </a:p>
        </p:txBody>
      </p:sp>
    </p:spTree>
    <p:extLst>
      <p:ext uri="{BB962C8B-B14F-4D97-AF65-F5344CB8AC3E}">
        <p14:creationId xmlns:p14="http://schemas.microsoft.com/office/powerpoint/2010/main" val="410461504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841374936"/>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00333860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85324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spcBef>
                <a:spcPct val="0"/>
              </a:spcBef>
              <a:defRPr/>
            </a:pPr>
            <a:fld id="{C16A198B-9034-4749-8A8D-B90A5F5B90A3}" type="datetimeFigureOut">
              <a:rPr lang="en-US">
                <a:latin typeface="Calibri" charset="0"/>
              </a:rPr>
              <a:pPr algn="l">
                <a:spcBef>
                  <a:spcPct val="0"/>
                </a:spcBef>
                <a:defRPr/>
              </a:pPr>
              <a:t>3/14/25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spcBef>
                <a:spcPct val="0"/>
              </a:spcBef>
              <a:defRPr/>
            </a:pPr>
            <a:fld id="{FA356419-7718-C74B-9C0F-E2D2C7D5AD85}" type="slidenum">
              <a:rPr lang="en-US">
                <a:latin typeface="Calibri" charset="0"/>
              </a:rPr>
              <a:pPr>
                <a:spcBef>
                  <a:spcPct val="0"/>
                </a:spcBef>
                <a:defRPr/>
              </a:pPr>
              <a:t>‹#›</a:t>
            </a:fld>
            <a:endParaRPr lang="en-US">
              <a:latin typeface="Calibri" charset="0"/>
            </a:endParaRPr>
          </a:p>
        </p:txBody>
      </p:sp>
    </p:spTree>
    <p:extLst>
      <p:ext uri="{BB962C8B-B14F-4D97-AF65-F5344CB8AC3E}">
        <p14:creationId xmlns:p14="http://schemas.microsoft.com/office/powerpoint/2010/main" val="2614579471"/>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defTabSz="914400" fontAlgn="base">
              <a:spcAft>
                <a:spcPct val="0"/>
              </a:spcAft>
            </a:pPr>
            <a:endParaRPr lang="en-US" altLang="en-US">
              <a:solidFill>
                <a:srgbClr val="482400"/>
              </a:solidFill>
              <a:ea typeface="MS PGothic" pitchFamily="34" charset="-128"/>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defTabSz="914400" fontAlgn="base">
              <a:spcAft>
                <a:spcPct val="0"/>
              </a:spcAft>
            </a:pPr>
            <a:endParaRPr lang="en-US" altLang="en-US">
              <a:solidFill>
                <a:srgbClr val="482400"/>
              </a:solidFill>
              <a:ea typeface="MS PGothic" pitchFamily="34" charset="-128"/>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defTabSz="914400" fontAlgn="base">
              <a:spcAft>
                <a:spcPct val="0"/>
              </a:spcAft>
            </a:pPr>
            <a:fld id="{03EE5E6E-F5E6-4666-89A5-C0B2A087A9DB}" type="slidenum">
              <a:rPr lang="en-US" altLang="en-US">
                <a:solidFill>
                  <a:srgbClr val="482400"/>
                </a:solidFill>
                <a:ea typeface="MS PGothic" pitchFamily="34" charset="-128"/>
              </a:rPr>
              <a:pPr defTabSz="914400" fontAlgn="base">
                <a:spcAft>
                  <a:spcPct val="0"/>
                </a:spcAft>
              </a:pPr>
              <a:t>‹#›</a:t>
            </a:fld>
            <a:endParaRPr lang="en-US" altLang="en-US">
              <a:solidFill>
                <a:srgbClr val="482400"/>
              </a:solidFill>
              <a:ea typeface="MS PGothic" pitchFamily="34" charset="-128"/>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1751894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extLst>
      <p:ext uri="{BB962C8B-B14F-4D97-AF65-F5344CB8AC3E}">
        <p14:creationId xmlns:p14="http://schemas.microsoft.com/office/powerpoint/2010/main" val="4106248000"/>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1328841008"/>
      </p:ext>
    </p:extLst>
  </p:cSld>
  <p:clrMap bg1="lt1" tx1="dk1" bg2="lt2" tx2="dk2" accent1="accent1" accent2="accent2" accent3="accent3" accent4="accent4" accent5="accent5" accent6="accent6" hlink="hlink" folHlink="folHlink"/>
  <p:sldLayoutIdLst>
    <p:sldLayoutId id="214748443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extLst>
      <p:ext uri="{BB962C8B-B14F-4D97-AF65-F5344CB8AC3E}">
        <p14:creationId xmlns:p14="http://schemas.microsoft.com/office/powerpoint/2010/main" val="4230213742"/>
      </p:ext>
    </p:extLst>
  </p:cSld>
  <p:clrMap bg1="lt1" tx1="dk1" bg2="lt2" tx2="dk2" accent1="accent1" accent2="accent2" accent3="accent3" accent4="accent4" accent5="accent5" accent6="accent6" hlink="hlink" folHlink="folHlink"/>
  <p:sldLayoutIdLst>
    <p:sldLayoutId id="214748443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defTabSz="914400" fontAlgn="base">
              <a:spcAft>
                <a:spcPct val="0"/>
              </a:spcAft>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lgn="ctr" defTabSz="914400" fontAlgn="base">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defTabSz="914400" fontAlgn="base">
              <a:spcAft>
                <a:spcPct val="0"/>
              </a:spcAft>
              <a:defRPr/>
            </a:pPr>
            <a:fld id="{D366A4A1-0A59-464E-B148-F9297EAADB0C}" type="slidenum">
              <a:rPr lang="en-US">
                <a:ea typeface="ＭＳ Ｐゴシック" charset="0"/>
              </a:rPr>
              <a:pPr defTabSz="914400" fontAlgn="base">
                <a:spcAft>
                  <a:spcPct val="0"/>
                </a:spcAft>
                <a:defRPr/>
              </a:pPr>
              <a:t>‹#›</a:t>
            </a:fld>
            <a:endParaRPr lang="en-US">
              <a:ea typeface="ＭＳ Ｐゴシック" charset="0"/>
            </a:endParaRPr>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02337"/>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latin typeface="Times New Roman"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2692444767"/>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1696704788"/>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453314724"/>
      </p:ext>
    </p:extLst>
  </p:cSld>
  <p:clrMap bg1="dk2" tx1="lt1" bg2="dk1" tx2="lt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EC981AA-380D-0943-A267-2C4BBDACFB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6E19723F-F34D-3A48-9E59-D9553266BA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7380" name="Rectangle 4">
            <a:extLst>
              <a:ext uri="{FF2B5EF4-FFF2-40B4-BE49-F238E27FC236}">
                <a16:creationId xmlns:a16="http://schemas.microsoft.com/office/drawing/2014/main" id="{34DE81E4-3BC4-7B40-8583-0DAF94C80D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Times New Roman" pitchFamily="-105" charset="0"/>
                <a:ea typeface="+mn-ea"/>
                <a:cs typeface="+mn-cs"/>
              </a:defRPr>
            </a:lvl1pPr>
          </a:lstStyle>
          <a:p>
            <a:pPr>
              <a:defRPr/>
            </a:pPr>
            <a:endParaRPr lang="en-US"/>
          </a:p>
        </p:txBody>
      </p:sp>
      <p:sp>
        <p:nvSpPr>
          <p:cNvPr id="357381" name="Rectangle 5">
            <a:extLst>
              <a:ext uri="{FF2B5EF4-FFF2-40B4-BE49-F238E27FC236}">
                <a16:creationId xmlns:a16="http://schemas.microsoft.com/office/drawing/2014/main" id="{455DCA0A-9AE7-7B47-B242-15977B52B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Times New Roman" pitchFamily="-105" charset="0"/>
                <a:ea typeface="+mn-ea"/>
                <a:cs typeface="+mn-cs"/>
              </a:defRPr>
            </a:lvl1pPr>
          </a:lstStyle>
          <a:p>
            <a:pPr>
              <a:defRPr/>
            </a:pPr>
            <a:endParaRPr lang="en-US"/>
          </a:p>
        </p:txBody>
      </p:sp>
      <p:sp>
        <p:nvSpPr>
          <p:cNvPr id="357382" name="Rectangle 6">
            <a:extLst>
              <a:ext uri="{FF2B5EF4-FFF2-40B4-BE49-F238E27FC236}">
                <a16:creationId xmlns:a16="http://schemas.microsoft.com/office/drawing/2014/main" id="{D07BA14F-4707-9A47-A0EC-1F2132C9B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panose="02020603050405020304" pitchFamily="18" charset="0"/>
              </a:defRPr>
            </a:lvl1pPr>
          </a:lstStyle>
          <a:p>
            <a:fld id="{60EAD562-4629-204F-BD83-FF0A6237FCB8}" type="slidenum">
              <a:rPr lang="en-US" altLang="en-US"/>
              <a:pPr/>
              <a:t>‹#›</a:t>
            </a:fld>
            <a:endParaRPr lang="en-US" altLang="en-US"/>
          </a:p>
        </p:txBody>
      </p:sp>
    </p:spTree>
    <p:extLst>
      <p:ext uri="{BB962C8B-B14F-4D97-AF65-F5344CB8AC3E}">
        <p14:creationId xmlns:p14="http://schemas.microsoft.com/office/powerpoint/2010/main" val="3028142583"/>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4895569"/>
      </p:ext>
    </p:extLst>
  </p:cSld>
  <p:clrMap bg1="dk2" tx1="lt1" bg2="dk1"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3/14/25</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extLst>
      <p:ext uri="{BB962C8B-B14F-4D97-AF65-F5344CB8AC3E}">
        <p14:creationId xmlns:p14="http://schemas.microsoft.com/office/powerpoint/2010/main" val="31163561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677335287"/>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33684D5-3F0A-904C-ADBF-A56D658B1A9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a:extLst>
              <a:ext uri="{FF2B5EF4-FFF2-40B4-BE49-F238E27FC236}">
                <a16:creationId xmlns:a16="http://schemas.microsoft.com/office/drawing/2014/main" id="{F81ECDA2-3B4D-6742-B5E8-6828D3550C4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a:extLst>
              <a:ext uri="{FF2B5EF4-FFF2-40B4-BE49-F238E27FC236}">
                <a16:creationId xmlns:a16="http://schemas.microsoft.com/office/drawing/2014/main" id="{D70CAAA0-F978-CC42-84E2-D248CC33BA9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a:extLst>
              <a:ext uri="{FF2B5EF4-FFF2-40B4-BE49-F238E27FC236}">
                <a16:creationId xmlns:a16="http://schemas.microsoft.com/office/drawing/2014/main" id="{5A078F86-DB9B-DF40-9FF6-CAC608AC914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a:extLst>
              <a:ext uri="{FF2B5EF4-FFF2-40B4-BE49-F238E27FC236}">
                <a16:creationId xmlns:a16="http://schemas.microsoft.com/office/drawing/2014/main" id="{F8C24925-8337-4842-B53E-A98BB6E83B0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defRPr>
            </a:lvl1pPr>
          </a:lstStyle>
          <a:p>
            <a:fld id="{D9BB34B7-C529-874F-AC35-FFA320E5BBA0}" type="slidenum">
              <a:rPr lang="en-US" altLang="en-US"/>
              <a:pPr/>
              <a:t>‹#›</a:t>
            </a:fld>
            <a:endParaRPr lang="en-US" altLang="en-US"/>
          </a:p>
        </p:txBody>
      </p:sp>
    </p:spTree>
    <p:extLst>
      <p:ext uri="{BB962C8B-B14F-4D97-AF65-F5344CB8AC3E}">
        <p14:creationId xmlns:p14="http://schemas.microsoft.com/office/powerpoint/2010/main" val="2106234281"/>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6390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9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9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2"/>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9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68598"/>
      </p:ext>
    </p:extLst>
  </p:cSld>
  <p:clrMap bg1="dk2" tx1="lt1" bg2="dk1"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3429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6pPr>
      <a:lvl7pPr marL="6858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7pPr>
      <a:lvl8pPr marL="10287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8pPr>
      <a:lvl9pPr marL="1371600" algn="ctr" rtl="0" fontAlgn="base">
        <a:spcBef>
          <a:spcPct val="0"/>
        </a:spcBef>
        <a:spcAft>
          <a:spcPct val="0"/>
        </a:spcAft>
        <a:defRPr sz="33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257175" indent="-257175"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cs typeface="ＭＳ Ｐゴシック" charset="0"/>
        </a:defRPr>
      </a:lvl1pPr>
      <a:lvl2pPr marL="557213" indent="-214313" algn="l" rtl="0" eaLnBrk="0" fontAlgn="base" hangingPunct="0">
        <a:spcBef>
          <a:spcPct val="20000"/>
        </a:spcBef>
        <a:spcAft>
          <a:spcPct val="0"/>
        </a:spcAft>
        <a:buClr>
          <a:schemeClr val="accent2"/>
        </a:buClr>
        <a:buSzPct val="70000"/>
        <a:buFont typeface="Wingdings" charset="0"/>
        <a:buChar char="n"/>
        <a:defRPr sz="2100">
          <a:solidFill>
            <a:schemeClr val="tx1"/>
          </a:solidFill>
          <a:effectLst>
            <a:outerShdw blurRad="38100" dist="38100" dir="2700000" algn="tl">
              <a:srgbClr val="000000"/>
            </a:outerShdw>
          </a:effectLst>
          <a:latin typeface="+mn-lt"/>
          <a:ea typeface="+mn-ea"/>
        </a:defRPr>
      </a:lvl2pPr>
      <a:lvl3pPr marL="857250" indent="-171450" algn="l" rtl="0" eaLnBrk="0" fontAlgn="base" hangingPunct="0">
        <a:spcBef>
          <a:spcPct val="20000"/>
        </a:spcBef>
        <a:spcAft>
          <a:spcPct val="0"/>
        </a:spcAft>
        <a:buClr>
          <a:schemeClr val="tx2"/>
        </a:buClr>
        <a:buSzPct val="70000"/>
        <a:buFont typeface="Wingdings" charset="0"/>
        <a:buChar char="n"/>
        <a:defRPr sz="1800">
          <a:solidFill>
            <a:schemeClr val="tx1"/>
          </a:solidFill>
          <a:effectLst>
            <a:outerShdw blurRad="38100" dist="38100" dir="2700000" algn="tl">
              <a:srgbClr val="000000"/>
            </a:outerShdw>
          </a:effectLst>
          <a:latin typeface="+mn-lt"/>
          <a:ea typeface="+mn-ea"/>
        </a:defRPr>
      </a:lvl3pPr>
      <a:lvl4pPr marL="1200150" indent="-171450" algn="l" rtl="0" eaLnBrk="0" fontAlgn="base" hangingPunct="0">
        <a:spcBef>
          <a:spcPct val="20000"/>
        </a:spcBef>
        <a:spcAft>
          <a:spcPct val="0"/>
        </a:spcAft>
        <a:buClr>
          <a:schemeClr val="accent2"/>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4pPr>
      <a:lvl5pPr marL="1543050" indent="-171450" algn="l" rtl="0" eaLnBrk="0" fontAlgn="base" hangingPunct="0">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5pPr>
      <a:lvl6pPr marL="18859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6pPr>
      <a:lvl7pPr marL="22288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7pPr>
      <a:lvl8pPr marL="25717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8pPr>
      <a:lvl9pPr marL="2914650" indent="-171450" algn="l" rtl="0" fontAlgn="base">
        <a:spcBef>
          <a:spcPct val="20000"/>
        </a:spcBef>
        <a:spcAft>
          <a:spcPct val="0"/>
        </a:spcAft>
        <a:buClr>
          <a:schemeClr val="hlink"/>
        </a:buClr>
        <a:buSzPct val="70000"/>
        <a:buFont typeface="Wingdings" charset="0"/>
        <a:buChar char="n"/>
        <a:defRPr sz="15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43103425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a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a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a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ea typeface="ＭＳ Ｐゴシック" charset="0"/>
              </a:rPr>
              <a:pPr>
                <a:spcBef>
                  <a:spcPct val="0"/>
                </a:spcBef>
                <a:defRPr/>
              </a:pPr>
              <a:t>‹#›</a:t>
            </a:fld>
            <a:endParaRPr lang="en-US">
              <a:latin typeface="Arial" charset="0"/>
              <a:ea typeface="ＭＳ Ｐゴシック" charset="0"/>
            </a:endParaRPr>
          </a:p>
        </p:txBody>
      </p:sp>
    </p:spTree>
    <p:extLst>
      <p:ext uri="{BB962C8B-B14F-4D97-AF65-F5344CB8AC3E}">
        <p14:creationId xmlns:p14="http://schemas.microsoft.com/office/powerpoint/2010/main" val="1423857666"/>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129347"/>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3/14/25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3020000152"/>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3000885771"/>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3494794631"/>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30249357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84289002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ea typeface="ＭＳ Ｐゴシック" charset="0"/>
              </a:rPr>
              <a:pPr>
                <a:defRPr/>
              </a:pPr>
              <a:t>‹#›</a:t>
            </a:fld>
            <a:endParaRPr lang="en-US">
              <a:ea typeface="ＭＳ Ｐゴシック" charset="0"/>
            </a:endParaRPr>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69568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82223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ea typeface="ＭＳ Ｐゴシック" charset="0"/>
              </a:rPr>
              <a:pPr>
                <a:defRPr/>
              </a:pPr>
              <a:t>‹#›</a:t>
            </a:fld>
            <a:endParaRPr lang="en-US">
              <a:ea typeface="ＭＳ Ｐゴシック" charset="0"/>
            </a:endParaRPr>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230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4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65.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58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583.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583.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58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8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58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55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3.xml"/></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555.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391.xml"/><Relationship Id="rId4" Type="http://schemas.openxmlformats.org/officeDocument/2006/relationships/image" Target="../media/image2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195.xml"/><Relationship Id="rId4" Type="http://schemas.openxmlformats.org/officeDocument/2006/relationships/image" Target="../media/image2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9.xml"/><Relationship Id="rId1" Type="http://schemas.openxmlformats.org/officeDocument/2006/relationships/slideLayout" Target="../slideLayouts/slideLayout195.xml"/><Relationship Id="rId4" Type="http://schemas.openxmlformats.org/officeDocument/2006/relationships/image" Target="../media/image29.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246.xml"/><Relationship Id="rId5" Type="http://schemas.openxmlformats.org/officeDocument/2006/relationships/image" Target="../media/image110.jpeg"/><Relationship Id="rId4" Type="http://schemas.openxmlformats.org/officeDocument/2006/relationships/image" Target="../media/image109.emf"/></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170.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2.xml"/><Relationship Id="rId1" Type="http://schemas.openxmlformats.org/officeDocument/2006/relationships/slideLayout" Target="../slideLayouts/slideLayout44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25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543.xml"/><Relationship Id="rId1" Type="http://schemas.openxmlformats.org/officeDocument/2006/relationships/themeOverride" Target="../theme/themeOverride9.xml"/><Relationship Id="rId5" Type="http://schemas.openxmlformats.org/officeDocument/2006/relationships/image" Target="../media/image115.png"/><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5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4.xml"/><Relationship Id="rId1" Type="http://schemas.openxmlformats.org/officeDocument/2006/relationships/slideLayout" Target="../slideLayouts/slideLayout57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5.xml"/><Relationship Id="rId1" Type="http://schemas.openxmlformats.org/officeDocument/2006/relationships/slideLayout" Target="../slideLayouts/slideLayout5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6.xml"/><Relationship Id="rId1" Type="http://schemas.openxmlformats.org/officeDocument/2006/relationships/slideLayout" Target="../slideLayouts/slideLayout419.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588.xml"/><Relationship Id="rId4" Type="http://schemas.openxmlformats.org/officeDocument/2006/relationships/image" Target="../media/image123.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8.xml"/><Relationship Id="rId1" Type="http://schemas.openxmlformats.org/officeDocument/2006/relationships/slideLayout" Target="../slideLayouts/slideLayout600.xml"/><Relationship Id="rId4" Type="http://schemas.openxmlformats.org/officeDocument/2006/relationships/image" Target="../media/image12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6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0.xml"/><Relationship Id="rId1" Type="http://schemas.openxmlformats.org/officeDocument/2006/relationships/slideLayout" Target="../slideLayouts/slideLayout622.xml"/><Relationship Id="rId4" Type="http://schemas.openxmlformats.org/officeDocument/2006/relationships/image" Target="../media/image127.png"/></Relationships>
</file>

<file path=ppt/slides/_rels/slide1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63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2.xml"/><Relationship Id="rId1" Type="http://schemas.openxmlformats.org/officeDocument/2006/relationships/slideLayout" Target="../slideLayouts/slideLayout611.xml"/><Relationship Id="rId4" Type="http://schemas.openxmlformats.org/officeDocument/2006/relationships/image" Target="../media/image130.png"/></Relationships>
</file>

<file path=ppt/slides/_rels/slide12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3.xml"/><Relationship Id="rId1" Type="http://schemas.openxmlformats.org/officeDocument/2006/relationships/slideLayout" Target="../slideLayouts/slideLayout65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7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0.xml"/></Relationships>
</file>

<file path=ppt/slides/_rels/slide1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6.xml"/><Relationship Id="rId1" Type="http://schemas.openxmlformats.org/officeDocument/2006/relationships/slideLayout" Target="../slideLayouts/slideLayout48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43.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43.xml"/></Relationships>
</file>

<file path=ppt/slides/_rels/slide1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165.xml"/><Relationship Id="rId4" Type="http://schemas.openxmlformats.org/officeDocument/2006/relationships/image" Target="../media/image27.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8.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5.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262.xml"/><Relationship Id="rId5" Type="http://schemas.openxmlformats.org/officeDocument/2006/relationships/image" Target="../media/image134.jpeg"/><Relationship Id="rId4" Type="http://schemas.openxmlformats.org/officeDocument/2006/relationships/image" Target="../media/image105.png"/></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7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7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7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7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7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73.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7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7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8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73.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7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73.xml"/><Relationship Id="rId1" Type="http://schemas.openxmlformats.org/officeDocument/2006/relationships/themeOverride" Target="../theme/themeOverride10.xml"/><Relationship Id="rId4" Type="http://schemas.openxmlformats.org/officeDocument/2006/relationships/image" Target="../media/image148.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38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38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75.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5.xml"/><Relationship Id="rId1" Type="http://schemas.openxmlformats.org/officeDocument/2006/relationships/slideLayout" Target="../slideLayouts/slideLayout38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6.xml"/><Relationship Id="rId1" Type="http://schemas.openxmlformats.org/officeDocument/2006/relationships/slideLayout" Target="../slideLayouts/slideLayout38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58.jpeg"/><Relationship Id="rId1" Type="http://schemas.openxmlformats.org/officeDocument/2006/relationships/slideLayout" Target="../slideLayouts/slideLayout3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jpeg"/><Relationship Id="rId1" Type="http://schemas.openxmlformats.org/officeDocument/2006/relationships/slideLayout" Target="../slideLayouts/slideLayout323.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34.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43.xml"/></Relationships>
</file>

<file path=ppt/slides/_rels/slide17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83.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emf"/><Relationship Id="rId1" Type="http://schemas.openxmlformats.org/officeDocument/2006/relationships/slideLayout" Target="../slideLayouts/slideLayout490.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9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0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0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1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0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0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5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35.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3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9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00.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00.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5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5.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4.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48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90.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0.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3.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4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wmf"/></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66.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4.x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36.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8.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553.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5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553.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55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55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55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8.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553.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553.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553.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55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553.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659.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0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0.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18.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48.xml"/></Relationships>
</file>

<file path=ppt/slides/_rels/slide8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44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0.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183.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94.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194.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83.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48.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583.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583.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583.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583.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583.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83.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583.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583.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176614" y="34925"/>
            <a:ext cx="7883124" cy="1989138"/>
          </a:xfrm>
        </p:spPr>
        <p:txBody>
          <a:bodyPr anchor="ctr"/>
          <a:lstStyle/>
          <a:p>
            <a:pPr algn="l"/>
            <a:r>
              <a:rPr lang="zh-CN" alt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rPr>
              <a:t>约翰三书</a:t>
            </a:r>
            <a:endParaRPr lang="en-US" sz="11500" b="1" dirty="0">
              <a:solidFill>
                <a:schemeClr val="tx1"/>
              </a:solidFill>
              <a:effectLst>
                <a:glow rad="228600">
                  <a:srgbClr val="000000">
                    <a:alpha val="75000"/>
                  </a:srgbClr>
                </a:glow>
              </a:effectLst>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ea typeface="Microsoft YaHei UI" panose="020B0503020204020204" pitchFamily="34" charset="-122"/>
                <a:cs typeface="Arial"/>
              </a:rPr>
              <a:t>对传教士的支持</a:t>
            </a:r>
          </a:p>
        </p:txBody>
      </p:sp>
    </p:spTree>
    <p:extLst>
      <p:ext uri="{BB962C8B-B14F-4D97-AF65-F5344CB8AC3E}">
        <p14:creationId xmlns:p14="http://schemas.microsoft.com/office/powerpoint/2010/main" val="2816572619"/>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7"/>
          <p:cNvSpPr txBox="1">
            <a:spLocks noChangeArrowheads="1"/>
          </p:cNvSpPr>
          <p:nvPr/>
        </p:nvSpPr>
        <p:spPr bwMode="auto">
          <a:xfrm>
            <a:off x="8136227" y="228600"/>
            <a:ext cx="728084"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对传教士的支持</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1-8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9-11 </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12-14</a:t>
                </a:r>
                <a:endPar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该犹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丢特腓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低米丢 </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称赞</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谴责</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推荐</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反对传教士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是个传教士</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问候与</a:t>
                </a: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祷告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因神圣而喜悦</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支持证实了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为了拒绝约翰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为了反对的传教士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为了做罪恶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好名誉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期望中的探访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富感情的问候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亞西亞</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90</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pic>
        <p:nvPicPr>
          <p:cNvPr id="20486" name="Picture 190" descr="j022753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
          <p:cNvSpPr txBox="1">
            <a:spLocks noChangeArrowheads="1"/>
          </p:cNvSpPr>
          <p:nvPr/>
        </p:nvSpPr>
        <p:spPr bwMode="auto">
          <a:xfrm>
            <a:off x="2133600" y="228600"/>
            <a:ext cx="48768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大纲</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2234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heckerboard(across)">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“事成后，主将犹大多马带到商人阿斑前。阿斑问多马：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他是你的主人吗？</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565857341"/>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我从你主人买了你。</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多马沉默不语。”</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76597824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3 </a:t>
            </a:r>
            <a:r>
              <a:rPr lang="zh-CN" altLang="en-US" b="1" dirty="0">
                <a:solidFill>
                  <a:srgbClr val="000514"/>
                </a:solidFill>
                <a:latin typeface="Arial Black" charset="0"/>
                <a:ea typeface="ＭＳ Ｐゴシック" charset="0"/>
                <a:cs typeface="Arial Black" charset="0"/>
              </a:rPr>
              <a:t>第二天早上，多马祷告。。。【主耶稣，你要我往那里，我就往那里，愿你的旨意成就。</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接者多马前去商人阿斑那儿，除了他的身价外，他无其它钱财。</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894667434"/>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“因为耶和华把钱给了他说：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无论你到哪儿，你的代价同我的恩典同在。</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接着，多马发现阿斑将行李搬上船。他就跟着上船。”</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908374570"/>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“在船上，阿斑问多马：</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你的手工艺如何？</a:t>
            </a:r>
            <a:r>
              <a:rPr lang="en-US" altLang="zh-CN" b="1" dirty="0">
                <a:solidFill>
                  <a:srgbClr val="000514"/>
                </a:solidFill>
                <a:latin typeface="Arial Black" charset="0"/>
                <a:ea typeface="ＭＳ Ｐゴシック" charset="0"/>
                <a:cs typeface="Arial Black" charset="0"/>
              </a:rPr>
              <a:t>】 </a:t>
            </a:r>
            <a:r>
              <a:rPr lang="zh-CN" altLang="en-US" b="1" dirty="0">
                <a:solidFill>
                  <a:srgbClr val="000514"/>
                </a:solidFill>
                <a:latin typeface="Arial Black" charset="0"/>
                <a:ea typeface="ＭＳ Ｐゴシック" charset="0"/>
                <a:cs typeface="Arial Black" charset="0"/>
              </a:rPr>
              <a:t>多马答说：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我会做木犁，叉架和螺旋钻，船，船桨，船桅杆和滑轮。石制品如：”</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577186172"/>
      </p:ext>
    </p:ext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“皇殿的柱子，庙宇和法院。商人阿斑说：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对，你是是我们需要的木匠。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接着他们开始航行。他们顺风顺水，直达皇家城市阿查波尼（又称山打掘）。</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193107740"/>
      </p:ext>
    </p:extLst>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00101"/>
            <a:ext cx="6858000" cy="517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1132285" y="1314450"/>
            <a:ext cx="6858001"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defTabSz="685800" eaLnBrk="0" hangingPunct="0">
              <a:spcBef>
                <a:spcPct val="0"/>
              </a:spcBef>
            </a:pPr>
            <a:r>
              <a:rPr lang="zh-CN" altLang="en-US" sz="1800" dirty="0">
                <a:solidFill>
                  <a:srgbClr val="FFFFFF"/>
                </a:solidFill>
                <a:latin typeface="Tahoma" charset="0"/>
              </a:rPr>
              <a:t>泛亚贸易路线（公元一世纪）</a:t>
            </a:r>
            <a:endParaRPr lang="en-US" sz="1800" dirty="0">
              <a:solidFill>
                <a:srgbClr val="FFFFFF"/>
              </a:solidFill>
              <a:latin typeface="Tahoma" charset="0"/>
            </a:endParaRPr>
          </a:p>
        </p:txBody>
      </p:sp>
      <p:sp>
        <p:nvSpPr>
          <p:cNvPr id="5" name="Text Box 7"/>
          <p:cNvSpPr txBox="1">
            <a:spLocks noChangeArrowheads="1"/>
          </p:cNvSpPr>
          <p:nvPr/>
        </p:nvSpPr>
        <p:spPr bwMode="auto">
          <a:xfrm>
            <a:off x="1428750" y="1771650"/>
            <a:ext cx="6172200" cy="369332"/>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defTabSz="685800" eaLnBrk="0" hangingPunct="0">
              <a:spcBef>
                <a:spcPct val="0"/>
              </a:spcBef>
            </a:pPr>
            <a:r>
              <a:rPr lang="zh-CN" altLang="en-US" sz="1800" dirty="0">
                <a:solidFill>
                  <a:srgbClr val="FFFFFF"/>
                </a:solidFill>
                <a:ea typeface="ＭＳ Ｐゴシック" charset="0"/>
              </a:rPr>
              <a:t>在第一世纪，每隔三日便有一艘从埃及驶往印度的船</a:t>
            </a:r>
            <a:endParaRPr lang="en-US" sz="1800" dirty="0">
              <a:solidFill>
                <a:srgbClr val="FFFFFF"/>
              </a:solidFill>
              <a:ea typeface="ＭＳ Ｐゴシック" charset="0"/>
            </a:endParaRPr>
          </a:p>
        </p:txBody>
      </p:sp>
      <p:sp>
        <p:nvSpPr>
          <p:cNvPr id="2" name="TextBox 1"/>
          <p:cNvSpPr txBox="1"/>
          <p:nvPr/>
        </p:nvSpPr>
        <p:spPr>
          <a:xfrm>
            <a:off x="1200150" y="35433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非洲</a:t>
            </a:r>
          </a:p>
        </p:txBody>
      </p:sp>
      <p:sp>
        <p:nvSpPr>
          <p:cNvPr id="3" name="TextBox 2"/>
          <p:cNvSpPr txBox="1"/>
          <p:nvPr/>
        </p:nvSpPr>
        <p:spPr>
          <a:xfrm>
            <a:off x="2514600" y="4400550"/>
            <a:ext cx="74295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阿拉伯</a:t>
            </a:r>
          </a:p>
        </p:txBody>
      </p:sp>
      <p:sp>
        <p:nvSpPr>
          <p:cNvPr id="7" name="TextBox 6"/>
          <p:cNvSpPr txBox="1"/>
          <p:nvPr/>
        </p:nvSpPr>
        <p:spPr>
          <a:xfrm>
            <a:off x="3886200" y="37147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大夏</a:t>
            </a:r>
          </a:p>
        </p:txBody>
      </p:sp>
      <p:sp>
        <p:nvSpPr>
          <p:cNvPr id="8" name="TextBox 7"/>
          <p:cNvSpPr txBox="1"/>
          <p:nvPr/>
        </p:nvSpPr>
        <p:spPr>
          <a:xfrm>
            <a:off x="4457700" y="228600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锡西</a:t>
            </a:r>
          </a:p>
        </p:txBody>
      </p:sp>
      <p:sp>
        <p:nvSpPr>
          <p:cNvPr id="9" name="TextBox 8"/>
          <p:cNvSpPr txBox="1"/>
          <p:nvPr/>
        </p:nvSpPr>
        <p:spPr>
          <a:xfrm>
            <a:off x="4914900" y="44005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印度</a:t>
            </a:r>
          </a:p>
        </p:txBody>
      </p:sp>
      <p:sp>
        <p:nvSpPr>
          <p:cNvPr id="10" name="TextBox 9"/>
          <p:cNvSpPr txBox="1"/>
          <p:nvPr/>
        </p:nvSpPr>
        <p:spPr>
          <a:xfrm>
            <a:off x="6800850" y="2914650"/>
            <a:ext cx="571500" cy="300082"/>
          </a:xfrm>
          <a:prstGeom prst="rect">
            <a:avLst/>
          </a:prstGeom>
          <a:solidFill>
            <a:srgbClr val="000514"/>
          </a:solidFill>
        </p:spPr>
        <p:txBody>
          <a:bodyPr wrap="square" rtlCol="0">
            <a:spAutoFit/>
          </a:bodyPr>
          <a:lstStyle/>
          <a:p>
            <a:pPr defTabSz="685800" eaLnBrk="0" hangingPunct="0">
              <a:spcBef>
                <a:spcPct val="0"/>
              </a:spcBef>
            </a:pPr>
            <a:r>
              <a:rPr kumimoji="1" lang="zh-CN" altLang="en-US" sz="1350" dirty="0">
                <a:solidFill>
                  <a:srgbClr val="FFFFFF"/>
                </a:solidFill>
                <a:latin typeface="Garamond" charset="0"/>
                <a:ea typeface="ＭＳ Ｐゴシック" charset="0"/>
              </a:rPr>
              <a:t>秦尼</a:t>
            </a:r>
          </a:p>
        </p:txBody>
      </p:sp>
    </p:spTree>
    <p:extLst>
      <p:ext uri="{BB962C8B-B14F-4D97-AF65-F5344CB8AC3E}">
        <p14:creationId xmlns:p14="http://schemas.microsoft.com/office/powerpoint/2010/main" val="25374314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719" y="1143000"/>
            <a:ext cx="6853091" cy="4564159"/>
          </a:xfrm>
          <a:prstGeom prst="rect">
            <a:avLst/>
          </a:prstGeom>
        </p:spPr>
      </p:pic>
    </p:spTree>
    <p:extLst>
      <p:ext uri="{BB962C8B-B14F-4D97-AF65-F5344CB8AC3E}">
        <p14:creationId xmlns:p14="http://schemas.microsoft.com/office/powerpoint/2010/main" val="2582661189"/>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857250"/>
            <a:ext cx="6858000" cy="51435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794" y="1084659"/>
            <a:ext cx="3852587" cy="4230291"/>
          </a:xfrm>
          <a:prstGeom prst="rect">
            <a:avLst/>
          </a:prstGeom>
        </p:spPr>
      </p:pic>
      <p:sp>
        <p:nvSpPr>
          <p:cNvPr id="2" name="TextBox 1"/>
          <p:cNvSpPr txBox="1"/>
          <p:nvPr/>
        </p:nvSpPr>
        <p:spPr>
          <a:xfrm>
            <a:off x="5029200" y="3143250"/>
            <a:ext cx="685800" cy="300082"/>
          </a:xfrm>
          <a:prstGeom prst="rect">
            <a:avLst/>
          </a:prstGeom>
          <a:solidFill>
            <a:schemeClr val="tx1"/>
          </a:solidFill>
        </p:spPr>
        <p:txBody>
          <a:bodyPr wrap="square" rtlCol="0">
            <a:spAutoFit/>
          </a:bodyPr>
          <a:lstStyle/>
          <a:p>
            <a:pPr defTabSz="685800" eaLnBrk="0" hangingPunct="0">
              <a:spcBef>
                <a:spcPct val="0"/>
              </a:spcBef>
            </a:pPr>
            <a:r>
              <a:rPr kumimoji="1" lang="zh-CN" altLang="en-US" sz="1350" dirty="0">
                <a:solidFill>
                  <a:srgbClr val="000514"/>
                </a:solidFill>
                <a:latin typeface="Garamond" charset="0"/>
                <a:ea typeface="ＭＳ Ｐゴシック" charset="0"/>
              </a:rPr>
              <a:t>印度</a:t>
            </a:r>
          </a:p>
        </p:txBody>
      </p:sp>
      <p:sp>
        <p:nvSpPr>
          <p:cNvPr id="5" name="TextBox 4"/>
          <p:cNvSpPr txBox="1"/>
          <p:nvPr/>
        </p:nvSpPr>
        <p:spPr>
          <a:xfrm>
            <a:off x="5657850" y="1162177"/>
            <a:ext cx="1200150" cy="403957"/>
          </a:xfrm>
          <a:prstGeom prst="rect">
            <a:avLst/>
          </a:prstGeom>
          <a:solidFill>
            <a:schemeClr val="tx1"/>
          </a:solidFill>
        </p:spPr>
        <p:txBody>
          <a:bodyPr wrap="square" rtlCol="0">
            <a:spAutoFit/>
          </a:bodyPr>
          <a:lstStyle/>
          <a:p>
            <a:pPr algn="l" defTabSz="685800" eaLnBrk="0" hangingPunct="0">
              <a:spcBef>
                <a:spcPct val="0"/>
              </a:spcBef>
            </a:pPr>
            <a:r>
              <a:rPr kumimoji="1" lang="zh-CN" altLang="en-US" sz="675" dirty="0">
                <a:solidFill>
                  <a:srgbClr val="000514"/>
                </a:solidFill>
                <a:latin typeface="Garamond" charset="0"/>
                <a:ea typeface="ＭＳ Ｐゴシック" charset="0"/>
              </a:rPr>
              <a:t>克什米尔主权争议地区</a:t>
            </a:r>
            <a:r>
              <a:rPr kumimoji="1" lang="en-US" altLang="zh-CN" sz="675" dirty="0">
                <a:solidFill>
                  <a:srgbClr val="000514"/>
                </a:solidFill>
                <a:latin typeface="Garamond" charset="0"/>
                <a:ea typeface="ＭＳ Ｐゴシック" charset="0"/>
              </a:rPr>
              <a:t> - </a:t>
            </a:r>
            <a:r>
              <a:rPr kumimoji="1" lang="zh-CN" altLang="en-US" sz="675" dirty="0">
                <a:solidFill>
                  <a:srgbClr val="000514"/>
                </a:solidFill>
                <a:latin typeface="Garamond" charset="0"/>
                <a:ea typeface="ＭＳ Ｐゴシック" charset="0"/>
              </a:rPr>
              <a:t>印度、巴基斯坦和中华人民共和国各持己见。</a:t>
            </a:r>
          </a:p>
        </p:txBody>
      </p:sp>
    </p:spTree>
    <p:extLst>
      <p:ext uri="{BB962C8B-B14F-4D97-AF65-F5344CB8AC3E}">
        <p14:creationId xmlns:p14="http://schemas.microsoft.com/office/powerpoint/2010/main" val="2824658806"/>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13</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个国家的</a:t>
            </a:r>
            <a:r>
              <a:rPr kumimoji="0" lang="en-US" altLang="zh-CN"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70</a:t>
            </a: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名会友</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来自</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65573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Acrostic Bible – 3 John</a:t>
            </a:r>
          </a:p>
        </p:txBody>
      </p:sp>
      <p:pic>
        <p:nvPicPr>
          <p:cNvPr id="21094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10948" name="Text Box 6"/>
          <p:cNvSpPr txBox="1">
            <a:spLocks noChangeArrowheads="1"/>
          </p:cNvSpPr>
          <p:nvPr/>
        </p:nvSpPr>
        <p:spPr bwMode="auto">
          <a:xfrm>
            <a:off x="0" y="685800"/>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向该犹问侯</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5-6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接纳异客和弟兄们</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7-8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投资于神的工</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9-10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投资上帝的工作</a:t>
            </a:r>
          </a:p>
          <a:p>
            <a:pPr marL="893763" marR="0" lvl="0" indent="-893763" algn="l" defTabSz="914400" rtl="0" eaLnBrk="1" fontAlgn="base" latinLnBrk="0" hangingPunct="1">
              <a:lnSpc>
                <a:spcPct val="100000"/>
              </a:lnSpc>
              <a:spcBef>
                <a:spcPct val="20000"/>
              </a:spcBef>
              <a:spcAft>
                <a:spcPct val="0"/>
              </a:spcAft>
              <a:buClrTx/>
              <a:buSzTx/>
              <a:buFontTx/>
              <a:buNone/>
              <a:tabLst/>
              <a:defRPr/>
            </a:pPr>
            <a:r>
              <a:rPr kumimoji="0" lang="en-US" altLang="zh-SG"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11-14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推崇低米丢</a:t>
            </a:r>
          </a:p>
        </p:txBody>
      </p:sp>
      <p:sp>
        <p:nvSpPr>
          <p:cNvPr id="6" name="Text Box 10"/>
          <p:cNvSpPr txBox="1">
            <a:spLocks noChangeArrowheads="1"/>
          </p:cNvSpPr>
          <p:nvPr/>
        </p:nvSpPr>
        <p:spPr bwMode="auto">
          <a:xfrm>
            <a:off x="2057400" y="76200"/>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约翰三书</a:t>
            </a: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8059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descr="Asia Map">
            <a:extLst>
              <a:ext uri="{FF2B5EF4-FFF2-40B4-BE49-F238E27FC236}">
                <a16:creationId xmlns:a16="http://schemas.microsoft.com/office/drawing/2014/main" id="{6B7278C9-9CB5-794C-BDDA-9A17CB6C4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a:extLst>
              <a:ext uri="{FF2B5EF4-FFF2-40B4-BE49-F238E27FC236}">
                <a16:creationId xmlns:a16="http://schemas.microsoft.com/office/drawing/2014/main" id="{1C14768F-0E8F-FC4E-B7A1-9A470917279B}"/>
              </a:ext>
            </a:extLst>
          </p:cNvPr>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美国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77" name="Rectangle 5">
            <a:extLst>
              <a:ext uri="{FF2B5EF4-FFF2-40B4-BE49-F238E27FC236}">
                <a16:creationId xmlns:a16="http://schemas.microsoft.com/office/drawing/2014/main" id="{0C5ECEDB-E71D-4D48-BD3C-3A14C586FD96}"/>
              </a:ext>
            </a:extLst>
          </p:cNvPr>
          <p:cNvSpPr>
            <a:spLocks noGrp="1" noChangeArrowheads="1"/>
          </p:cNvSpPr>
          <p:nvPr>
            <p:ph type="title"/>
          </p:nvPr>
        </p:nvSpPr>
        <p:spPr>
          <a:xfrm>
            <a:off x="-71438" y="5943600"/>
            <a:ext cx="9251951" cy="990600"/>
          </a:xfrm>
          <a:solidFill>
            <a:srgbClr val="800000"/>
          </a:solid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r>
              <a:rPr lang="en-US" altLang="en-US" b="1">
                <a:solidFill>
                  <a:srgbClr val="FFFFFF"/>
                </a:solidFill>
              </a:rPr>
              <a:t>Crossroads</a:t>
            </a:r>
            <a:r>
              <a:rPr lang="zh-CN" altLang="en-US" b="1">
                <a:solidFill>
                  <a:srgbClr val="FFFFFF"/>
                </a:solidFill>
                <a:latin typeface="宋体" panose="02010600030101010101" pitchFamily="2" charset="-122"/>
                <a:ea typeface="宋体" panose="02010600030101010101" pitchFamily="2" charset="-122"/>
              </a:rPr>
              <a:t>教会会友</a:t>
            </a:r>
            <a:r>
              <a:rPr lang="en-US" altLang="ja-JP"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2015</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年</a:t>
            </a:r>
            <a:r>
              <a:rPr lang="en-SG" altLang="zh-CN"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7</a:t>
            </a:r>
            <a:r>
              <a:rPr lang="zh-CN"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rPr>
              <a:t>月</a:t>
            </a:r>
            <a:endParaRPr lang="en-US" altLang="en-US" b="1">
              <a:solidFill>
                <a:srgbClr val="FFFFFF"/>
              </a:solidFill>
              <a:effectLst>
                <a:outerShdw blurRad="38100" dist="38100" dir="2700000" algn="tl">
                  <a:srgbClr val="000000"/>
                </a:outerShdw>
              </a:effectLst>
              <a:latin typeface="宋体" panose="02010600030101010101" pitchFamily="2" charset="-122"/>
              <a:ea typeface="宋体" panose="02010600030101010101" pitchFamily="2" charset="-122"/>
            </a:endParaRPr>
          </a:p>
        </p:txBody>
      </p:sp>
      <p:grpSp>
        <p:nvGrpSpPr>
          <p:cNvPr id="2" name="Group 1">
            <a:extLst>
              <a:ext uri="{FF2B5EF4-FFF2-40B4-BE49-F238E27FC236}">
                <a16:creationId xmlns:a16="http://schemas.microsoft.com/office/drawing/2014/main" id="{202E174A-2134-9F48-A88B-3ED8CD20C602}"/>
              </a:ext>
            </a:extLst>
          </p:cNvPr>
          <p:cNvGrpSpPr>
            <a:grpSpLocks/>
          </p:cNvGrpSpPr>
          <p:nvPr/>
        </p:nvGrpSpPr>
        <p:grpSpPr bwMode="auto">
          <a:xfrm>
            <a:off x="3771900" y="1620838"/>
            <a:ext cx="3154363" cy="4424362"/>
            <a:chOff x="3771900" y="1620838"/>
            <a:chExt cx="3153576" cy="4424362"/>
          </a:xfrm>
        </p:grpSpPr>
        <p:sp>
          <p:nvSpPr>
            <p:cNvPr id="361476" name="AutoShape 4">
              <a:extLst>
                <a:ext uri="{FF2B5EF4-FFF2-40B4-BE49-F238E27FC236}">
                  <a16:creationId xmlns:a16="http://schemas.microsoft.com/office/drawing/2014/main" id="{ACA2EE5F-710A-0E4F-9D24-0120A1795F4E}"/>
                </a:ext>
              </a:extLst>
            </p:cNvPr>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79" name="AutoShape 7">
              <a:extLst>
                <a:ext uri="{FF2B5EF4-FFF2-40B4-BE49-F238E27FC236}">
                  <a16:creationId xmlns:a16="http://schemas.microsoft.com/office/drawing/2014/main" id="{50A35202-CC9F-DF41-8374-19C162481766}"/>
                </a:ext>
              </a:extLst>
            </p:cNvPr>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0" name="AutoShape 8">
              <a:extLst>
                <a:ext uri="{FF2B5EF4-FFF2-40B4-BE49-F238E27FC236}">
                  <a16:creationId xmlns:a16="http://schemas.microsoft.com/office/drawing/2014/main" id="{96948373-530A-F540-9273-7DAFAEA38FBC}"/>
                </a:ext>
              </a:extLst>
            </p:cNvPr>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61481" name="AutoShape 9">
              <a:extLst>
                <a:ext uri="{FF2B5EF4-FFF2-40B4-BE49-F238E27FC236}">
                  <a16:creationId xmlns:a16="http://schemas.microsoft.com/office/drawing/2014/main" id="{5F9DB86F-9564-DA4A-A475-49FB7C81F53B}"/>
                </a:ext>
              </a:extLst>
            </p:cNvPr>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grpSp>
      <p:sp>
        <p:nvSpPr>
          <p:cNvPr id="361485" name="Text Box 13">
            <a:extLst>
              <a:ext uri="{FF2B5EF4-FFF2-40B4-BE49-F238E27FC236}">
                <a16:creationId xmlns:a16="http://schemas.microsoft.com/office/drawing/2014/main" id="{C189F676-ED24-9B46-8505-A243E3C871E3}"/>
              </a:ext>
            </a:extLst>
          </p:cNvPr>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法国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1" name="Text Box 19">
            <a:extLst>
              <a:ext uri="{FF2B5EF4-FFF2-40B4-BE49-F238E27FC236}">
                <a16:creationId xmlns:a16="http://schemas.microsoft.com/office/drawing/2014/main" id="{30659EAF-979C-5E4E-BF1E-6045C06FEA5D}"/>
              </a:ext>
            </a:extLst>
          </p:cNvPr>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3" name="Text Box 21">
            <a:extLst>
              <a:ext uri="{FF2B5EF4-FFF2-40B4-BE49-F238E27FC236}">
                <a16:creationId xmlns:a16="http://schemas.microsoft.com/office/drawing/2014/main" id="{DFEE2DA5-F02F-3542-90B9-A4364B6B3F94}"/>
              </a:ext>
            </a:extLst>
          </p:cNvPr>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缅甸</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61498" name="Line 26">
            <a:extLst>
              <a:ext uri="{FF2B5EF4-FFF2-40B4-BE49-F238E27FC236}">
                <a16:creationId xmlns:a16="http://schemas.microsoft.com/office/drawing/2014/main" id="{58550F34-E3A4-FA41-9156-96080528A43B}"/>
              </a:ext>
            </a:extLst>
          </p:cNvPr>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ＭＳ Ｐゴシック" charset="0"/>
            </a:endParaRPr>
          </a:p>
        </p:txBody>
      </p:sp>
      <p:sp>
        <p:nvSpPr>
          <p:cNvPr id="315401" name="Text Box 28">
            <a:extLst>
              <a:ext uri="{FF2B5EF4-FFF2-40B4-BE49-F238E27FC236}">
                <a16:creationId xmlns:a16="http://schemas.microsoft.com/office/drawing/2014/main" id="{E74E219E-1636-5246-A85F-D8A640BAE73F}"/>
              </a:ext>
            </a:extLst>
          </p:cNvPr>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CIC</a:t>
            </a:r>
          </a:p>
        </p:txBody>
      </p:sp>
      <p:sp>
        <p:nvSpPr>
          <p:cNvPr id="361496" name="Text Box 24">
            <a:extLst>
              <a:ext uri="{FF2B5EF4-FFF2-40B4-BE49-F238E27FC236}">
                <a16:creationId xmlns:a16="http://schemas.microsoft.com/office/drawing/2014/main" id="{A1152AAC-5D30-6047-8E60-8F4EFC0434F2}"/>
              </a:ext>
            </a:extLst>
          </p:cNvPr>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新加坡</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315403" name="Rounded Rectangle 1">
            <a:extLst>
              <a:ext uri="{FF2B5EF4-FFF2-40B4-BE49-F238E27FC236}">
                <a16:creationId xmlns:a16="http://schemas.microsoft.com/office/drawing/2014/main" id="{6BB8DD4D-43B8-6843-B909-C218D3C8AAFE}"/>
              </a:ext>
            </a:extLst>
          </p:cNvPr>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15404" name="Picture 5" descr="Crossroads-Logo">
            <a:extLst>
              <a:ext uri="{FF2B5EF4-FFF2-40B4-BE49-F238E27FC236}">
                <a16:creationId xmlns:a16="http://schemas.microsoft.com/office/drawing/2014/main" id="{054E73C4-B62D-5D4B-97DE-E044BD41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a:extLst>
              <a:ext uri="{FF2B5EF4-FFF2-40B4-BE49-F238E27FC236}">
                <a16:creationId xmlns:a16="http://schemas.microsoft.com/office/drawing/2014/main" id="{C09A1D55-6BEF-0440-ADB8-DA6A1F119D8D}"/>
              </a:ext>
            </a:extLst>
          </p:cNvPr>
          <p:cNvSpPr txBox="1">
            <a:spLocks noChangeArrowheads="1"/>
          </p:cNvSpPr>
          <p:nvPr/>
        </p:nvSpPr>
        <p:spPr bwMode="auto">
          <a:xfrm>
            <a:off x="6875463" y="4221163"/>
            <a:ext cx="1906587"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菲律宾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2" name="Text Box 13">
            <a:extLst>
              <a:ext uri="{FF2B5EF4-FFF2-40B4-BE49-F238E27FC236}">
                <a16:creationId xmlns:a16="http://schemas.microsoft.com/office/drawing/2014/main" id="{7E3518C6-5E9F-5D4B-8C35-47EEE5EC7006}"/>
              </a:ext>
            </a:extLst>
          </p:cNvPr>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意大利</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5" name="Text Box 13">
            <a:extLst>
              <a:ext uri="{FF2B5EF4-FFF2-40B4-BE49-F238E27FC236}">
                <a16:creationId xmlns:a16="http://schemas.microsoft.com/office/drawing/2014/main" id="{94BA9AAF-7932-0D40-A253-86EC07F9A54C}"/>
              </a:ext>
            </a:extLst>
          </p:cNvPr>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rPr>
              <a:t>荷兰</a:t>
            </a:r>
            <a:endParaRPr kumimoji="0" lang="en-US" alt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n-cs"/>
            </a:endParaRPr>
          </a:p>
        </p:txBody>
      </p:sp>
      <p:sp>
        <p:nvSpPr>
          <p:cNvPr id="26" name="Text Box 17">
            <a:extLst>
              <a:ext uri="{FF2B5EF4-FFF2-40B4-BE49-F238E27FC236}">
                <a16:creationId xmlns:a16="http://schemas.microsoft.com/office/drawing/2014/main" id="{819B98CA-8343-4F4F-96F2-63EC152267C4}"/>
              </a:ext>
            </a:extLst>
          </p:cNvPr>
          <p:cNvSpPr txBox="1">
            <a:spLocks noChangeArrowheads="1"/>
          </p:cNvSpPr>
          <p:nvPr/>
        </p:nvSpPr>
        <p:spPr bwMode="auto">
          <a:xfrm>
            <a:off x="5724525" y="1700213"/>
            <a:ext cx="1905000" cy="40005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韩国</a:t>
            </a:r>
            <a:endParaRPr kumimoji="0" lang="en-US" altLang="en-US" sz="20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4" name="Text Box 17">
            <a:extLst>
              <a:ext uri="{FF2B5EF4-FFF2-40B4-BE49-F238E27FC236}">
                <a16:creationId xmlns:a16="http://schemas.microsoft.com/office/drawing/2014/main" id="{8344BF84-2985-4041-8B9F-B2C59DB8D8D7}"/>
              </a:ext>
            </a:extLst>
          </p:cNvPr>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zh-CN" altLang="en-US" sz="1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香港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a:cs typeface="ＭＳ Ｐゴシック" charset="0"/>
            </a:endParaRPr>
          </a:p>
        </p:txBody>
      </p:sp>
      <p:sp>
        <p:nvSpPr>
          <p:cNvPr id="27" name="Text Box 17">
            <a:extLst>
              <a:ext uri="{FF2B5EF4-FFF2-40B4-BE49-F238E27FC236}">
                <a16:creationId xmlns:a16="http://schemas.microsoft.com/office/drawing/2014/main" id="{70EF9C05-B65E-484D-957E-DC690BA65D89}"/>
              </a:ext>
            </a:extLst>
          </p:cNvPr>
          <p:cNvSpPr txBox="1">
            <a:spLocks noChangeArrowheads="1"/>
          </p:cNvSpPr>
          <p:nvPr/>
        </p:nvSpPr>
        <p:spPr bwMode="auto">
          <a:xfrm>
            <a:off x="9390063" y="2400300"/>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台湾</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8" name="Text Box 21">
            <a:extLst>
              <a:ext uri="{FF2B5EF4-FFF2-40B4-BE49-F238E27FC236}">
                <a16:creationId xmlns:a16="http://schemas.microsoft.com/office/drawing/2014/main" id="{B3634A17-BC13-1243-995A-2CED13C66426}"/>
              </a:ext>
            </a:extLst>
          </p:cNvPr>
          <p:cNvSpPr txBox="1">
            <a:spLocks noChangeArrowheads="1"/>
          </p:cNvSpPr>
          <p:nvPr/>
        </p:nvSpPr>
        <p:spPr bwMode="auto">
          <a:xfrm>
            <a:off x="9390063" y="3086100"/>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中国</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29" name="Text Box 21">
            <a:extLst>
              <a:ext uri="{FF2B5EF4-FFF2-40B4-BE49-F238E27FC236}">
                <a16:creationId xmlns:a16="http://schemas.microsoft.com/office/drawing/2014/main" id="{C8E28395-181A-2547-BE38-AB4B2D3521EC}"/>
              </a:ext>
            </a:extLst>
          </p:cNvPr>
          <p:cNvSpPr txBox="1">
            <a:spLocks noChangeArrowheads="1"/>
          </p:cNvSpPr>
          <p:nvPr/>
        </p:nvSpPr>
        <p:spPr bwMode="auto">
          <a:xfrm>
            <a:off x="9436100" y="5578475"/>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印尼</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0" name="Text Box 21">
            <a:extLst>
              <a:ext uri="{FF2B5EF4-FFF2-40B4-BE49-F238E27FC236}">
                <a16:creationId xmlns:a16="http://schemas.microsoft.com/office/drawing/2014/main" id="{7C48E6D9-2748-1847-B3FF-019584F4FAF7}"/>
              </a:ext>
            </a:extLst>
          </p:cNvPr>
          <p:cNvSpPr txBox="1">
            <a:spLocks noChangeArrowheads="1"/>
          </p:cNvSpPr>
          <p:nvPr/>
        </p:nvSpPr>
        <p:spPr bwMode="auto">
          <a:xfrm>
            <a:off x="9390063" y="4748213"/>
            <a:ext cx="1655762"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马来西亚</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1" name="Text Box 21">
            <a:extLst>
              <a:ext uri="{FF2B5EF4-FFF2-40B4-BE49-F238E27FC236}">
                <a16:creationId xmlns:a16="http://schemas.microsoft.com/office/drawing/2014/main" id="{2FBF1AD1-941E-6445-835E-C048B49DABD4}"/>
              </a:ext>
            </a:extLst>
          </p:cNvPr>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新西兰</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2" name="Text Box 13">
            <a:extLst>
              <a:ext uri="{FF2B5EF4-FFF2-40B4-BE49-F238E27FC236}">
                <a16:creationId xmlns:a16="http://schemas.microsoft.com/office/drawing/2014/main" id="{CB93CC55-4509-E046-9386-D7228ECA3D87}"/>
              </a:ext>
            </a:extLst>
          </p:cNvPr>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黎巴嫩</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3" name="Text Box 13">
            <a:extLst>
              <a:ext uri="{FF2B5EF4-FFF2-40B4-BE49-F238E27FC236}">
                <a16:creationId xmlns:a16="http://schemas.microsoft.com/office/drawing/2014/main" id="{EA7186FB-E87D-CF4F-8FBB-77521EF8B49D}"/>
              </a:ext>
            </a:extLst>
          </p:cNvPr>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津巴布韦</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
        <p:nvSpPr>
          <p:cNvPr id="34" name="Text Box 17">
            <a:extLst>
              <a:ext uri="{FF2B5EF4-FFF2-40B4-BE49-F238E27FC236}">
                <a16:creationId xmlns:a16="http://schemas.microsoft.com/office/drawing/2014/main" id="{966D31E2-7648-B84D-88FF-08F2143094FC}"/>
              </a:ext>
            </a:extLst>
          </p:cNvPr>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rPr>
              <a:t>日本</a:t>
            </a:r>
            <a:endParaRPr kumimoji="0" lang="en-US" altLang="en-US" sz="1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mn-cs"/>
            </a:endParaRPr>
          </a:p>
        </p:txBody>
      </p:sp>
    </p:spTree>
    <p:extLst>
      <p:ext uri="{BB962C8B-B14F-4D97-AF65-F5344CB8AC3E}">
        <p14:creationId xmlns:p14="http://schemas.microsoft.com/office/powerpoint/2010/main" val="1424464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Preaching Home as Relationships May 2014.jpg">
            <a:extLst>
              <a:ext uri="{FF2B5EF4-FFF2-40B4-BE49-F238E27FC236}">
                <a16:creationId xmlns:a16="http://schemas.microsoft.com/office/drawing/2014/main" id="{5AFFDC2A-8936-5649-B072-A1DBC1D53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D28E1492-70E2-D44B-8110-60CA9885FF0D}"/>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6600">
                <a:solidFill>
                  <a:schemeClr val="bg1"/>
                </a:solidFill>
              </a:rPr>
              <a:t>Our People</a:t>
            </a:r>
            <a:endParaRPr lang="en-US" altLang="en-US" sz="6600"/>
          </a:p>
        </p:txBody>
      </p:sp>
      <p:pic>
        <p:nvPicPr>
          <p:cNvPr id="319491" name="Picture 7" descr="Crossroads-Logo.jpg">
            <a:extLst>
              <a:ext uri="{FF2B5EF4-FFF2-40B4-BE49-F238E27FC236}">
                <a16:creationId xmlns:a16="http://schemas.microsoft.com/office/drawing/2014/main" id="{F2B7C44E-B620-9148-86E8-3FFDA072C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D1164537-10AD-8D4A-8F9C-1E61E7186E0D}"/>
              </a:ext>
            </a:extLst>
          </p:cNvPr>
          <p:cNvSpPr txBox="1">
            <a:spLocks noChangeArrowheads="1"/>
          </p:cNvSpPr>
          <p:nvPr/>
        </p:nvSpPr>
        <p:spPr bwMode="auto">
          <a:xfrm>
            <a:off x="0" y="5657850"/>
            <a:ext cx="9144000" cy="9302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用经文讲道</a:t>
            </a:r>
            <a:endParaRPr kumimoji="0" lang="en-US" altLang="en-US" sz="44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64562001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01600">
                    <a:srgbClr val="000000"/>
                  </a:glow>
                </a:effectLst>
                <a:latin typeface="Arial" charset="0"/>
              </a:rPr>
              <a:t>2016: 65 </a:t>
            </a:r>
            <a:r>
              <a:rPr lang="zh-CN" altLang="en-US" sz="4400" b="1" dirty="0">
                <a:solidFill>
                  <a:srgbClr val="FFFFFF"/>
                </a:solidFill>
                <a:effectLst>
                  <a:glow rad="101600">
                    <a:srgbClr val="000000"/>
                  </a:glow>
                </a:effectLst>
                <a:latin typeface="Arial" charset="0"/>
              </a:rPr>
              <a:t>个人来自</a:t>
            </a:r>
            <a:r>
              <a:rPr lang="en-US" sz="4400" b="1" dirty="0">
                <a:solidFill>
                  <a:srgbClr val="FFFFFF"/>
                </a:solidFill>
                <a:effectLst>
                  <a:glow rad="101600">
                    <a:srgbClr val="000000"/>
                  </a:glow>
                </a:effectLst>
                <a:latin typeface="Arial" charset="0"/>
              </a:rPr>
              <a:t>20 </a:t>
            </a:r>
            <a:r>
              <a:rPr lang="zh-CN" altLang="en-US" sz="4400" b="1" dirty="0">
                <a:solidFill>
                  <a:srgbClr val="FFFFFF"/>
                </a:solidFill>
                <a:effectLst>
                  <a:glow rad="101600">
                    <a:srgbClr val="000000"/>
                  </a:glow>
                </a:effectLst>
                <a:latin typeface="Arial" charset="0"/>
              </a:rPr>
              <a:t>个国家</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334772385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zh-CN" altLang="en-US" sz="4400" b="1" dirty="0">
                <a:solidFill>
                  <a:schemeClr val="bg1"/>
                </a:solidFill>
                <a:effectLst>
                  <a:glow rad="190500">
                    <a:srgbClr val="000000"/>
                  </a:glow>
                </a:effectLst>
                <a:latin typeface="Arial" charset="0"/>
              </a:rPr>
              <a:t>新神的学生在</a:t>
            </a:r>
            <a:r>
              <a:rPr lang="en-US" altLang="zh-CN" sz="4400" b="1" dirty="0">
                <a:solidFill>
                  <a:schemeClr val="bg1"/>
                </a:solidFill>
                <a:effectLst>
                  <a:glow rad="190500">
                    <a:srgbClr val="000000"/>
                  </a:glow>
                </a:effectLst>
                <a:latin typeface="Arial" charset="0"/>
              </a:rPr>
              <a:t>CIC</a:t>
            </a:r>
            <a:r>
              <a:rPr lang="zh-CN" altLang="en-US" sz="4400" b="1" dirty="0">
                <a:solidFill>
                  <a:schemeClr val="bg1"/>
                </a:solidFill>
                <a:effectLst>
                  <a:glow rad="190500">
                    <a:srgbClr val="000000"/>
                  </a:glow>
                </a:effectLst>
                <a:latin typeface="Arial" charset="0"/>
              </a:rPr>
              <a:t>服侍</a:t>
            </a:r>
            <a:endParaRPr lang="en-US" sz="4400" b="1" dirty="0">
              <a:solidFill>
                <a:schemeClr val="bg1"/>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25882402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spcBef>
                <a:spcPct val="0"/>
              </a:spcBef>
              <a:defRPr/>
            </a:pPr>
            <a:r>
              <a:rPr lang="en-US" sz="4400" b="1" dirty="0">
                <a:solidFill>
                  <a:srgbClr val="FFFFFF"/>
                </a:solidFill>
                <a:latin typeface="Arial" pitchFamily="-105" charset="0"/>
                <a:ea typeface="ＭＳ Ｐゴシック" pitchFamily="-105" charset="-128"/>
              </a:rPr>
              <a:t>20%</a:t>
            </a:r>
          </a:p>
        </p:txBody>
      </p:sp>
      <p:pic>
        <p:nvPicPr>
          <p:cNvPr id="38918" name="Picture 6" descr="Babychen Family Jan 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61744" y="743634"/>
            <a:ext cx="5010911" cy="707886"/>
          </a:xfrm>
          <a:prstGeom prst="rect">
            <a:avLst/>
          </a:prstGeom>
          <a:solidFill>
            <a:schemeClr val="bg1"/>
          </a:solidFill>
        </p:spPr>
        <p:txBody>
          <a:bodyPr wrap="square" rtlCol="0">
            <a:spAutoFit/>
          </a:bodyPr>
          <a:lstStyle/>
          <a:p>
            <a:r>
              <a:rPr lang="zh-CN" altLang="en-US" sz="4000" dirty="0"/>
              <a:t>宣教奉献</a:t>
            </a:r>
            <a:endParaRPr lang="en-GB" sz="4000" dirty="0"/>
          </a:p>
        </p:txBody>
      </p:sp>
      <p:sp>
        <p:nvSpPr>
          <p:cNvPr id="3" name="文本框 2">
            <a:extLst>
              <a:ext uri="{FF2B5EF4-FFF2-40B4-BE49-F238E27FC236}">
                <a16:creationId xmlns:a16="http://schemas.microsoft.com/office/drawing/2014/main" id="{5760858F-DA5A-95AA-0AA0-A7FD2CD40436}"/>
              </a:ext>
            </a:extLst>
          </p:cNvPr>
          <p:cNvSpPr txBox="1"/>
          <p:nvPr/>
        </p:nvSpPr>
        <p:spPr>
          <a:xfrm>
            <a:off x="304800" y="5534608"/>
            <a:ext cx="3962400" cy="400110"/>
          </a:xfrm>
          <a:prstGeom prst="rect">
            <a:avLst/>
          </a:prstGeom>
          <a:solidFill>
            <a:srgbClr val="D19A07"/>
          </a:solidFill>
        </p:spPr>
        <p:txBody>
          <a:bodyPr wrap="square" rtlCol="0">
            <a:spAutoFit/>
          </a:bodyPr>
          <a:lstStyle/>
          <a:p>
            <a:r>
              <a:rPr lang="zh-CN" altLang="en-US" sz="2000" dirty="0"/>
              <a:t>满怀感恩与祷告</a:t>
            </a:r>
            <a:endParaRPr kumimoji="1" lang="zh-CN" altLang="en-US" sz="2000" dirty="0"/>
          </a:p>
        </p:txBody>
      </p:sp>
    </p:spTree>
    <p:extLst>
      <p:ext uri="{BB962C8B-B14F-4D97-AF65-F5344CB8AC3E}">
        <p14:creationId xmlns:p14="http://schemas.microsoft.com/office/powerpoint/2010/main" val="422015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亲爱的，不要效法恶，应该效法善。行善的属于　神，作恶的没有见过　神。</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(v. 11</a:t>
            </a:r>
            <a:r>
              <a:rPr lang="zh-CN" altLang="en-US" sz="3600" b="1" dirty="0">
                <a:effectLst>
                  <a:glow rad="127000">
                    <a:schemeClr val="tx1"/>
                  </a:glow>
                </a:effectLst>
                <a:latin typeface="Arial" charset="0"/>
                <a:ea typeface="ＭＳ Ｐゴシック" charset="0"/>
                <a:cs typeface="ＭＳ Ｐゴシック" charset="0"/>
              </a:rPr>
              <a:t>　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883143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88554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2038351"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41" name="Text Box 9"/>
          <p:cNvSpPr txBox="1">
            <a:spLocks noChangeArrowheads="1"/>
          </p:cNvSpPr>
          <p:nvPr/>
        </p:nvSpPr>
        <p:spPr bwMode="auto">
          <a:xfrm>
            <a:off x="2411413" y="1412875"/>
            <a:ext cx="6481762" cy="3170099"/>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baseline="30000" dirty="0">
                <a:solidFill>
                  <a:srgbClr val="FFFFFF"/>
                </a:solidFill>
                <a:effectLst>
                  <a:outerShdw blurRad="38100" dist="38100" dir="2700000" algn="tl">
                    <a:srgbClr val="000000">
                      <a:alpha val="43137"/>
                    </a:srgbClr>
                  </a:outerShdw>
                </a:effectLst>
                <a:latin typeface="Arial" charset="0"/>
              </a:rPr>
              <a:t>12</a:t>
            </a:r>
            <a:r>
              <a:rPr lang="zh-CN" altLang="en-US" sz="4000" b="1" dirty="0">
                <a:solidFill>
                  <a:srgbClr val="FFFFFF"/>
                </a:solidFill>
                <a:effectLst>
                  <a:outerShdw blurRad="38100" dist="38100" dir="2700000" algn="tl">
                    <a:srgbClr val="000000">
                      <a:alpha val="43137"/>
                    </a:srgbClr>
                  </a:outerShdw>
                </a:effectLst>
                <a:latin typeface="Arial" charset="0"/>
              </a:rPr>
              <a:t>低米丢行善，有众人为他作证，</a:t>
            </a:r>
            <a:r>
              <a:rPr lang="zh-CN" altLang="en-US" sz="4000" b="1" dirty="0">
                <a:solidFill>
                  <a:srgbClr val="FFFF00"/>
                </a:solidFill>
                <a:effectLst>
                  <a:outerShdw blurRad="38100" dist="38100" dir="2700000" algn="tl">
                    <a:srgbClr val="000000">
                      <a:alpha val="43137"/>
                    </a:srgbClr>
                  </a:outerShdw>
                </a:effectLst>
                <a:latin typeface="Arial" charset="0"/>
              </a:rPr>
              <a:t>真理</a:t>
            </a:r>
            <a:r>
              <a:rPr lang="zh-CN" altLang="en-US" sz="4000" b="1" dirty="0">
                <a:solidFill>
                  <a:srgbClr val="FFFFFF"/>
                </a:solidFill>
                <a:effectLst>
                  <a:outerShdw blurRad="38100" dist="38100" dir="2700000" algn="tl">
                    <a:srgbClr val="000000">
                      <a:alpha val="43137"/>
                    </a:srgbClr>
                  </a:outerShdw>
                </a:effectLst>
                <a:latin typeface="Arial" charset="0"/>
              </a:rPr>
              <a:t>本身也为他作证。我们也为他作证，你知道我们的见证是</a:t>
            </a:r>
            <a:r>
              <a:rPr lang="zh-CN" altLang="en-US" sz="4000" b="1" dirty="0">
                <a:solidFill>
                  <a:srgbClr val="FFFF00"/>
                </a:solidFill>
                <a:effectLst>
                  <a:outerShdw blurRad="38100" dist="38100" dir="2700000" algn="tl">
                    <a:srgbClr val="000000">
                      <a:alpha val="43137"/>
                    </a:srgbClr>
                  </a:outerShdw>
                </a:effectLst>
                <a:latin typeface="Arial" charset="0"/>
              </a:rPr>
              <a:t>真的</a:t>
            </a:r>
            <a:r>
              <a:rPr lang="zh-CN" altLang="en-US" sz="4000" b="1" dirty="0">
                <a:solidFill>
                  <a:srgbClr val="FFFFFF"/>
                </a:solidFill>
                <a:effectLst>
                  <a:outerShdw blurRad="38100" dist="38100" dir="2700000" algn="tl">
                    <a:srgbClr val="000000">
                      <a:alpha val="43137"/>
                    </a:srgbClr>
                  </a:outerShdw>
                </a:effectLst>
                <a:latin typeface="Arial" charset="0"/>
              </a:rPr>
              <a:t>。</a:t>
            </a:r>
            <a:endParaRPr lang="en-US" altLang="zh-CN" sz="4000" b="1" dirty="0">
              <a:solidFill>
                <a:srgbClr val="FFFFFF"/>
              </a:solidFill>
              <a:effectLst>
                <a:outerShdw blurRad="38100" dist="38100" dir="2700000" algn="tl">
                  <a:srgbClr val="000000">
                    <a:alpha val="43137"/>
                  </a:srgbClr>
                </a:outerShdw>
              </a:effectLst>
              <a:latin typeface="Arial" charset="0"/>
            </a:endParaRPr>
          </a:p>
        </p:txBody>
      </p:sp>
      <p:sp>
        <p:nvSpPr>
          <p:cNvPr id="273413" name="Rectangle 5"/>
          <p:cNvSpPr>
            <a:spLocks noChangeArrowheads="1"/>
          </p:cNvSpPr>
          <p:nvPr/>
        </p:nvSpPr>
        <p:spPr bwMode="auto">
          <a:xfrm>
            <a:off x="2438664" y="211138"/>
            <a:ext cx="1882246"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4400" b="1" dirty="0">
                <a:solidFill>
                  <a:srgbClr val="000000"/>
                </a:solidFill>
                <a:latin typeface="Arial" charset="0"/>
                <a:ea typeface="ＭＳ Ｐゴシック" charset="0"/>
              </a:rPr>
              <a:t>低米丢</a:t>
            </a:r>
            <a:endParaRPr lang="en-US" sz="44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45103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1" end="1"/>
                                            </p:txEl>
                                          </p:spTgt>
                                        </p:tgtEl>
                                        <p:attrNameLst>
                                          <p:attrName>style.visibility</p:attrName>
                                        </p:attrNameLst>
                                      </p:cBhvr>
                                      <p:to>
                                        <p:strVal val="visible"/>
                                      </p:to>
                                    </p:set>
                                    <p:anim calcmode="lin" valueType="num">
                                      <p:cBhvr additive="base">
                                        <p:cTn id="7"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a:solidFill>
                  <a:srgbClr val="FFFFFF"/>
                </a:solidFill>
                <a:latin typeface="SimSun" pitchFamily="2" charset="-122"/>
                <a:ea typeface="SimSun" pitchFamily="2" charset="-122"/>
                <a:sym typeface="SimSun" pitchFamily="2" charset="-122"/>
              </a:rPr>
              <a:t>把自己投资在可靠的人身上！</a:t>
            </a:r>
            <a:endParaRPr lang="en-US" altLang="en-US" sz="4600" b="1" dirty="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kumimoji="0" lang="en-US" altLang="ja-JP"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2:2</a:t>
            </a:r>
            <a:r>
              <a:rPr kumimoji="0" lang="ja-JP"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rPr>
              <a:t>当代译本）</a:t>
            </a:r>
            <a:endParaRPr kumimoji="0" lang="en-US" altLang="en-US" sz="3400" b="1" i="0" u="none" strike="noStrike" kern="1200" cap="none" spc="0" normalizeH="0" baseline="0" noProof="0" dirty="0">
              <a:ln>
                <a:noFill/>
              </a:ln>
              <a:solidFill>
                <a:srgbClr val="FFFFFF"/>
              </a:solidFill>
              <a:effectLst/>
              <a:uLnTx/>
              <a:uFillTx/>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7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保罗</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提摩太</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忠信可靠</a:t>
              </a:r>
              <a:endParaRPr kumimoji="0" lang="en-US" altLang="en-US" sz="2800" b="1" i="0" u="none" strike="noStrike" kern="1200" cap="none" spc="0" normalizeH="0" baseline="0" noProof="0" dirty="0">
                <a:ln>
                  <a:noFill/>
                </a:ln>
                <a:solidFill>
                  <a:srgbClr val="000000"/>
                </a:solidFill>
                <a:effectLst/>
                <a:uLnTx/>
                <a:uFillTx/>
                <a:latin typeface="Times New Roman Bold" charset="0"/>
                <a:ea typeface="MS PGothic" pitchFamily="34" charset="-128"/>
                <a:cs typeface="+mn-cs"/>
                <a:sym typeface="Times New Roman Bold" charset="0"/>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ＭＳ Ｐゴシック" charset="0"/>
                <a:cs typeface="+mn-cs"/>
                <a:sym typeface="Times New Roman Bold" charset="0"/>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marL="0" marR="0" lvl="0" indent="0" algn="ctr" defTabSz="4572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Times New Roman Bold" charset="0"/>
                <a:sym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marL="0" marR="0" lvl="0" indent="0" algn="l" defTabSz="457200" rtl="0" eaLnBrk="1" fontAlgn="auto" latinLnBrk="0" hangingPunct="1">
              <a:lnSpc>
                <a:spcPct val="115000"/>
              </a:lnSpc>
              <a:spcBef>
                <a:spcPts val="1000"/>
              </a:spcBef>
              <a:spcAft>
                <a:spcPts val="0"/>
              </a:spcAft>
              <a:buClrTx/>
              <a:buSzTx/>
              <a:buFontTx/>
              <a:buNone/>
              <a:tabLst/>
              <a:defRPr/>
            </a:pPr>
            <a:r>
              <a:rPr kumimoji="0" lang="ja-JP" altLang="en-US" sz="26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rPr>
              <a:t>他人</a:t>
            </a:r>
            <a:endParaRPr kumimoji="0" lang="en-US" altLang="en-US" sz="1200" b="1" i="0" u="none" strike="noStrike" kern="1200" cap="none" spc="0" normalizeH="0" baseline="0" noProof="0" dirty="0">
              <a:ln>
                <a:noFill/>
              </a:ln>
              <a:solidFill>
                <a:srgbClr val="000000"/>
              </a:solidFill>
              <a:effectLst/>
              <a:uLnTx/>
              <a:uFillTx/>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3200" b="1" i="0" u="none" strike="noStrike" kern="1200" cap="none" spc="0" normalizeH="0" baseline="0" noProof="0" dirty="0" err="1">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rPr>
              <a:t>门徒训练</a:t>
            </a:r>
            <a:endParaRPr kumimoji="0" lang="en-US" sz="3200" b="1" i="0" u="none" strike="noStrike" kern="1200" cap="none" spc="0" normalizeH="0" baseline="0" noProof="0" dirty="0">
              <a:ln>
                <a:noFill/>
              </a:ln>
              <a:solidFill>
                <a:srgbClr val="000000"/>
              </a:solidFill>
              <a:effectLst/>
              <a:uLnTx/>
              <a:uFillTx/>
              <a:latin typeface="SimSun" panose="02010600030101010101" pitchFamily="2" charset="-122"/>
              <a:ea typeface="SimSun" panose="02010600030101010101" pitchFamily="2" charset="-122"/>
              <a:cs typeface="+mn-cs"/>
              <a:sym typeface="Times New Roman Bold" charset="0"/>
            </a:endParaRPr>
          </a:p>
        </p:txBody>
      </p:sp>
    </p:spTree>
    <p:extLst>
      <p:ext uri="{BB962C8B-B14F-4D97-AF65-F5344CB8AC3E}">
        <p14:creationId xmlns:p14="http://schemas.microsoft.com/office/powerpoint/2010/main" val="3921743254"/>
      </p:ext>
    </p:extLst>
  </p:cSld>
  <p:clrMapOvr>
    <a:overrideClrMapping bg1="lt1" tx1="dk1" bg2="lt2" tx2="dk2" accent1="accent1" accent2="accent2" accent3="accent3" accent4="accent4" accent5="accent5" accent6="accent6" hlink="hlink" folHlink="folHlink"/>
  </p:clrMapOvr>
  <p:transition spd="med"/>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133600" y="228600"/>
            <a:ext cx="4876800" cy="1066800"/>
          </a:xfrm>
          <a:solidFill>
            <a:schemeClr val="tx1"/>
          </a:solidFill>
        </p:spPr>
        <p:txBody>
          <a:bodyPr/>
          <a:lstStyle/>
          <a:p>
            <a:pPr algn="ctr" eaLnBrk="1" hangingPunct="1"/>
            <a:r>
              <a:rPr lang="zh-CN" altLang="en-US" sz="3200" b="1">
                <a:solidFill>
                  <a:schemeClr val="bg1"/>
                </a:solidFill>
                <a:latin typeface="Arial" pitchFamily="34" charset="0"/>
                <a:ea typeface="SimSun" pitchFamily="2" charset="-122"/>
              </a:rPr>
              <a:t>亚洲国家之中的差传活动</a:t>
            </a:r>
          </a:p>
        </p:txBody>
      </p:sp>
      <p:sp>
        <p:nvSpPr>
          <p:cNvPr id="3379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309</a:t>
            </a:r>
          </a:p>
        </p:txBody>
      </p:sp>
      <p:sp>
        <p:nvSpPr>
          <p:cNvPr id="33796"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3797"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j033929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j014898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076868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zh-CN" sz="3200" b="1" kern="0" dirty="0">
                <a:solidFill>
                  <a:srgbClr val="FFFFFF"/>
                </a:solidFill>
                <a:latin typeface="Arial" charset="0"/>
                <a:ea typeface="ＭＳ Ｐゴシック" charset="0"/>
                <a:cs typeface="ＭＳ Ｐゴシック" charset="0"/>
              </a:rPr>
              <a:t>2014</a:t>
            </a:r>
            <a:r>
              <a:rPr lang="zh-CN" altLang="en-US" sz="3200" b="1" kern="0" dirty="0">
                <a:solidFill>
                  <a:srgbClr val="FFFFFF"/>
                </a:solidFill>
                <a:latin typeface="Arial" charset="0"/>
                <a:ea typeface="ＭＳ Ｐゴシック" charset="0"/>
                <a:cs typeface="ＭＳ Ｐゴシック" charset="0"/>
              </a:rPr>
              <a:t>年新加坡的宣教情况</a:t>
            </a:r>
            <a:br>
              <a:rPr lang="zh-CN" altLang="en-US" sz="3200" b="1" kern="0" dirty="0">
                <a:solidFill>
                  <a:srgbClr val="FFFFFF"/>
                </a:solidFill>
                <a:latin typeface="Arial" charset="0"/>
                <a:ea typeface="ＭＳ Ｐゴシック" charset="0"/>
                <a:cs typeface="ＭＳ Ｐゴシック" charset="0"/>
              </a:rPr>
            </a:br>
            <a:r>
              <a:rPr lang="en-US" altLang="zh-CN" sz="3200" b="1" kern="0" dirty="0">
                <a:solidFill>
                  <a:srgbClr val="FFFFFF"/>
                </a:solidFill>
                <a:latin typeface="Arial" charset="0"/>
                <a:ea typeface="ＭＳ Ｐゴシック" charset="0"/>
                <a:cs typeface="ＭＳ Ｐゴシック" charset="0"/>
              </a:rPr>
              <a:t>= </a:t>
            </a:r>
            <a:r>
              <a:rPr lang="zh-CN" altLang="en-US" sz="3200" b="1" kern="0" dirty="0">
                <a:solidFill>
                  <a:srgbClr val="FFFFFF"/>
                </a:solidFill>
                <a:latin typeface="Arial" charset="0"/>
                <a:ea typeface="ＭＳ Ｐゴシック" charset="0"/>
                <a:cs typeface="ＭＳ Ｐゴシック" charset="0"/>
              </a:rPr>
              <a:t>每 </a:t>
            </a:r>
            <a:r>
              <a:rPr lang="en-US" altLang="zh-CN" sz="3200" b="1" kern="0" dirty="0">
                <a:solidFill>
                  <a:srgbClr val="FFFFFF"/>
                </a:solidFill>
                <a:latin typeface="Arial" charset="0"/>
                <a:ea typeface="ＭＳ Ｐゴシック" charset="0"/>
                <a:cs typeface="ＭＳ Ｐゴシック" charset="0"/>
              </a:rPr>
              <a:t>350 </a:t>
            </a:r>
            <a:r>
              <a:rPr lang="zh-CN" altLang="en-US" sz="3200" b="1" kern="0" dirty="0">
                <a:solidFill>
                  <a:srgbClr val="FFFFFF"/>
                </a:solidFill>
                <a:latin typeface="Arial" charset="0"/>
                <a:ea typeface="ＭＳ Ｐゴシック" charset="0"/>
                <a:cs typeface="ＭＳ Ｐゴシック" charset="0"/>
              </a:rPr>
              <a:t>名信徒差派 </a:t>
            </a:r>
            <a:r>
              <a:rPr lang="en-US" altLang="zh-CN" sz="3200" b="1" kern="0" dirty="0">
                <a:solidFill>
                  <a:srgbClr val="FFFFFF"/>
                </a:solidFill>
                <a:latin typeface="Arial" charset="0"/>
                <a:ea typeface="ＭＳ Ｐゴシック" charset="0"/>
                <a:cs typeface="ＭＳ Ｐゴシック" charset="0"/>
              </a:rPr>
              <a:t>1 </a:t>
            </a:r>
            <a:r>
              <a:rPr lang="zh-CN" altLang="en-US" sz="3200" b="1" kern="0" dirty="0">
                <a:solidFill>
                  <a:srgbClr val="FFFFFF"/>
                </a:solidFill>
                <a:latin typeface="Arial" charset="0"/>
                <a:ea typeface="ＭＳ Ｐゴシック" charset="0"/>
                <a:cs typeface="ＭＳ Ｐゴシック" charset="0"/>
              </a:rPr>
              <a:t>名宣教士</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9711A0AB-276F-0BCC-DBAA-BD941A083EA4}"/>
              </a:ext>
            </a:extLst>
          </p:cNvPr>
          <p:cNvSpPr txBox="1"/>
          <p:nvPr/>
        </p:nvSpPr>
        <p:spPr>
          <a:xfrm>
            <a:off x="1168524" y="4286064"/>
            <a:ext cx="3673862" cy="1323439"/>
          </a:xfrm>
          <a:prstGeom prst="rect">
            <a:avLst/>
          </a:prstGeom>
          <a:solidFill>
            <a:schemeClr val="bg1"/>
          </a:solidFill>
        </p:spPr>
        <p:txBody>
          <a:bodyPr wrap="square" rtlCol="0">
            <a:spAutoFit/>
          </a:bodyPr>
          <a:lstStyle/>
          <a:p>
            <a:pPr algn="l"/>
            <a:r>
              <a:rPr lang="zh-CN" altLang="en-US" sz="1600" dirty="0"/>
              <a:t>若仅考虑在</a:t>
            </a:r>
            <a:r>
              <a:rPr lang="en-US" altLang="zh-CN" sz="1600" dirty="0"/>
              <a:t>NMS 2009</a:t>
            </a:r>
            <a:r>
              <a:rPr lang="zh-CN" altLang="en-US" sz="1600" dirty="0"/>
              <a:t>和</a:t>
            </a:r>
            <a:r>
              <a:rPr lang="en-US" altLang="zh-CN" sz="1600" dirty="0"/>
              <a:t>NMS 2014</a:t>
            </a:r>
            <a:r>
              <a:rPr lang="zh-CN" altLang="en-US" sz="1600" dirty="0"/>
              <a:t>均有参与的</a:t>
            </a:r>
            <a:r>
              <a:rPr lang="en-US" altLang="zh-CN" sz="1600" dirty="0"/>
              <a:t>76</a:t>
            </a:r>
            <a:r>
              <a:rPr lang="zh-CN" altLang="en-US" sz="1600" dirty="0"/>
              <a:t>间教会，它们所差派的宣教士数量从 </a:t>
            </a:r>
            <a:r>
              <a:rPr lang="en-US" altLang="zh-CN" sz="1600" dirty="0"/>
              <a:t>324</a:t>
            </a:r>
            <a:r>
              <a:rPr lang="zh-CN" altLang="en-US" sz="1600" dirty="0"/>
              <a:t> 名减少到 </a:t>
            </a:r>
            <a:r>
              <a:rPr lang="en-US" altLang="zh-CN" sz="1600" dirty="0"/>
              <a:t>265</a:t>
            </a:r>
            <a:r>
              <a:rPr lang="zh-CN" altLang="en-US" sz="1600" dirty="0"/>
              <a:t> 名。多数教会差派的宣教士变少，而其中一些教会过去以积极参与宣教事工而闻名。</a:t>
            </a:r>
            <a:endParaRPr lang="en-US" altLang="zh-CN" sz="1600" dirty="0"/>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文本框 1">
            <a:extLst>
              <a:ext uri="{FF2B5EF4-FFF2-40B4-BE49-F238E27FC236}">
                <a16:creationId xmlns:a16="http://schemas.microsoft.com/office/drawing/2014/main" id="{24A60D5D-D176-AA90-1500-A8019A1F6EA4}"/>
              </a:ext>
            </a:extLst>
          </p:cNvPr>
          <p:cNvSpPr txBox="1"/>
          <p:nvPr/>
        </p:nvSpPr>
        <p:spPr>
          <a:xfrm>
            <a:off x="1160897" y="32301"/>
            <a:ext cx="6822206" cy="1514261"/>
          </a:xfrm>
          <a:prstGeom prst="rect">
            <a:avLst/>
          </a:prstGeom>
          <a:solidFill>
            <a:schemeClr val="bg1"/>
          </a:solidFill>
        </p:spPr>
        <p:txBody>
          <a:bodyPr wrap="square" rtlCol="0">
            <a:spAutoFit/>
          </a:bodyPr>
          <a:lstStyle/>
          <a:p>
            <a:pPr algn="l"/>
            <a:r>
              <a:rPr lang="zh-CN" altLang="en-US" sz="1400" dirty="0"/>
              <a:t>我们遵循 </a:t>
            </a:r>
            <a:r>
              <a:rPr lang="en-US" altLang="zh-CN" sz="1400" dirty="0"/>
              <a:t>NMS 2009 </a:t>
            </a:r>
            <a:r>
              <a:rPr lang="zh-CN" altLang="en-US" sz="1400" dirty="0"/>
              <a:t>对职业宣教士的定义，即：由认可的教会或宣教机构差派，长期全职在新加坡以外地区服事至少两年的宣教士。</a:t>
            </a:r>
          </a:p>
          <a:p>
            <a:pPr algn="l"/>
            <a:r>
              <a:rPr lang="en-US" altLang="zh-CN" sz="1400" dirty="0"/>
              <a:t>115</a:t>
            </a:r>
            <a:r>
              <a:rPr lang="zh-CN" altLang="en-US" sz="1400" dirty="0"/>
              <a:t>间教会报告称共差派了 </a:t>
            </a:r>
            <a:r>
              <a:rPr lang="en-US" altLang="zh-CN" sz="1400" dirty="0"/>
              <a:t>329</a:t>
            </a:r>
            <a:r>
              <a:rPr lang="zh-CN" altLang="en-US" sz="1400" dirty="0"/>
              <a:t> 名宣教士。与 </a:t>
            </a:r>
            <a:r>
              <a:rPr lang="en-US" altLang="zh-CN" sz="1400" dirty="0"/>
              <a:t>NMS 2009 </a:t>
            </a:r>
            <a:r>
              <a:rPr lang="zh-CN" altLang="en-US" sz="1400" dirty="0"/>
              <a:t>相比，我们的数据表明本地教会差派的宣教士数量有所减少。有两个观察结果可以证明这一点：</a:t>
            </a:r>
            <a:endParaRPr lang="en-US" altLang="zh-CN" sz="1400" dirty="0"/>
          </a:p>
          <a:p>
            <a:pPr algn="l"/>
            <a:endParaRPr lang="zh-CN" altLang="en-US" sz="1400" dirty="0"/>
          </a:p>
          <a:p>
            <a:pPr algn="l"/>
            <a:r>
              <a:rPr lang="zh-CN" altLang="en-US" sz="1400" dirty="0"/>
              <a:t>按照教会成员人数比例来看，职业宣教士的差派数量明显下降（见下方信息图表）。</a:t>
            </a:r>
          </a:p>
        </p:txBody>
      </p:sp>
      <p:sp>
        <p:nvSpPr>
          <p:cNvPr id="256002" name="Rectangle 2"/>
          <p:cNvSpPr>
            <a:spLocks noGrp="1" noChangeArrowheads="1"/>
          </p:cNvSpPr>
          <p:nvPr>
            <p:ph type="title" idx="4294967295"/>
          </p:nvPr>
        </p:nvSpPr>
        <p:spPr>
          <a:xfrm>
            <a:off x="1334032" y="295369"/>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2009</a:t>
            </a:r>
            <a:r>
              <a:rPr lang="zh-CN" altLang="en-US" sz="3200" b="1" dirty="0">
                <a:solidFill>
                  <a:schemeClr val="bg1"/>
                </a:solidFill>
                <a:latin typeface="Arial" charset="0"/>
                <a:ea typeface="ＭＳ Ｐゴシック" charset="0"/>
                <a:cs typeface="ＭＳ Ｐゴシック" charset="0"/>
              </a:rPr>
              <a:t>年新加坡的宣教情况</a:t>
            </a:r>
            <a:br>
              <a:rPr lang="zh-CN" altLang="en-US"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a:t>
            </a:r>
            <a:r>
              <a:rPr lang="zh-CN" altLang="en-US" sz="3200" b="1" dirty="0">
                <a:solidFill>
                  <a:schemeClr val="bg1"/>
                </a:solidFill>
                <a:latin typeface="Arial" charset="0"/>
                <a:ea typeface="ＭＳ Ｐゴシック" charset="0"/>
                <a:cs typeface="ＭＳ Ｐゴシック" charset="0"/>
              </a:rPr>
              <a:t>每 </a:t>
            </a:r>
            <a:r>
              <a:rPr lang="en-US" altLang="zh-CN" sz="3200" b="1" dirty="0">
                <a:solidFill>
                  <a:schemeClr val="bg1"/>
                </a:solidFill>
                <a:latin typeface="Arial" charset="0"/>
                <a:ea typeface="ＭＳ Ｐゴシック" charset="0"/>
                <a:cs typeface="ＭＳ Ｐゴシック" charset="0"/>
              </a:rPr>
              <a:t>200 </a:t>
            </a:r>
            <a:r>
              <a:rPr lang="zh-CN" altLang="en-US" sz="3200" b="1" dirty="0">
                <a:solidFill>
                  <a:schemeClr val="bg1"/>
                </a:solidFill>
                <a:latin typeface="Arial" charset="0"/>
                <a:ea typeface="ＭＳ Ｐゴシック" charset="0"/>
                <a:cs typeface="ＭＳ Ｐゴシック" charset="0"/>
              </a:rPr>
              <a:t>名信徒差派 </a:t>
            </a:r>
            <a:r>
              <a:rPr lang="en-US" altLang="zh-CN" sz="3200" b="1" dirty="0">
                <a:solidFill>
                  <a:schemeClr val="bg1"/>
                </a:solidFill>
                <a:latin typeface="Arial" charset="0"/>
                <a:ea typeface="ＭＳ Ｐゴシック" charset="0"/>
                <a:cs typeface="ＭＳ Ｐゴシック" charset="0"/>
              </a:rPr>
              <a:t>1 </a:t>
            </a:r>
            <a:r>
              <a:rPr lang="zh-CN" altLang="en-US" sz="3200" b="1" dirty="0">
                <a:solidFill>
                  <a:schemeClr val="bg1"/>
                </a:solidFill>
                <a:latin typeface="Arial" charset="0"/>
                <a:ea typeface="ＭＳ Ｐゴシック" charset="0"/>
                <a:cs typeface="ＭＳ Ｐゴシック" charset="0"/>
              </a:rPr>
              <a:t>名宣教士</a:t>
            </a:r>
            <a:endParaRPr lang="en-US" sz="3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256002"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zh-CN" altLang="en-US" sz="3200" b="1" dirty="0">
                <a:solidFill>
                  <a:schemeClr val="bg1"/>
                </a:solidFill>
                <a:latin typeface="Arial" charset="0"/>
                <a:ea typeface="ＭＳ Ｐゴシック" charset="0"/>
                <a:cs typeface="ＭＳ Ｐゴシック" charset="0"/>
              </a:rPr>
              <a:t>大约三分之一的教会甚至没有差派过一名职业宣教士</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zh-CN" altLang="en-US" sz="2800" b="1" kern="0" dirty="0">
                <a:solidFill>
                  <a:srgbClr val="FFFFFF"/>
                </a:solidFill>
                <a:latin typeface="Arial" charset="0"/>
                <a:ea typeface="ＭＳ Ｐゴシック" charset="0"/>
                <a:cs typeface="ＭＳ Ｐゴシック" charset="0"/>
              </a:rPr>
              <a:t>我们的教会是</a:t>
            </a:r>
            <a:r>
              <a:rPr lang="en-US" altLang="zh-CN" sz="2800" b="1" kern="0" dirty="0">
                <a:solidFill>
                  <a:srgbClr val="FFFFFF"/>
                </a:solidFill>
                <a:latin typeface="Arial" charset="0"/>
                <a:ea typeface="ＭＳ Ｐゴシック" charset="0"/>
                <a:cs typeface="ＭＳ Ｐゴシック" charset="0"/>
              </a:rPr>
              <a:t>9</a:t>
            </a:r>
            <a:r>
              <a:rPr lang="zh-CN" altLang="en-US" sz="2800" b="1" kern="0" dirty="0">
                <a:solidFill>
                  <a:srgbClr val="FFFFFF"/>
                </a:solidFill>
                <a:latin typeface="Arial" charset="0"/>
                <a:ea typeface="ＭＳ Ｐゴシック" charset="0"/>
                <a:cs typeface="ＭＳ Ｐゴシック" charset="0"/>
              </a:rPr>
              <a:t>个差派了四名宣教士的教会之一。</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0BC4A7EE-FCC3-5571-1D62-F0C46990D77F}"/>
              </a:ext>
            </a:extLst>
          </p:cNvPr>
          <p:cNvSpPr txBox="1"/>
          <p:nvPr/>
        </p:nvSpPr>
        <p:spPr>
          <a:xfrm>
            <a:off x="228600" y="1372636"/>
            <a:ext cx="4114800" cy="369332"/>
          </a:xfrm>
          <a:prstGeom prst="rect">
            <a:avLst/>
          </a:prstGeom>
          <a:solidFill>
            <a:schemeClr val="bg1"/>
          </a:solidFill>
        </p:spPr>
        <p:txBody>
          <a:bodyPr wrap="square" rtlCol="0">
            <a:spAutoFit/>
          </a:bodyPr>
          <a:lstStyle/>
          <a:p>
            <a:r>
              <a:rPr lang="zh-CN" altLang="en-US" sz="1800" dirty="0"/>
              <a:t>每个教会差派的职业宣教士数量</a:t>
            </a:r>
            <a:endParaRPr kumimoji="1" lang="zh-CN" altLang="en-US" sz="1800" dirty="0"/>
          </a:p>
        </p:txBody>
      </p:sp>
      <p:sp>
        <p:nvSpPr>
          <p:cNvPr id="3" name="文本框 2">
            <a:extLst>
              <a:ext uri="{FF2B5EF4-FFF2-40B4-BE49-F238E27FC236}">
                <a16:creationId xmlns:a16="http://schemas.microsoft.com/office/drawing/2014/main" id="{DBAAB759-97CA-95FC-6574-85BECCD3E83D}"/>
              </a:ext>
            </a:extLst>
          </p:cNvPr>
          <p:cNvSpPr txBox="1"/>
          <p:nvPr/>
        </p:nvSpPr>
        <p:spPr>
          <a:xfrm>
            <a:off x="3810000" y="1756030"/>
            <a:ext cx="5092771" cy="1446550"/>
          </a:xfrm>
          <a:prstGeom prst="rect">
            <a:avLst/>
          </a:prstGeom>
          <a:solidFill>
            <a:schemeClr val="bg1"/>
          </a:solidFill>
        </p:spPr>
        <p:txBody>
          <a:bodyPr wrap="square" rtlCol="0">
            <a:spAutoFit/>
          </a:bodyPr>
          <a:lstStyle/>
          <a:p>
            <a:pPr algn="l"/>
            <a:r>
              <a:rPr lang="en-US" altLang="zh-CN" sz="2200" dirty="0"/>
              <a:t>41</a:t>
            </a:r>
            <a:r>
              <a:rPr lang="zh-CN" altLang="en-US" sz="2200" dirty="0"/>
              <a:t>（</a:t>
            </a:r>
            <a:r>
              <a:rPr lang="en-US" altLang="zh-CN" sz="2200" dirty="0"/>
              <a:t>35.7%</a:t>
            </a:r>
            <a:r>
              <a:rPr lang="zh-CN" altLang="en-US" sz="2200" dirty="0"/>
              <a:t>）的教会报告称未差派任何职业宣教士。这可能比 </a:t>
            </a:r>
            <a:r>
              <a:rPr lang="en-US" altLang="zh-CN" sz="2200" dirty="0"/>
              <a:t>NMS 2009 </a:t>
            </a:r>
            <a:r>
              <a:rPr lang="zh-CN" altLang="en-US" sz="2200" dirty="0"/>
              <a:t>有所改善，当时 </a:t>
            </a:r>
            <a:r>
              <a:rPr lang="en-US" altLang="zh-CN" sz="2200" dirty="0"/>
              <a:t>41.5%</a:t>
            </a:r>
            <a:r>
              <a:rPr lang="zh-CN" altLang="en-US" sz="2200" dirty="0"/>
              <a:t> 的教会没有差派任何职业宣教士。</a:t>
            </a:r>
            <a:endParaRPr kumimoji="1" lang="zh-CN" altLang="en-US" sz="2200" dirty="0"/>
          </a:p>
        </p:txBody>
      </p:sp>
    </p:spTree>
    <p:extLst>
      <p:ext uri="{BB962C8B-B14F-4D97-AF65-F5344CB8AC3E}">
        <p14:creationId xmlns:p14="http://schemas.microsoft.com/office/powerpoint/2010/main" val="15482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120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zh-CN" altLang="en-US" sz="6000" b="1" dirty="0">
                <a:solidFill>
                  <a:schemeClr val="bg1"/>
                </a:solidFill>
                <a:latin typeface="Arial" charset="0"/>
                <a:ea typeface="ヒラギノ角ゴ Pro W3" charset="0"/>
                <a:cs typeface="ヒラギノ角ゴ Pro W3" charset="0"/>
              </a:rPr>
              <a:t>宣教的十字路口</a:t>
            </a:r>
            <a:endParaRPr lang="en-US" sz="6000" b="1" dirty="0">
              <a:solidFill>
                <a:schemeClr val="bg1"/>
              </a:solidFill>
              <a:latin typeface="Arial" charset="0"/>
              <a:ea typeface="ヒラギノ角ゴ Pro W3" charset="0"/>
              <a:cs typeface="ヒラギノ角ゴ Pro W3"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4214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07337475"/>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latin typeface="Arial" charset="0"/>
                <a:ea typeface="ＭＳ Ｐゴシック" charset="0"/>
                <a:cs typeface="ＭＳ Ｐゴシック" charset="0"/>
              </a:rPr>
              <a:t>宣教奉献</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156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defRPr/>
            </a:pPr>
            <a:r>
              <a:rPr lang="en-US" sz="5400" b="1" dirty="0">
                <a:solidFill>
                  <a:srgbClr val="FFFFFF"/>
                </a:solidFill>
                <a:latin typeface="Arial" charset="0"/>
                <a:ea typeface="+mj-ea"/>
                <a:cs typeface="+mj-cs"/>
              </a:rPr>
              <a:t> Coreas</a:t>
            </a:r>
            <a:r>
              <a:rPr lang="zh-CN" altLang="en-US" sz="5400" b="1" dirty="0">
                <a:solidFill>
                  <a:srgbClr val="FFFFFF"/>
                </a:solidFill>
                <a:latin typeface="Arial" charset="0"/>
                <a:ea typeface="+mj-ea"/>
                <a:cs typeface="+mj-cs"/>
              </a:rPr>
              <a:t>一家在曼谷</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$1500</a:t>
            </a: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，直到三月</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445732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，直到 </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2020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年</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Athan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&amp; </a:t>
            </a:r>
            <a:r>
              <a:rPr kumimoji="0" lang="en-US" sz="4400" b="1" i="0" u="none" strike="noStrike" kern="1200" cap="none" spc="0" normalizeH="0" baseline="0" noProof="0" dirty="0" err="1">
                <a:ln>
                  <a:noFill/>
                </a:ln>
                <a:solidFill>
                  <a:srgbClr val="FFFFFF"/>
                </a:solidFill>
                <a:effectLst/>
                <a:uLnTx/>
                <a:uFillTx/>
                <a:latin typeface="Arial" charset="0"/>
                <a:ea typeface="ＭＳ Ｐゴシック"/>
                <a:cs typeface="Arial Unicode MS"/>
              </a:rPr>
              <a:t>Chanchan</a:t>
            </a: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 </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在印度</a:t>
            </a: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
            </a:r>
            <a:r>
              <a:rPr kumimoji="0" lang="zh-CN" alt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美国</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1692832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kumimoji="0" lang="zh-CN" altLang="en-US" sz="5400" b="1" i="0" u="none" strike="noStrike" kern="1200" cap="none" spc="0" normalizeH="0" baseline="0" noProof="0" dirty="0">
                <a:ln>
                  <a:noFill/>
                </a:ln>
                <a:solidFill>
                  <a:srgbClr val="FFFFFF"/>
                </a:solidFill>
                <a:effectLst/>
                <a:uLnTx/>
                <a:uFillTx/>
                <a:latin typeface="Arial" charset="0"/>
                <a:ea typeface="+mj-ea"/>
                <a:cs typeface="+mj-cs"/>
              </a:rPr>
              <a:t>中亚的家庭</a:t>
            </a:r>
            <a:endParaRPr kumimoji="0" lang="en-US" sz="5400" b="1" i="0" u="none" strike="noStrike" kern="1200" cap="none" spc="0" normalizeH="0" baseline="0" noProof="0" dirty="0">
              <a:ln>
                <a:noFill/>
              </a:ln>
              <a:solidFill>
                <a:srgbClr val="FFFFFF"/>
              </a:solidFill>
              <a:effectLst/>
              <a:uLnTx/>
              <a:uFillTx/>
              <a:latin typeface="Arial" charset="0"/>
              <a:ea typeface="+mj-ea"/>
              <a:cs typeface="+mj-cs"/>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每年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$1200</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84310805"/>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a:t>
            </a:r>
            <a:r>
              <a:rPr kumimoji="0" lang="en-US" sz="4400" b="1" i="0" u="none" strike="noStrike" kern="1200" cap="none" spc="0" normalizeH="0" baseline="0" noProof="0" dirty="0" err="1">
                <a:ln>
                  <a:noFill/>
                </a:ln>
                <a:solidFill>
                  <a:srgbClr val="FFFFFF"/>
                </a:solidFill>
                <a:effectLst/>
                <a:uLnTx/>
                <a:uFillTx/>
                <a:latin typeface="Arial" charset="0"/>
                <a:ea typeface="+mn-ea"/>
                <a:cs typeface="+mn-cs"/>
              </a:rPr>
              <a:t>在缅甸</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ct val="0"/>
              </a:spcBef>
              <a:spcAft>
                <a:spcPts val="0"/>
              </a:spcAft>
              <a:buNone/>
              <a:defRPr/>
            </a:pPr>
            <a:r>
              <a:rPr kumimoji="0" lang="zh-CN" altLang="en-US" sz="4400" b="1" i="0" u="none" strike="noStrike" kern="1200" cap="none" spc="0" normalizeH="0" baseline="0" noProof="0" dirty="0">
                <a:ln>
                  <a:noFill/>
                </a:ln>
                <a:solidFill>
                  <a:srgbClr val="FFFFFF"/>
                </a:solidFill>
                <a:effectLst/>
                <a:uLnTx/>
                <a:uFillTx/>
                <a:latin typeface="Arial" charset="0"/>
                <a:ea typeface="+mn-ea"/>
                <a:cs typeface="+mn-cs"/>
              </a:rPr>
              <a:t>每季度 </a:t>
            </a:r>
            <a:r>
              <a:rPr kumimoji="0" lang="en-US" altLang="zh-CN" sz="4400" b="1" i="0" u="none" strike="noStrike" kern="1200" cap="none" spc="0" normalizeH="0" baseline="0" noProof="0" dirty="0">
                <a:ln>
                  <a:noFill/>
                </a:ln>
                <a:solidFill>
                  <a:srgbClr val="FFFFFF"/>
                </a:solidFill>
                <a:effectLst/>
                <a:uLnTx/>
                <a:uFillTx/>
                <a:latin typeface="Arial" charset="0"/>
                <a:ea typeface="+mn-ea"/>
                <a:cs typeface="+mn-cs"/>
              </a:rPr>
              <a:t>$900</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5337296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outerShdw blurRad="38100" dist="38100" dir="2700000" algn="tl">
                    <a:srgbClr val="000000">
                      <a:alpha val="43137"/>
                    </a:srgbClr>
                  </a:outerShdw>
                </a:effectLst>
              </a:rPr>
              <a:t>莎拉</a:t>
            </a:r>
            <a:r>
              <a:rPr lang="en-US" sz="4000" b="1" dirty="0">
                <a:solidFill>
                  <a:schemeClr val="bg1"/>
                </a:solidFill>
                <a:effectLst>
                  <a:outerShdw blurRad="38100" dist="38100" dir="2700000" algn="tl">
                    <a:srgbClr val="000000">
                      <a:alpha val="43137"/>
                    </a:srgbClr>
                  </a:outerShdw>
                </a:effectLst>
              </a:rPr>
              <a:t> </a:t>
            </a:r>
            <a:r>
              <a:rPr lang="zh-CN" altLang="en-US" sz="4000" b="1" dirty="0">
                <a:solidFill>
                  <a:schemeClr val="bg1"/>
                </a:solidFill>
                <a:effectLst>
                  <a:outerShdw blurRad="38100" dist="38100" dir="2700000" algn="tl">
                    <a:srgbClr val="000000">
                      <a:alpha val="43137"/>
                    </a:srgbClr>
                  </a:outerShdw>
                </a:effectLst>
              </a:rPr>
              <a:t>和 挪亚</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kumimoji="0" lang="zh-CN" alt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前任青年事工协调员</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69779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defRPr/>
            </a:pP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1996</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年</a:t>
            </a: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a:t>
            </a: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宗教报告的记者</a:t>
            </a:r>
            <a:endParaRPr kumimoji="0" lang="en-US" sz="3600" b="1" i="0"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95085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676830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zh-CN" altLang="en-US" b="1" dirty="0"/>
              <a:t>挪亚</a:t>
            </a:r>
            <a:r>
              <a:rPr lang="en-US" b="1" dirty="0"/>
              <a:t> (</a:t>
            </a:r>
            <a:r>
              <a:rPr lang="en-US" b="1" dirty="0" err="1"/>
              <a:t>Chiru</a:t>
            </a:r>
            <a:r>
              <a:rPr lang="en-US" b="1" dirty="0"/>
              <a:t> </a:t>
            </a:r>
            <a:r>
              <a:rPr lang="zh-CN" altLang="en-US" b="1" dirty="0"/>
              <a:t>族</a:t>
            </a:r>
            <a:r>
              <a:rPr lang="en-US" b="1" dirty="0"/>
              <a:t>, </a:t>
            </a:r>
            <a:r>
              <a:rPr lang="zh-CN" altLang="en-US" b="1" dirty="0"/>
              <a:t>曼尼普尔</a:t>
            </a:r>
            <a:r>
              <a:rPr lang="en-US" b="1" dirty="0"/>
              <a:t>)</a:t>
            </a:r>
          </a:p>
        </p:txBody>
      </p:sp>
    </p:spTree>
    <p:extLst>
      <p:ext uri="{BB962C8B-B14F-4D97-AF65-F5344CB8AC3E}">
        <p14:creationId xmlns:p14="http://schemas.microsoft.com/office/powerpoint/2010/main" val="15950904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在关系与任务之间保持平衡（</a:t>
            </a:r>
            <a:r>
              <a:rPr lang="en-US" altLang="zh-CN" sz="3600" b="1" dirty="0">
                <a:effectLst>
                  <a:glow rad="127000">
                    <a:schemeClr val="tx1"/>
                  </a:glow>
                </a:effectLst>
                <a:latin typeface="Arial" charset="0"/>
                <a:ea typeface="ＭＳ Ｐゴシック" charset="0"/>
                <a:cs typeface="ＭＳ Ｐゴシック" charset="0"/>
              </a:rPr>
              <a:t>13-15</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 我还有许多话要写给你，可是我不愿借用笔墨。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14</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我盼望很快就见到你，当面谈谈。 </a:t>
            </a:r>
            <a:r>
              <a:rPr lang="en-US" altLang="zh-CN" b="1" baseline="30000" dirty="0">
                <a:solidFill>
                  <a:srgbClr val="FFFFFF"/>
                </a:solidFill>
                <a:effectLst>
                  <a:glow rad="127000">
                    <a:srgbClr val="000000"/>
                  </a:glow>
                </a:effectLst>
                <a:latin typeface="Arial" charset="0"/>
                <a:ea typeface="ＭＳ Ｐゴシック" charset="0"/>
                <a:cs typeface="ＭＳ Ｐゴシック" charset="0"/>
              </a:rPr>
              <a:t>15</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愿你平安。这里的朋友都问候你。请你一一提名问候你那里的朋友。</a:t>
            </a: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b="1" dirty="0">
                <a:solidFill>
                  <a:srgbClr val="FFFFFF"/>
                </a:solidFill>
                <a:effectLst>
                  <a:glow rad="127000">
                    <a:srgbClr val="000000"/>
                  </a:glow>
                </a:effectLst>
                <a:latin typeface="Arial" charset="0"/>
                <a:ea typeface="ＭＳ Ｐゴシック" charset="0"/>
                <a:cs typeface="ＭＳ Ｐゴシック" charset="0"/>
              </a:rPr>
              <a:t>(vv. 13-15 </a:t>
            </a:r>
            <a:r>
              <a:rPr lang="zh-CN" altLang="en-US" b="1" cap="small" dirty="0">
                <a:solidFill>
                  <a:srgbClr val="FFFFFF"/>
                </a:solidFill>
                <a:effectLst>
                  <a:glow rad="127000">
                    <a:srgbClr val="000000"/>
                  </a:glow>
                </a:effectLst>
                <a:latin typeface="Arial" charset="0"/>
                <a:ea typeface="ＭＳ Ｐゴシック" charset="0"/>
                <a:cs typeface="ＭＳ Ｐゴシック" charset="0"/>
              </a:rPr>
              <a:t>ＣＮＶＳ</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560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37226674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1969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309520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那么您又如何呢</a:t>
            </a:r>
            <a:r>
              <a:rPr lang="en-US" altLang="zh-CN" sz="2800" b="1" dirty="0">
                <a:solidFill>
                  <a:schemeClr val="bg1"/>
                </a:solidFill>
                <a:latin typeface="Arial" charset="0"/>
                <a:ea typeface="ＭＳ Ｐゴシック" charset="0"/>
                <a:cs typeface="ＭＳ Ｐゴシック" charset="0"/>
              </a:rPr>
              <a:t>?</a:t>
            </a:r>
            <a:endParaRPr lang="en-US" sz="2800" b="1" dirty="0">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	</a:t>
            </a:r>
            <a:r>
              <a:rPr lang="zh-CN" altLang="en-US" sz="4000" b="1" dirty="0">
                <a:solidFill>
                  <a:srgbClr val="000000"/>
                </a:solidFill>
                <a:latin typeface="Arial" charset="0"/>
              </a:rPr>
              <a:t>	您是否有通过你的好客和财务来支持传教士以便促进福音</a:t>
            </a:r>
            <a:endParaRPr lang="en-US" altLang="zh-CN" sz="4000" b="1" dirty="0">
              <a:solidFill>
                <a:srgbClr val="000000"/>
              </a:solidFill>
              <a:latin typeface="Arial" charset="0"/>
            </a:endParaRPr>
          </a:p>
          <a:p>
            <a:pPr eaLnBrk="1" hangingPunct="1">
              <a:spcBef>
                <a:spcPct val="0"/>
              </a:spcBef>
            </a:pPr>
            <a:r>
              <a:rPr lang="zh-CN" altLang="en-US" sz="4000" b="1" dirty="0">
                <a:solidFill>
                  <a:srgbClr val="000000"/>
                </a:solidFill>
                <a:latin typeface="Arial" charset="0"/>
              </a:rPr>
              <a:t>的传播吗</a:t>
            </a:r>
            <a:r>
              <a:rPr lang="en-US" altLang="zh-CN" sz="4000" b="1" dirty="0">
                <a:solidFill>
                  <a:srgbClr val="000000"/>
                </a:solidFill>
                <a:latin typeface="Arial" charset="0"/>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9303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11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99404934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10951479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zh-CN" altLang="en-US" sz="4000" b="1" dirty="0">
                <a:solidFill>
                  <a:schemeClr val="bg1"/>
                </a:solidFill>
                <a:latin typeface="Arial" charset="0"/>
                <a:ea typeface="ＭＳ Ｐゴシック" charset="0"/>
                <a:cs typeface="ＭＳ Ｐゴシック" charset="0"/>
              </a:rPr>
              <a:t>尼泊尔教学之旅</a:t>
            </a:r>
            <a:endParaRPr lang="en-US" sz="4000" b="1" dirty="0">
              <a:solidFill>
                <a:schemeClr val="bg1"/>
              </a:solidFill>
              <a:latin typeface="Arial" charset="0"/>
              <a:ea typeface="ＭＳ Ｐゴシック" charset="0"/>
              <a:cs typeface="ＭＳ Ｐゴシック" charset="0"/>
            </a:endParaRP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4521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我们和一个尼泊尔家庭住在一起</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40748587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3555" y="368558"/>
            <a:ext cx="873044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我们在喜马拉雅神学院任教</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4250689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49515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我们有很多小组</a:t>
            </a:r>
            <a:endParaRPr lang="en-US" b="1" dirty="0">
              <a:solidFill>
                <a:schemeClr val="bg1"/>
              </a:solidFill>
              <a:effectLst>
                <a:glow rad="177800">
                  <a:schemeClr val="tx1">
                    <a:alpha val="94000"/>
                  </a:schemeClr>
                </a:glow>
              </a:effectLst>
              <a:latin typeface="Calibri" charset="0"/>
            </a:endParaRP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13807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85787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93118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sz="4800" b="1" dirty="0">
                <a:solidFill>
                  <a:schemeClr val="bg1"/>
                </a:solidFill>
                <a:effectLst>
                  <a:glow rad="177800">
                    <a:schemeClr val="tx1">
                      <a:alpha val="94000"/>
                    </a:schemeClr>
                  </a:glow>
                </a:effectLst>
                <a:latin typeface="Calibri" charset="0"/>
              </a:rPr>
              <a:t>作业和更多作业！</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31164273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zh-CN" altLang="en-US" sz="4800" b="1" dirty="0">
                <a:solidFill>
                  <a:schemeClr val="bg1"/>
                </a:solidFill>
                <a:effectLst>
                  <a:glow rad="177800">
                    <a:schemeClr val="tx1">
                      <a:alpha val="94000"/>
                    </a:schemeClr>
                  </a:glow>
                </a:effectLst>
                <a:latin typeface="Calibri" charset="0"/>
              </a:rPr>
              <a:t>作业和更多作业！</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17775697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3120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
        <p:nvSpPr>
          <p:cNvPr id="3" name="TextBox 1">
            <a:extLst>
              <a:ext uri="{FF2B5EF4-FFF2-40B4-BE49-F238E27FC236}">
                <a16:creationId xmlns:a16="http://schemas.microsoft.com/office/drawing/2014/main" id="{3425245E-6080-B6C8-7519-1F9135E448EC}"/>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218568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刚受洗的信徒</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34146326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Ananda </a:t>
            </a:r>
            <a:r>
              <a:rPr lang="en-US" sz="5400" b="1" dirty="0" err="1">
                <a:solidFill>
                  <a:schemeClr val="bg1"/>
                </a:solidFill>
                <a:effectLst>
                  <a:glow rad="177800">
                    <a:schemeClr val="tx1">
                      <a:alpha val="94000"/>
                    </a:schemeClr>
                  </a:glow>
                </a:effectLst>
                <a:latin typeface="Calibri" charset="0"/>
              </a:rPr>
              <a:t>Tamang</a:t>
            </a:r>
            <a:r>
              <a:rPr lang="en-US" sz="5400" b="1" dirty="0">
                <a:solidFill>
                  <a:schemeClr val="bg1"/>
                </a:solidFill>
                <a:effectLst>
                  <a:glow rad="177800">
                    <a:schemeClr val="tx1">
                      <a:alpha val="94000"/>
                    </a:schemeClr>
                  </a:glow>
                </a:effectLst>
                <a:latin typeface="Calibri" charset="0"/>
              </a:rPr>
              <a:t> </a:t>
            </a:r>
            <a:r>
              <a:rPr lang="zh-CN" altLang="en-US" sz="5400" b="1" dirty="0">
                <a:solidFill>
                  <a:schemeClr val="bg1"/>
                </a:solidFill>
                <a:effectLst>
                  <a:glow rad="177800">
                    <a:schemeClr val="tx1">
                      <a:alpha val="94000"/>
                    </a:schemeClr>
                  </a:glow>
                </a:effectLst>
                <a:latin typeface="Calibri" charset="0"/>
              </a:rPr>
              <a:t>牧师</a:t>
            </a:r>
            <a:endParaRPr lang="en-US" sz="54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84847610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阿南达牧师开办了一所培训学校</a:t>
            </a:r>
            <a:endParaRPr lang="en-US" b="1" dirty="0">
              <a:solidFill>
                <a:schemeClr val="bg1"/>
              </a:solidFill>
              <a:effectLst>
                <a:glow rad="177800">
                  <a:schemeClr val="tx1">
                    <a:alpha val="94000"/>
                  </a:schemeClr>
                </a:glow>
              </a:effectLst>
              <a:latin typeface="Calibri" charset="0"/>
            </a:endParaRPr>
          </a:p>
        </p:txBody>
      </p:sp>
      <p:sp>
        <p:nvSpPr>
          <p:cNvPr id="2" name="文本框 1">
            <a:extLst>
              <a:ext uri="{FF2B5EF4-FFF2-40B4-BE49-F238E27FC236}">
                <a16:creationId xmlns:a16="http://schemas.microsoft.com/office/drawing/2014/main" id="{00B72614-3A48-AEDE-1472-10D0D142FC0F}"/>
              </a:ext>
            </a:extLst>
          </p:cNvPr>
          <p:cNvSpPr txBox="1"/>
          <p:nvPr/>
        </p:nvSpPr>
        <p:spPr>
          <a:xfrm>
            <a:off x="1600200" y="6316060"/>
            <a:ext cx="5943600" cy="461665"/>
          </a:xfrm>
          <a:prstGeom prst="rect">
            <a:avLst/>
          </a:prstGeom>
          <a:solidFill>
            <a:srgbClr val="FFFF00"/>
          </a:solidFill>
        </p:spPr>
        <p:txBody>
          <a:bodyPr wrap="square" rtlCol="0">
            <a:spAutoFit/>
          </a:bodyPr>
          <a:lstStyle/>
          <a:p>
            <a:r>
              <a:rPr lang="zh-CN" altLang="en-US" dirty="0"/>
              <a:t>第五批获得证书的学生</a:t>
            </a:r>
            <a:endParaRPr kumimoji="1" lang="zh-CN" altLang="en-US" dirty="0"/>
          </a:p>
        </p:txBody>
      </p:sp>
    </p:spTree>
    <p:extLst>
      <p:ext uri="{BB962C8B-B14F-4D97-AF65-F5344CB8AC3E}">
        <p14:creationId xmlns:p14="http://schemas.microsoft.com/office/powerpoint/2010/main" val="377838266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zh-CN" altLang="en-US" b="1" dirty="0">
                <a:solidFill>
                  <a:schemeClr val="bg1"/>
                </a:solidFill>
                <a:effectLst>
                  <a:glow rad="177800">
                    <a:schemeClr val="tx1">
                      <a:alpha val="94000"/>
                    </a:schemeClr>
                  </a:glow>
                </a:effectLst>
                <a:latin typeface="Calibri" charset="0"/>
              </a:rPr>
              <a:t>感谢上帝使尼泊尔教会不断发展壮大！</a:t>
            </a:r>
            <a:endParaRPr lang="en-US"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3254306099"/>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4764255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defRPr/>
            </a:pP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People</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Need</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a:t>
            </a: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kumimoji="0" lang="en-US" altLang="zh-CN"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Lord</a:t>
            </a:r>
          </a:p>
          <a:p>
            <a:pPr fontAlgn="auto">
              <a:spcBef>
                <a:spcPts val="0"/>
              </a:spcBef>
              <a:spcAft>
                <a:spcPts val="0"/>
              </a:spcAft>
              <a:buClr>
                <a:srgbClr val="FFFFFF"/>
              </a:buClr>
              <a:buSzPct val="25000"/>
              <a:defRPr/>
            </a:pPr>
            <a:r>
              <a:rPr kumimoji="0" lang="zh-CN" alt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人们需要主</a:t>
            </a:r>
            <a:endPar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18084</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1983 River Oaks Music Company   (Admin. by Capitol CMG Pub.) </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Shepherd's Fold Music (Admin. by Capitol CMG Publishing)</a:t>
            </a:r>
            <a:b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a:t>
            </a:r>
            <a:r>
              <a:rPr kumimoji="0" lang="en-US" sz="2000" b="1" i="0"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Licence</a:t>
            </a: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277507</a:t>
            </a:r>
          </a:p>
        </p:txBody>
      </p:sp>
      <p:sp>
        <p:nvSpPr>
          <p:cNvPr id="5" name="Shape 26"/>
          <p:cNvSpPr txBox="1"/>
          <p:nvPr/>
        </p:nvSpPr>
        <p:spPr>
          <a:xfrm>
            <a:off x="0" y="2544445"/>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Greg Nelson, Phill McHugh</a:t>
            </a:r>
            <a:endParaRPr kumimoji="0" lang="en-US" sz="24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0258695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defRPr/>
            </a:pP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Everyday they pass me by,</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I can see it in their eyes.</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Empty people filled with care,</a:t>
            </a:r>
            <a:b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Headed who knows where?</a:t>
            </a:r>
          </a:p>
          <a:p>
            <a:pPr fontAlgn="auto">
              <a:spcBef>
                <a:spcPts val="0"/>
              </a:spcBef>
              <a:spcAft>
                <a:spcPts val="0"/>
              </a:spcAft>
              <a:defRPr/>
            </a:pPr>
            <a:endParaRPr lang="en-US" altLang="zh-CN" dirty="0">
              <a:solidFill>
                <a:prstClr val="white"/>
              </a:solidFill>
              <a:effectLst>
                <a:glow rad="254000">
                  <a:prstClr val="black"/>
                </a:glow>
              </a:effectLst>
              <a:latin typeface="Arial"/>
              <a:ea typeface="ＭＳ Ｐゴシック" charset="0"/>
            </a:endParaRPr>
          </a:p>
          <a:p>
            <a:pPr fontAlgn="auto">
              <a:spcBef>
                <a:spcPts val="0"/>
              </a:spcBef>
              <a:spcAft>
                <a:spcPts val="0"/>
              </a:spcAft>
              <a:defRPr/>
            </a:pP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每天，他们从我身边走过，</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我能从他们的眼中看见，</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充满忧虑的空虚之人，</a:t>
            </a:r>
            <a:endPar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Tree>
    <p:extLst>
      <p:ext uri="{BB962C8B-B14F-4D97-AF65-F5344CB8AC3E}">
        <p14:creationId xmlns:p14="http://schemas.microsoft.com/office/powerpoint/2010/main" val="11223529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On they go through private pain,</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Living fear to fear.</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Laughter hides their silent cries,</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Only Jesus hears.</a:t>
            </a:r>
          </a:p>
          <a:p>
            <a:pPr fontAlgn="auto">
              <a:spcBef>
                <a:spcPts val="0"/>
              </a:spcBef>
              <a:spcAft>
                <a:spcPts val="0"/>
              </a:spcAft>
              <a:buClr>
                <a:srgbClr val="FFFFFF"/>
              </a:buClr>
              <a:buSzPct val="25000"/>
              <a:defRPr/>
            </a:pPr>
            <a:endParaRPr kumimoji="0" lang="en-US" altLang="zh-CN"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endParaRPr>
          </a:p>
          <a:p>
            <a:pPr fontAlgn="auto">
              <a:spcBef>
                <a:spcPts val="0"/>
              </a:spcBef>
              <a:spcAft>
                <a:spcPts val="0"/>
              </a:spcAft>
              <a:buClr>
                <a:srgbClr val="FFFFFF"/>
              </a:buClr>
              <a:buSzPct val="25000"/>
              <a:defRPr/>
            </a:pP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他们带着隐秘的痛苦前行，</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在恐惧中度日。</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笑声掩盖了他们无声的哭泣，</a:t>
            </a:r>
            <a:b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zh-CN" alt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唯有耶稣听见。</a:t>
            </a:r>
            <a:br>
              <a:rPr kumimoji="0" lang="en-US" sz="36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endParaRPr kumimoji="0" lang="en-US" sz="3600" b="1" i="0" u="none" strike="noStrike" kern="0" cap="none" spc="0" normalizeH="0" baseline="0" noProof="0" dirty="0">
              <a:ln>
                <a:noFill/>
              </a:ln>
              <a:solidFill>
                <a:prstClr val="white"/>
              </a:solidFill>
              <a:effectLst>
                <a:glow rad="254000">
                  <a:prstClr val="black"/>
                </a:glow>
              </a:effectLst>
              <a:uLnTx/>
              <a:uFillTx/>
              <a:latin typeface="Arial"/>
              <a:ea typeface="Arial"/>
              <a:cs typeface="Arial"/>
              <a:sym typeface="Arial"/>
              <a:rtl val="0"/>
            </a:endParaRPr>
          </a:p>
        </p:txBody>
      </p:sp>
    </p:spTree>
    <p:extLst>
      <p:ext uri="{BB962C8B-B14F-4D97-AF65-F5344CB8AC3E}">
        <p14:creationId xmlns:p14="http://schemas.microsoft.com/office/powerpoint/2010/main" val="5630140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228600" y="0"/>
            <a:ext cx="5923548"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p>
        </p:txBody>
      </p:sp>
      <p:sp>
        <p:nvSpPr>
          <p:cNvPr id="3" name="文本框 2">
            <a:extLst>
              <a:ext uri="{FF2B5EF4-FFF2-40B4-BE49-F238E27FC236}">
                <a16:creationId xmlns:a16="http://schemas.microsoft.com/office/drawing/2014/main" id="{21D9773C-49DA-3437-C1CF-6F8ACF8408BD}"/>
              </a:ext>
            </a:extLst>
          </p:cNvPr>
          <p:cNvSpPr txBox="1"/>
          <p:nvPr/>
        </p:nvSpPr>
        <p:spPr>
          <a:xfrm>
            <a:off x="5316105" y="685800"/>
            <a:ext cx="3804247" cy="4942892"/>
          </a:xfrm>
          <a:prstGeom prst="rect">
            <a:avLst/>
          </a:prstGeom>
          <a:noFill/>
        </p:spPr>
        <p:txBody>
          <a:bodyPr wrap="none" rtlCol="0">
            <a:spAutoFit/>
          </a:bodyPr>
          <a:lstStyle/>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在破碎梦想的尽头，</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祂是那敞开的门。</a:t>
            </a:r>
          </a:p>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我们何时才能明白，</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kumimoji="0" lang="en-US" altLang="zh-CN" sz="20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altLang="zh-CN" sz="20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a:p>
            <a:endParaRPr kumimoji="1" lang="zh-CN" altLang="en-US" sz="2000" dirty="0"/>
          </a:p>
        </p:txBody>
      </p:sp>
    </p:spTree>
    <p:extLst>
      <p:ext uri="{BB962C8B-B14F-4D97-AF65-F5344CB8AC3E}">
        <p14:creationId xmlns:p14="http://schemas.microsoft.com/office/powerpoint/2010/main" val="12412723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We are called to take His light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To a world where wrong seems right.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What could be too great a cost</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For sharing Life with one who's lost?</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fontAlgn="auto">
              <a:spcBef>
                <a:spcPts val="0"/>
              </a:spcBef>
              <a:spcAft>
                <a:spcPts val="0"/>
              </a:spcAft>
              <a:buClr>
                <a:srgbClr val="FFFFFF"/>
              </a:buClr>
              <a:buSzPct val="25000"/>
              <a:defRPr/>
            </a:pP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我们被呼召去传扬祂的光，</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在这个颠倒是非的世界中。</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有什么代价会太大，</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去向迷失之人分享生命？</a:t>
            </a: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39861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291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Through His love our hearts can feel</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All the grief they bear.</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They must hear the Words of Life</a:t>
            </a: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Only we can share.</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借着祂的爱，我们的心能感受到，</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他们所承受的一切痛苦。</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他们必须听见生命之道，</a:t>
            </a:r>
            <a:b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r>
              <a:rPr kumimoji="0" lang="zh-CN" alt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而我们是唯一能传扬的人。</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b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812374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At the end of broken dreams,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He's the open door.</a:t>
            </a:r>
          </a:p>
          <a:p>
            <a:pPr marL="0" marR="0" lvl="0" indent="0" algn="l" defTabSz="914400" rtl="0" eaLnBrk="1" fontAlgn="auto" latinLnBrk="0" hangingPunct="1">
              <a:lnSpc>
                <a:spcPct val="100000"/>
              </a:lnSpc>
              <a:spcBef>
                <a:spcPts val="0"/>
              </a:spcBef>
              <a:spcAft>
                <a:spcPts val="0"/>
              </a:spcAft>
              <a:buClr>
                <a:srgbClr val="FFFFFF"/>
              </a:buClr>
              <a:buSzPct val="25000"/>
              <a:buFontTx/>
              <a:buNone/>
              <a:tabLst/>
              <a:defRPr/>
            </a:pP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When will we realize, </a:t>
            </a:r>
            <a:b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br>
            <a:r>
              <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rPr>
              <a:t>people need the Lord?</a:t>
            </a:r>
            <a:br>
              <a:rPr kumimoji="0" lang="en-US" sz="32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sz="32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p:txBody>
      </p:sp>
      <p:sp>
        <p:nvSpPr>
          <p:cNvPr id="3" name="文本框 2">
            <a:extLst>
              <a:ext uri="{FF2B5EF4-FFF2-40B4-BE49-F238E27FC236}">
                <a16:creationId xmlns:a16="http://schemas.microsoft.com/office/drawing/2014/main" id="{E2B65397-B1E1-309D-F261-7AC00D928595}"/>
              </a:ext>
            </a:extLst>
          </p:cNvPr>
          <p:cNvSpPr txBox="1"/>
          <p:nvPr/>
        </p:nvSpPr>
        <p:spPr>
          <a:xfrm>
            <a:off x="5316105" y="685800"/>
            <a:ext cx="3804247" cy="4942892"/>
          </a:xfrm>
          <a:prstGeom prst="rect">
            <a:avLst/>
          </a:prstGeom>
          <a:noFill/>
        </p:spPr>
        <p:txBody>
          <a:bodyPr wrap="none" rtlCol="0">
            <a:spAutoFit/>
          </a:bodyPr>
          <a:lstStyle/>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在破碎梦想的尽头，</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祂是那敞开的门。</a:t>
            </a:r>
          </a:p>
          <a:p>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我们何时才能明白，</a:t>
            </a:r>
            <a:br>
              <a:rPr lang="zh-CN" altLang="en-US" sz="3200" b="1" dirty="0">
                <a:solidFill>
                  <a:prstClr val="white"/>
                </a:solidFill>
                <a:effectLst>
                  <a:glow rad="254000">
                    <a:prstClr val="black"/>
                  </a:glow>
                </a:effectLst>
                <a:latin typeface="Arial"/>
                <a:ea typeface="ＭＳ Ｐゴシック" charset="0"/>
              </a:rPr>
            </a:br>
            <a:r>
              <a:rPr lang="zh-CN" altLang="en-US" sz="3200" b="1" dirty="0">
                <a:solidFill>
                  <a:prstClr val="white"/>
                </a:solidFill>
                <a:effectLst>
                  <a:glow rad="254000">
                    <a:prstClr val="black"/>
                  </a:glow>
                </a:effectLst>
                <a:latin typeface="Arial"/>
                <a:ea typeface="ＭＳ Ｐゴシック" charset="0"/>
              </a:rPr>
              <a:t>人们需要主？</a:t>
            </a:r>
            <a:br>
              <a:rPr kumimoji="0" lang="en-US" altLang="zh-CN" sz="2000" b="1" i="0" u="none" strike="noStrike" kern="1200" cap="none" spc="0" normalizeH="0" baseline="0" noProof="0" dirty="0">
                <a:ln>
                  <a:noFill/>
                </a:ln>
                <a:solidFill>
                  <a:prstClr val="white"/>
                </a:solidFill>
                <a:effectLst/>
                <a:uLnTx/>
                <a:uFillTx/>
                <a:latin typeface="Arial"/>
                <a:ea typeface="ＭＳ Ｐゴシック" charset="0"/>
                <a:cs typeface="+mn-cs"/>
              </a:rPr>
            </a:br>
            <a:endParaRPr kumimoji="0" lang="en-US" altLang="zh-CN" sz="2000" b="1" i="0" u="none" strike="noStrike" kern="1200" cap="none" spc="0" normalizeH="0" baseline="0" noProof="0" dirty="0">
              <a:ln>
                <a:noFill/>
              </a:ln>
              <a:solidFill>
                <a:prstClr val="white"/>
              </a:solidFill>
              <a:effectLst>
                <a:glow rad="254000">
                  <a:prstClr val="black"/>
                </a:glow>
              </a:effectLst>
              <a:uLnTx/>
              <a:uFillTx/>
              <a:latin typeface="Arial"/>
              <a:ea typeface="ＭＳ Ｐゴシック" charset="0"/>
              <a:cs typeface="+mn-cs"/>
              <a:sym typeface="Arial"/>
            </a:endParaRPr>
          </a:p>
          <a:p>
            <a:endParaRPr kumimoji="1" lang="zh-CN" altLang="en-US" sz="2000" dirty="0"/>
          </a:p>
        </p:txBody>
      </p:sp>
    </p:spTree>
    <p:extLst>
      <p:ext uri="{BB962C8B-B14F-4D97-AF65-F5344CB8AC3E}">
        <p14:creationId xmlns:p14="http://schemas.microsoft.com/office/powerpoint/2010/main" val="14868601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p:txBody>
          <a:bodyPr/>
          <a:lstStyle/>
          <a:p>
            <a:pPr eaLnBrk="1" hangingPunct="1"/>
            <a:r>
              <a:rPr lang="en-US" altLang="en-US"/>
              <a:t>Song – “People need the Lord” 1</a:t>
            </a:r>
          </a:p>
        </p:txBody>
      </p:sp>
      <p:graphicFrame>
        <p:nvGraphicFramePr>
          <p:cNvPr id="17410" name="Object 2"/>
          <p:cNvGraphicFramePr>
            <a:graphicFrameLocks noChangeAspect="1"/>
          </p:cNvGraphicFramePr>
          <p:nvPr>
            <p:extLst>
              <p:ext uri="{D42A27DB-BD31-4B8C-83A1-F6EECF244321}">
                <p14:modId xmlns:p14="http://schemas.microsoft.com/office/powerpoint/2010/main" val="2419533221"/>
              </p:ext>
            </p:extLst>
          </p:nvPr>
        </p:nvGraphicFramePr>
        <p:xfrm>
          <a:off x="0" y="0"/>
          <a:ext cx="9144000" cy="6908374"/>
        </p:xfrm>
        <a:graphic>
          <a:graphicData uri="http://schemas.openxmlformats.org/presentationml/2006/ole">
            <mc:AlternateContent xmlns:mc="http://schemas.openxmlformats.org/markup-compatibility/2006">
              <mc:Choice xmlns:v="urn:schemas-microsoft-com:vml" Requires="v">
                <p:oleObj name="Slide" r:id="rId2" imgW="4470272" imgH="3352723" progId="PowerPoint.Slide.8">
                  <p:embed/>
                </p:oleObj>
              </mc:Choice>
              <mc:Fallback>
                <p:oleObj name="Slide" r:id="rId2" imgW="4470272" imgH="3352723"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374"/>
                      </a:xfrm>
                      <a:prstGeom prst="rect">
                        <a:avLst/>
                      </a:prstGeom>
                      <a:noFill/>
                      <a:ln>
                        <a:noFill/>
                      </a:ln>
                      <a:effectLst/>
                    </p:spPr>
                  </p:pic>
                </p:oleObj>
              </mc:Fallback>
            </mc:AlternateContent>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idx="4294967295"/>
          </p:nvPr>
        </p:nvSpPr>
        <p:spPr/>
        <p:txBody>
          <a:bodyPr/>
          <a:lstStyle/>
          <a:p>
            <a:pPr eaLnBrk="1" hangingPunct="1"/>
            <a:r>
              <a:rPr lang="en-US" altLang="en-US"/>
              <a:t>Song – “People need the Lord” 2</a:t>
            </a:r>
          </a:p>
        </p:txBody>
      </p:sp>
      <p:graphicFrame>
        <p:nvGraphicFramePr>
          <p:cNvPr id="1843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39" imgH="3429175" progId="PowerPoint.Slide.8">
                  <p:embed/>
                </p:oleObj>
              </mc:Choice>
              <mc:Fallback>
                <p:oleObj name="Slide" r:id="rId2" imgW="4572139" imgH="3429175"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p:txBody>
          <a:bodyPr/>
          <a:lstStyle/>
          <a:p>
            <a:pPr eaLnBrk="1" hangingPunct="1"/>
            <a:r>
              <a:rPr lang="en-US" altLang="en-US"/>
              <a:t>Song – “People need the Lord” 3</a:t>
            </a:r>
          </a:p>
        </p:txBody>
      </p:sp>
      <p:graphicFrame>
        <p:nvGraphicFramePr>
          <p:cNvPr id="1945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139" imgH="3429175" progId="PowerPoint.Slide.8">
                  <p:embed/>
                </p:oleObj>
              </mc:Choice>
              <mc:Fallback>
                <p:oleObj name="Slide" r:id="rId2" imgW="4572139" imgH="3429175"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综合</a:t>
            </a:r>
            <a:endParaRPr lang="en-US" sz="2800" b="1" dirty="0">
              <a:solidFill>
                <a:schemeClr val="bg1"/>
              </a:solidFill>
              <a:latin typeface="Arial" charset="0"/>
              <a:ea typeface="ＭＳ Ｐゴシック" charset="0"/>
              <a:cs typeface="ＭＳ Ｐゴシック" charset="0"/>
            </a:endParaRPr>
          </a:p>
        </p:txBody>
      </p:sp>
      <p:sp>
        <p:nvSpPr>
          <p:cNvPr id="29491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FFFFFF"/>
                </a:solidFill>
                <a:latin typeface="Arial" charset="0"/>
              </a:rPr>
              <a:t>307</a:t>
            </a:r>
          </a:p>
        </p:txBody>
      </p:sp>
      <p:sp>
        <p:nvSpPr>
          <p:cNvPr id="21509" name="Text Box 5"/>
          <p:cNvSpPr txBox="1">
            <a:spLocks noChangeArrowheads="1"/>
          </p:cNvSpPr>
          <p:nvPr/>
        </p:nvSpPr>
        <p:spPr bwMode="auto">
          <a:xfrm>
            <a:off x="1092200" y="3254375"/>
            <a:ext cx="5105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9-11	</a:t>
            </a:r>
            <a:r>
              <a:rPr lang="zh-CN" altLang="en-US" sz="2800" b="1" dirty="0">
                <a:solidFill>
                  <a:srgbClr val="000000"/>
                </a:solidFill>
                <a:latin typeface="Arial" charset="0"/>
              </a:rPr>
              <a:t>丢特腓被谴责</a:t>
            </a:r>
          </a:p>
        </p:txBody>
      </p:sp>
      <p:sp>
        <p:nvSpPr>
          <p:cNvPr id="21510" name="Text Box 6"/>
          <p:cNvSpPr txBox="1">
            <a:spLocks noChangeArrowheads="1"/>
          </p:cNvSpPr>
          <p:nvPr/>
        </p:nvSpPr>
        <p:spPr bwMode="auto">
          <a:xfrm>
            <a:off x="557213" y="1909763"/>
            <a:ext cx="4014787"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1-8	</a:t>
            </a:r>
            <a:r>
              <a:rPr lang="zh-CN" altLang="en-US" sz="2800" b="1" dirty="0">
                <a:solidFill>
                  <a:srgbClr val="000000"/>
                </a:solidFill>
                <a:latin typeface="Arial" charset="0"/>
              </a:rPr>
              <a:t>该犹被证实</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2800" b="1" dirty="0">
                <a:solidFill>
                  <a:srgbClr val="FFFFFF"/>
                </a:solidFill>
                <a:latin typeface="Arial" charset="0"/>
              </a:rPr>
              <a:t>对传教士的支持</a:t>
            </a: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13-14		</a:t>
            </a:r>
            <a:r>
              <a:rPr lang="zh-CN" altLang="en-US" sz="2800" b="1" dirty="0">
                <a:solidFill>
                  <a:srgbClr val="000000"/>
                </a:solidFill>
                <a:latin typeface="Arial" charset="0"/>
              </a:rPr>
              <a:t>结论</a:t>
            </a:r>
          </a:p>
        </p:txBody>
      </p:sp>
      <p:sp>
        <p:nvSpPr>
          <p:cNvPr id="21513" name="Text Box 9"/>
          <p:cNvSpPr txBox="1">
            <a:spLocks noChangeArrowheads="1"/>
          </p:cNvSpPr>
          <p:nvPr/>
        </p:nvSpPr>
        <p:spPr bwMode="auto">
          <a:xfrm>
            <a:off x="2717800" y="4598988"/>
            <a:ext cx="54102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dirty="0">
                <a:solidFill>
                  <a:srgbClr val="000000"/>
                </a:solidFill>
                <a:latin typeface="Arial" charset="0"/>
              </a:rPr>
              <a:t>12	</a:t>
            </a:r>
            <a:r>
              <a:rPr lang="zh-CN" altLang="en-US" sz="2800" b="1" dirty="0">
                <a:solidFill>
                  <a:srgbClr val="000000"/>
                </a:solidFill>
                <a:latin typeface="Arial" charset="0"/>
              </a:rPr>
              <a:t>低米丢被推荐</a:t>
            </a:r>
          </a:p>
        </p:txBody>
      </p:sp>
      <p:pic>
        <p:nvPicPr>
          <p:cNvPr id="21516" name="Picture 12" descr="j02835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200400" y="55626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969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21516"/>
                                        </p:tgtEl>
                                        <p:attrNameLst>
                                          <p:attrName>style.visibility</p:attrName>
                                        </p:attrNameLst>
                                      </p:cBhvr>
                                      <p:to>
                                        <p:strVal val="visible"/>
                                      </p:to>
                                    </p:set>
                                    <p:anim calcmode="lin" valueType="num">
                                      <p:cBhvr>
                                        <p:cTn id="23" dur="1000" fill="hold"/>
                                        <p:tgtEl>
                                          <p:spTgt spid="21516"/>
                                        </p:tgtEl>
                                        <p:attrNameLst>
                                          <p:attrName>ppt_w</p:attrName>
                                        </p:attrNameLst>
                                      </p:cBhvr>
                                      <p:tavLst>
                                        <p:tav tm="0">
                                          <p:val>
                                            <p:fltVal val="0"/>
                                          </p:val>
                                        </p:tav>
                                        <p:tav tm="100000">
                                          <p:val>
                                            <p:strVal val="#ppt_w"/>
                                          </p:val>
                                        </p:tav>
                                      </p:tavLst>
                                    </p:anim>
                                    <p:anim calcmode="lin" valueType="num">
                                      <p:cBhvr>
                                        <p:cTn id="24" dur="1000" fill="hold"/>
                                        <p:tgtEl>
                                          <p:spTgt spid="21516"/>
                                        </p:tgtEl>
                                        <p:attrNameLst>
                                          <p:attrName>ppt_h</p:attrName>
                                        </p:attrNameLst>
                                      </p:cBhvr>
                                      <p:tavLst>
                                        <p:tav tm="0">
                                          <p:val>
                                            <p:fltVal val="0"/>
                                          </p:val>
                                        </p:tav>
                                        <p:tav tm="100000">
                                          <p:val>
                                            <p:strVal val="#ppt_h"/>
                                          </p:val>
                                        </p:tav>
                                      </p:tavLst>
                                    </p:anim>
                                    <p:anim calcmode="lin" valueType="num">
                                      <p:cBhvr>
                                        <p:cTn id="25"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12"/>
                                        </p:tgtEl>
                                        <p:attrNameLst>
                                          <p:attrName>style.visibility</p:attrName>
                                        </p:attrNameLst>
                                      </p:cBhvr>
                                      <p:to>
                                        <p:strVal val="visible"/>
                                      </p:to>
                                    </p:set>
                                    <p:anim calcmode="lin" valueType="num">
                                      <p:cBhvr additive="base">
                                        <p:cTn id="31" dur="500" fill="hold"/>
                                        <p:tgtEl>
                                          <p:spTgt spid="21512"/>
                                        </p:tgtEl>
                                        <p:attrNameLst>
                                          <p:attrName>ppt_x</p:attrName>
                                        </p:attrNameLst>
                                      </p:cBhvr>
                                      <p:tavLst>
                                        <p:tav tm="0">
                                          <p:val>
                                            <p:strVal val="0-#ppt_w/2"/>
                                          </p:val>
                                        </p:tav>
                                        <p:tav tm="100000">
                                          <p:val>
                                            <p:strVal val="#ppt_x"/>
                                          </p:val>
                                        </p:tav>
                                      </p:tavLst>
                                    </p:anim>
                                    <p:anim calcmode="lin" valueType="num">
                                      <p:cBhvr additive="base">
                                        <p:cTn id="32"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标题</a:t>
            </a:r>
            <a:endParaRPr lang="en-US" sz="2800" b="1" dirty="0">
              <a:solidFill>
                <a:schemeClr val="bg1"/>
              </a:solidFill>
              <a:latin typeface="Arial" charset="0"/>
              <a:ea typeface="ＭＳ Ｐゴシック" charset="0"/>
              <a:cs typeface="ＭＳ Ｐゴシック" charset="0"/>
            </a:endParaRPr>
          </a:p>
        </p:txBody>
      </p:sp>
      <p:sp>
        <p:nvSpPr>
          <p:cNvPr id="300036"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300037" name="Text Box 6"/>
          <p:cNvSpPr txBox="1">
            <a:spLocks noChangeArrowheads="1"/>
          </p:cNvSpPr>
          <p:nvPr/>
        </p:nvSpPr>
        <p:spPr bwMode="auto">
          <a:xfrm>
            <a:off x="304800" y="3657600"/>
            <a:ext cx="7543800" cy="2062103"/>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希腊原文的标题</a:t>
            </a:r>
            <a:endParaRPr lang="en-US" altLang="zh-CN" sz="3200" b="1" dirty="0">
              <a:solidFill>
                <a:srgbClr val="000000"/>
              </a:solidFill>
              <a:latin typeface="Arial" charset="0"/>
            </a:endParaRPr>
          </a:p>
          <a:p>
            <a:pPr eaLnBrk="1" hangingPunct="1">
              <a:spcBef>
                <a:spcPct val="0"/>
              </a:spcBef>
            </a:pPr>
            <a:r>
              <a:rPr lang="en-US" altLang="zh-CN" sz="3200" b="1" dirty="0">
                <a:solidFill>
                  <a:srgbClr val="000000"/>
                </a:solidFill>
                <a:latin typeface="Arial" charset="0"/>
              </a:rPr>
              <a:t>(</a:t>
            </a:r>
            <a:r>
              <a:rPr lang="en-US" altLang="zh-CN" sz="3200" b="1" dirty="0" err="1">
                <a:solidFill>
                  <a:srgbClr val="000000"/>
                </a:solidFill>
                <a:latin typeface="Arial" charset="0"/>
              </a:rPr>
              <a:t>vIwavnnou</a:t>
            </a:r>
            <a:r>
              <a:rPr lang="en-US" altLang="zh-CN" sz="3200" b="1" dirty="0">
                <a:solidFill>
                  <a:srgbClr val="000000"/>
                </a:solidFill>
                <a:latin typeface="Arial" charset="0"/>
              </a:rPr>
              <a:t> g </a:t>
            </a:r>
            <a:r>
              <a:rPr lang="zh-CN" altLang="en-US" sz="3200" b="1" dirty="0">
                <a:solidFill>
                  <a:srgbClr val="000000"/>
                </a:solidFill>
                <a:latin typeface="Arial" charset="0"/>
              </a:rPr>
              <a:t>约翰的第三部</a:t>
            </a:r>
            <a:r>
              <a:rPr lang="en-US" altLang="zh-CN" sz="3200" b="1" dirty="0">
                <a:solidFill>
                  <a:srgbClr val="000000"/>
                </a:solidFill>
                <a:latin typeface="Arial" charset="0"/>
              </a:rPr>
              <a:t>) </a:t>
            </a:r>
          </a:p>
          <a:p>
            <a:pPr eaLnBrk="1" hangingPunct="1">
              <a:spcBef>
                <a:spcPct val="0"/>
              </a:spcBef>
            </a:pPr>
            <a:r>
              <a:rPr lang="zh-CN" altLang="en-US" sz="3200" b="1" dirty="0">
                <a:solidFill>
                  <a:srgbClr val="000000"/>
                </a:solidFill>
                <a:latin typeface="Arial" charset="0"/>
              </a:rPr>
              <a:t>是跟普通书信的命名方式为标准</a:t>
            </a:r>
            <a:r>
              <a:rPr lang="en-US" altLang="zh-CN" sz="3200" b="1" dirty="0">
                <a:solidFill>
                  <a:srgbClr val="000000"/>
                </a:solidFill>
                <a:latin typeface="Arial" charset="0"/>
              </a:rPr>
              <a:t>, </a:t>
            </a:r>
            <a:r>
              <a:rPr lang="zh-CN" altLang="en-US" sz="3200" b="1" dirty="0">
                <a:solidFill>
                  <a:srgbClr val="000000"/>
                </a:solidFill>
                <a:latin typeface="Arial" charset="0"/>
              </a:rPr>
              <a:t>先以作者的名字然后与其他约翰的书信作区别。</a:t>
            </a: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0089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作者</a:t>
            </a:r>
            <a:endParaRPr lang="en-US" sz="2800" b="1" dirty="0">
              <a:solidFill>
                <a:schemeClr val="bg1"/>
              </a:solidFill>
              <a:latin typeface="Arial" charset="0"/>
              <a:ea typeface="ＭＳ Ｐゴシック" charset="0"/>
              <a:cs typeface="ＭＳ Ｐゴシック"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u="sng" dirty="0">
                <a:solidFill>
                  <a:srgbClr val="FFFFFF"/>
                </a:solidFill>
                <a:latin typeface="Arial" charset="0"/>
              </a:rPr>
              <a:t>外在证据</a:t>
            </a:r>
          </a:p>
          <a:p>
            <a:pPr eaLnBrk="1" hangingPunct="1">
              <a:spcBef>
                <a:spcPct val="0"/>
              </a:spcBef>
              <a:buFont typeface="Wingdings" charset="0"/>
              <a:buNone/>
            </a:pPr>
            <a:r>
              <a:rPr lang="zh-CN" altLang="en-US" sz="3200" b="1" dirty="0">
                <a:solidFill>
                  <a:srgbClr val="FFFFFF"/>
                </a:solidFill>
                <a:latin typeface="Arial" charset="0"/>
              </a:rPr>
              <a:t>使徒约翰是以亞西亞的以弗所教会的领导身份而写了这圣经里最短的的信件</a:t>
            </a:r>
            <a:r>
              <a:rPr lang="en-US" altLang="zh-CN" sz="3200" b="1" dirty="0">
                <a:solidFill>
                  <a:srgbClr val="FFFFFF"/>
                </a:solidFill>
                <a:latin typeface="Arial" charset="0"/>
              </a:rPr>
              <a:t>,</a:t>
            </a:r>
            <a:r>
              <a:rPr lang="zh-CN" altLang="en-US" sz="3200" b="1" dirty="0">
                <a:solidFill>
                  <a:srgbClr val="FFFFFF"/>
                </a:solidFill>
                <a:latin typeface="Arial" charset="0"/>
              </a:rPr>
              <a:t>而且他也是约翰福音</a:t>
            </a:r>
            <a:r>
              <a:rPr lang="en-US" altLang="zh-CN" sz="3200" b="1" dirty="0">
                <a:solidFill>
                  <a:srgbClr val="FFFFFF"/>
                </a:solidFill>
                <a:latin typeface="Arial" charset="0"/>
              </a:rPr>
              <a:t>, </a:t>
            </a:r>
            <a:r>
              <a:rPr lang="zh-CN" altLang="en-US" sz="3200" b="1" dirty="0">
                <a:solidFill>
                  <a:srgbClr val="FFFFFF"/>
                </a:solidFill>
                <a:latin typeface="Arial" charset="0"/>
              </a:rPr>
              <a:t>约翰一书</a:t>
            </a:r>
            <a:r>
              <a:rPr lang="en-US" altLang="zh-CN" sz="3200" b="1" dirty="0">
                <a:solidFill>
                  <a:srgbClr val="FFFFFF"/>
                </a:solidFill>
                <a:latin typeface="Arial" charset="0"/>
              </a:rPr>
              <a:t>, </a:t>
            </a:r>
            <a:r>
              <a:rPr lang="zh-CN" altLang="en-US" sz="3200" b="1" dirty="0">
                <a:solidFill>
                  <a:srgbClr val="FFFFFF"/>
                </a:solidFill>
                <a:latin typeface="Arial" charset="0"/>
              </a:rPr>
              <a:t>约翰二书和启示录的作者。</a:t>
            </a:r>
          </a:p>
        </p:txBody>
      </p:sp>
      <p:sp>
        <p:nvSpPr>
          <p:cNvPr id="14343" name="Text Box 7"/>
          <p:cNvSpPr txBox="1">
            <a:spLocks noChangeArrowheads="1"/>
          </p:cNvSpPr>
          <p:nvPr/>
        </p:nvSpPr>
        <p:spPr bwMode="auto">
          <a:xfrm>
            <a:off x="4800600" y="914400"/>
            <a:ext cx="4114800" cy="5257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2800" b="1" u="sng" dirty="0">
                <a:solidFill>
                  <a:srgbClr val="FFFFFF"/>
                </a:solidFill>
                <a:latin typeface="Arial" charset="0"/>
              </a:rPr>
              <a:t>内在证据</a:t>
            </a:r>
          </a:p>
          <a:p>
            <a:pPr marL="457200" indent="-457200" eaLnBrk="1" hangingPunct="1">
              <a:spcBef>
                <a:spcPct val="0"/>
              </a:spcBef>
              <a:buFont typeface="Wingdings" panose="05000000000000000000" pitchFamily="2" charset="2"/>
              <a:buChar char="Ø"/>
            </a:pPr>
            <a:r>
              <a:rPr lang="zh-CN" altLang="en-US" sz="2800" b="1" u="sng" dirty="0">
                <a:solidFill>
                  <a:srgbClr val="FFFFFF"/>
                </a:solidFill>
                <a:latin typeface="Arial" charset="0"/>
              </a:rPr>
              <a:t> </a:t>
            </a:r>
            <a:r>
              <a:rPr lang="zh-CN" altLang="en-US" sz="2800" b="1" dirty="0">
                <a:solidFill>
                  <a:srgbClr val="FFFFFF"/>
                </a:solidFill>
                <a:latin typeface="Arial" charset="0"/>
              </a:rPr>
              <a:t>“长老”的称呼</a:t>
            </a:r>
            <a:r>
              <a:rPr lang="en-US" altLang="zh-CN" sz="2800" b="1" dirty="0">
                <a:solidFill>
                  <a:srgbClr val="FFFFFF"/>
                </a:solidFill>
                <a:latin typeface="Arial" charset="0"/>
              </a:rPr>
              <a:t>(v. 1)</a:t>
            </a:r>
            <a:r>
              <a:rPr lang="zh-CN" altLang="en-US" sz="2800" b="1" dirty="0">
                <a:solidFill>
                  <a:srgbClr val="FFFFFF"/>
                </a:solidFill>
                <a:latin typeface="Arial" charset="0"/>
              </a:rPr>
              <a:t>一直被认为是使徒约翰的另一种称呼直到自由主义学者的出现。</a:t>
            </a:r>
          </a:p>
          <a:p>
            <a:pPr eaLnBrk="1" hangingPunct="1">
              <a:spcBef>
                <a:spcPct val="0"/>
              </a:spcBef>
              <a:buFont typeface="Wingdings" charset="0"/>
              <a:buNone/>
            </a:pPr>
            <a:endParaRPr lang="zh-CN" altLang="en-US" sz="2800" b="1" dirty="0">
              <a:solidFill>
                <a:srgbClr val="FFFFFF"/>
              </a:solidFill>
              <a:latin typeface="Arial" charset="0"/>
            </a:endParaRPr>
          </a:p>
          <a:p>
            <a:pPr marL="457200" indent="-457200" eaLnBrk="1" hangingPunct="1">
              <a:spcBef>
                <a:spcPct val="0"/>
              </a:spcBef>
              <a:buFont typeface="Wingdings" panose="05000000000000000000" pitchFamily="2" charset="2"/>
              <a:buChar char="Ø"/>
            </a:pPr>
            <a:r>
              <a:rPr lang="zh-CN" altLang="en-US" sz="2800" b="1" dirty="0">
                <a:solidFill>
                  <a:srgbClr val="FFFFFF"/>
                </a:solidFill>
                <a:latin typeface="Arial" charset="0"/>
              </a:rPr>
              <a:t>爱、喜悦、真理</a:t>
            </a:r>
            <a:r>
              <a:rPr lang="en-US" altLang="zh-CN" sz="2800" b="1" dirty="0">
                <a:solidFill>
                  <a:srgbClr val="FFFFFF"/>
                </a:solidFill>
                <a:latin typeface="Arial" charset="0"/>
              </a:rPr>
              <a:t>, </a:t>
            </a:r>
            <a:r>
              <a:rPr lang="zh-CN" altLang="en-US" sz="2800" b="1" dirty="0">
                <a:solidFill>
                  <a:srgbClr val="FFFFFF"/>
                </a:solidFill>
                <a:latin typeface="Arial" charset="0"/>
              </a:rPr>
              <a:t>和反基督者的题材</a:t>
            </a:r>
            <a:r>
              <a:rPr lang="en-US" altLang="zh-CN" sz="2800" b="1" dirty="0">
                <a:solidFill>
                  <a:srgbClr val="FFFFFF"/>
                </a:solidFill>
                <a:latin typeface="Arial" charset="0"/>
              </a:rPr>
              <a:t>, </a:t>
            </a:r>
            <a:r>
              <a:rPr lang="zh-CN" altLang="en-US" sz="2800" b="1" dirty="0">
                <a:solidFill>
                  <a:srgbClr val="FFFFFF"/>
                </a:solidFill>
                <a:latin typeface="Arial" charset="0"/>
              </a:rPr>
              <a:t>约翰一书和 约翰福音有非常相似对重点。</a:t>
            </a:r>
          </a:p>
        </p:txBody>
      </p:sp>
      <p:sp>
        <p:nvSpPr>
          <p:cNvPr id="301062"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1440187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4" name="Picture 9" descr="she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zh-CN" altLang="en-US" sz="2800" b="1">
                <a:solidFill>
                  <a:schemeClr val="bg1"/>
                </a:solidFill>
                <a:latin typeface="Arial" pitchFamily="34" charset="0"/>
                <a:ea typeface="SimSun" pitchFamily="2" charset="-122"/>
              </a:rPr>
              <a:t>当时的情况</a:t>
            </a:r>
          </a:p>
        </p:txBody>
      </p:sp>
      <p:sp>
        <p:nvSpPr>
          <p:cNvPr id="23556"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sp>
        <p:nvSpPr>
          <p:cNvPr id="23557" name="Text Box 6"/>
          <p:cNvSpPr txBox="1">
            <a:spLocks noChangeArrowheads="1"/>
          </p:cNvSpPr>
          <p:nvPr/>
        </p:nvSpPr>
        <p:spPr bwMode="auto">
          <a:xfrm rot="-1200000">
            <a:off x="166688" y="1693863"/>
            <a:ext cx="5121275" cy="1562100"/>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日期</a:t>
            </a: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None/>
            </a:pPr>
            <a:r>
              <a:rPr lang="zh-CN" altLang="en-US" b="1">
                <a:solidFill>
                  <a:schemeClr val="bg1"/>
                </a:solidFill>
                <a:ea typeface="SimSun" pitchFamily="2" charset="-122"/>
              </a:rPr>
              <a:t>多数的学者相信</a:t>
            </a:r>
            <a:r>
              <a:rPr lang="en-US" altLang="zh-CN" b="1">
                <a:solidFill>
                  <a:schemeClr val="bg1"/>
                </a:solidFill>
                <a:ea typeface="SimSun" pitchFamily="2" charset="-122"/>
              </a:rPr>
              <a:t>, </a:t>
            </a:r>
            <a:r>
              <a:rPr lang="zh-CN" altLang="en-US" b="1">
                <a:solidFill>
                  <a:schemeClr val="bg1"/>
                </a:solidFill>
                <a:ea typeface="SimSun" pitchFamily="2" charset="-122"/>
              </a:rPr>
              <a:t>约翰记录这封书信时是大概公元</a:t>
            </a:r>
            <a:r>
              <a:rPr lang="en-US" altLang="zh-CN" b="1">
                <a:solidFill>
                  <a:schemeClr val="bg1"/>
                </a:solidFill>
                <a:ea typeface="SimSun" pitchFamily="2" charset="-122"/>
              </a:rPr>
              <a:t>90</a:t>
            </a:r>
            <a:r>
              <a:rPr lang="zh-CN" altLang="en-US" b="1">
                <a:solidFill>
                  <a:schemeClr val="bg1"/>
                </a:solidFill>
                <a:ea typeface="SimSun" pitchFamily="2" charset="-122"/>
              </a:rPr>
              <a:t>年间</a:t>
            </a:r>
            <a:r>
              <a:rPr lang="en-US" altLang="zh-CN" b="1">
                <a:solidFill>
                  <a:schemeClr val="bg1"/>
                </a:solidFill>
                <a:ea typeface="SimSun" pitchFamily="2" charset="-122"/>
              </a:rPr>
              <a:t>, </a:t>
            </a:r>
            <a:r>
              <a:rPr lang="zh-CN" altLang="en-US" b="1">
                <a:solidFill>
                  <a:schemeClr val="bg1"/>
                </a:solidFill>
                <a:ea typeface="SimSun" pitchFamily="2" charset="-122"/>
              </a:rPr>
              <a:t>虽然没有什么证据可以排除一个较早的日期。</a:t>
            </a:r>
            <a:endParaRPr lang="en-US" altLang="zh-CN" b="1">
              <a:solidFill>
                <a:schemeClr val="bg1"/>
              </a:solidFill>
              <a:ea typeface="SimSun" pitchFamily="2" charset="-122"/>
            </a:endParaRPr>
          </a:p>
        </p:txBody>
      </p:sp>
      <p:sp>
        <p:nvSpPr>
          <p:cNvPr id="15367" name="Text Box 7"/>
          <p:cNvSpPr txBox="1">
            <a:spLocks noChangeArrowheads="1"/>
          </p:cNvSpPr>
          <p:nvPr/>
        </p:nvSpPr>
        <p:spPr bwMode="auto">
          <a:xfrm rot="1200000">
            <a:off x="3870325" y="1939925"/>
            <a:ext cx="4914900" cy="192722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u="sng">
                <a:solidFill>
                  <a:schemeClr val="bg1"/>
                </a:solidFill>
                <a:latin typeface="Arial" pitchFamily="34" charset="0"/>
                <a:ea typeface="SimSun" pitchFamily="2" charset="-122"/>
              </a:rPr>
              <a:t>起源地</a:t>
            </a:r>
            <a:r>
              <a:rPr lang="en-US" altLang="zh-CN" b="1" u="sng">
                <a:solidFill>
                  <a:schemeClr val="bg1"/>
                </a:solidFill>
                <a:latin typeface="Arial" pitchFamily="34" charset="0"/>
                <a:ea typeface="SimSun" pitchFamily="2" charset="-122"/>
              </a:rPr>
              <a:t>/</a:t>
            </a:r>
            <a:r>
              <a:rPr lang="zh-CN" altLang="en-US" b="1" u="sng">
                <a:solidFill>
                  <a:schemeClr val="bg1"/>
                </a:solidFill>
                <a:latin typeface="Arial" pitchFamily="34" charset="0"/>
                <a:ea typeface="SimSun" pitchFamily="2" charset="-122"/>
              </a:rPr>
              <a:t>接收者</a:t>
            </a:r>
            <a:endParaRPr lang="en-US" altLang="zh-CN" b="1">
              <a:solidFill>
                <a:schemeClr val="bg1"/>
              </a:solidFill>
              <a:latin typeface="Arial" pitchFamily="34" charset="0"/>
              <a:ea typeface="SimSun" pitchFamily="2" charset="-122"/>
            </a:endParaRPr>
          </a:p>
          <a:p>
            <a:pPr eaLnBrk="1" hangingPunct="1">
              <a:spcBef>
                <a:spcPct val="0"/>
              </a:spcBef>
            </a:pPr>
            <a:r>
              <a:rPr lang="zh-CN" altLang="en-US" b="1">
                <a:solidFill>
                  <a:schemeClr val="bg1"/>
                </a:solidFill>
                <a:latin typeface="Arial" pitchFamily="34" charset="0"/>
                <a:ea typeface="SimSun" pitchFamily="2" charset="-122"/>
              </a:rPr>
              <a:t>约翰这封书信是写给他亲爱的朋友该犹的</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他应该是一位</a:t>
            </a:r>
            <a:r>
              <a:rPr lang="zh-CN" altLang="en-US" b="1">
                <a:solidFill>
                  <a:schemeClr val="bg1"/>
                </a:solidFill>
                <a:ea typeface="SimSun" pitchFamily="2" charset="-122"/>
              </a:rPr>
              <a:t>经常</a:t>
            </a:r>
            <a:r>
              <a:rPr lang="zh-CN" altLang="en-US" b="1">
                <a:solidFill>
                  <a:schemeClr val="bg1"/>
                </a:solidFill>
                <a:latin typeface="Arial" pitchFamily="34" charset="0"/>
                <a:ea typeface="SimSun" pitchFamily="2" charset="-122"/>
              </a:rPr>
              <a:t>让旅行的传教士住在他家的亞西亞人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也许约翰就居住在他那里。</a:t>
            </a:r>
            <a:endParaRPr lang="en-US" altLang="zh-CN" b="1">
              <a:solidFill>
                <a:schemeClr val="bg1"/>
              </a:solidFill>
              <a:latin typeface="Arial" pitchFamily="34" charset="0"/>
              <a:ea typeface="SimSun" pitchFamily="2" charset="-122"/>
            </a:endParaRPr>
          </a:p>
        </p:txBody>
      </p:sp>
      <p:pic>
        <p:nvPicPr>
          <p:cNvPr id="23559" name="Picture 12" descr="j029013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论据</a:t>
            </a:r>
            <a:endParaRPr lang="en-US" altLang="en-US" sz="2800" b="1">
              <a:solidFill>
                <a:schemeClr val="bg1"/>
              </a:solidFill>
              <a:latin typeface="Arial" pitchFamily="34" charset="0"/>
              <a:ea typeface="SimSun" pitchFamily="2" charset="-122"/>
            </a:endParaRPr>
          </a:p>
        </p:txBody>
      </p:sp>
      <p:sp>
        <p:nvSpPr>
          <p:cNvPr id="28675" name="Text Box 3"/>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a:t>
            </a:r>
          </a:p>
        </p:txBody>
      </p:sp>
      <p:sp>
        <p:nvSpPr>
          <p:cNvPr id="28676" name="Text Box 4"/>
          <p:cNvSpPr txBox="1">
            <a:spLocks noChangeArrowheads="1"/>
          </p:cNvSpPr>
          <p:nvPr/>
        </p:nvSpPr>
        <p:spPr bwMode="auto">
          <a:xfrm>
            <a:off x="266700" y="1317625"/>
            <a:ext cx="8610600" cy="3013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约翰三书教信徒显示好客本性与支持那些</a:t>
            </a:r>
            <a:r>
              <a:rPr lang="zh-CN" altLang="en-US" b="1">
                <a:solidFill>
                  <a:schemeClr val="bg1"/>
                </a:solidFill>
                <a:ea typeface="SimSun" pitchFamily="2" charset="-122"/>
              </a:rPr>
              <a:t>被教会差遣而来的</a:t>
            </a:r>
            <a:r>
              <a:rPr lang="zh-CN" altLang="en-US" b="1">
                <a:solidFill>
                  <a:schemeClr val="bg1"/>
                </a:solidFill>
                <a:latin typeface="Arial" pitchFamily="34" charset="0"/>
                <a:ea typeface="SimSun" pitchFamily="2" charset="-122"/>
              </a:rPr>
              <a:t>真实的老师使他们可以自由地传扬福音。 </a:t>
            </a:r>
          </a:p>
          <a:p>
            <a:pPr eaLnBrk="1" hangingPunct="1">
              <a:spcBef>
                <a:spcPct val="0"/>
              </a:spcBef>
              <a:buFont typeface="Wingdings" pitchFamily="2" charset="2"/>
              <a:buNone/>
            </a:pPr>
            <a:endParaRPr lang="zh-CN" altLang="en-US" b="1">
              <a:solidFill>
                <a:schemeClr val="bg1"/>
              </a:solidFill>
              <a:latin typeface="Arial" pitchFamily="34" charset="0"/>
              <a:ea typeface="SimSun" pitchFamily="2" charset="-122"/>
            </a:endParaRPr>
          </a:p>
          <a:p>
            <a:pPr eaLnBrk="1" hangingPunct="1">
              <a:spcBef>
                <a:spcPct val="0"/>
              </a:spcBef>
              <a:buFont typeface="Wingdings" pitchFamily="2" charset="2"/>
              <a:buChar char="v"/>
            </a:pPr>
            <a:r>
              <a:rPr lang="zh-CN" altLang="en-US" b="1">
                <a:solidFill>
                  <a:schemeClr val="bg1"/>
                </a:solidFill>
                <a:latin typeface="Arial" pitchFamily="34" charset="0"/>
                <a:ea typeface="SimSun" pitchFamily="2" charset="-122"/>
              </a:rPr>
              <a:t>约翰写给</a:t>
            </a:r>
            <a:r>
              <a:rPr lang="zh-CN" altLang="en-US" b="1">
                <a:solidFill>
                  <a:schemeClr val="bg1"/>
                </a:solidFill>
                <a:ea typeface="SimSun" pitchFamily="2" charset="-122"/>
              </a:rPr>
              <a:t>该犹的</a:t>
            </a:r>
            <a:r>
              <a:rPr lang="zh-CN" altLang="en-US" b="1">
                <a:solidFill>
                  <a:schemeClr val="bg1"/>
                </a:solidFill>
                <a:latin typeface="Arial" pitchFamily="34" charset="0"/>
                <a:ea typeface="SimSun" pitchFamily="2" charset="-122"/>
              </a:rPr>
              <a:t>这张</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明信片</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称赞他为这好客的人。约翰首先称赞</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为他忠实的支持这些人</a:t>
            </a:r>
            <a:r>
              <a:rPr lang="en-US" altLang="zh-CN" b="1">
                <a:solidFill>
                  <a:schemeClr val="bg1"/>
                </a:solidFill>
                <a:latin typeface="Arial" pitchFamily="34" charset="0"/>
                <a:ea typeface="SimSun" pitchFamily="2" charset="-122"/>
              </a:rPr>
              <a:t>(vv. 1-8), </a:t>
            </a:r>
            <a:r>
              <a:rPr lang="zh-CN" altLang="en-US" b="1">
                <a:solidFill>
                  <a:schemeClr val="bg1"/>
                </a:solidFill>
                <a:latin typeface="Arial" pitchFamily="34" charset="0"/>
                <a:ea typeface="SimSun" pitchFamily="2" charset="-122"/>
              </a:rPr>
              <a:t>然后谴责</a:t>
            </a:r>
            <a:r>
              <a:rPr lang="zh-CN" altLang="en-US" b="1">
                <a:solidFill>
                  <a:schemeClr val="bg1"/>
                </a:solidFill>
                <a:ea typeface="SimSun" pitchFamily="2" charset="-122"/>
              </a:rPr>
              <a:t>该犹</a:t>
            </a:r>
            <a:r>
              <a:rPr lang="zh-CN" altLang="en-US" b="1">
                <a:solidFill>
                  <a:schemeClr val="bg1"/>
                </a:solidFill>
                <a:latin typeface="Arial" pitchFamily="34" charset="0"/>
                <a:ea typeface="SimSun" pitchFamily="2" charset="-122"/>
              </a:rPr>
              <a:t>的反对者</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丢特腓</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因为他拒绝了传教士和那些他们</a:t>
            </a:r>
            <a:r>
              <a:rPr lang="zh-CN" altLang="en-US" b="1">
                <a:solidFill>
                  <a:schemeClr val="bg1"/>
                </a:solidFill>
                <a:ea typeface="SimSun" pitchFamily="2" charset="-122"/>
              </a:rPr>
              <a:t>支持的人</a:t>
            </a:r>
            <a:r>
              <a:rPr lang="en-US" altLang="zh-CN" b="1">
                <a:solidFill>
                  <a:schemeClr val="bg1"/>
                </a:solidFill>
                <a:latin typeface="Arial" pitchFamily="34" charset="0"/>
                <a:ea typeface="SimSun" pitchFamily="2" charset="-122"/>
              </a:rPr>
              <a:t>(vv. 9-11), </a:t>
            </a:r>
            <a:r>
              <a:rPr lang="zh-CN" altLang="en-US" b="1">
                <a:solidFill>
                  <a:schemeClr val="bg1"/>
                </a:solidFill>
                <a:latin typeface="Arial" pitchFamily="34" charset="0"/>
                <a:ea typeface="SimSun" pitchFamily="2" charset="-122"/>
              </a:rPr>
              <a:t>在结束前他介绍了</a:t>
            </a:r>
            <a:r>
              <a:rPr lang="zh-CN" altLang="en-US" b="1">
                <a:solidFill>
                  <a:schemeClr val="bg1"/>
                </a:solidFill>
                <a:ea typeface="SimSun" pitchFamily="2" charset="-122"/>
              </a:rPr>
              <a:t>低米丢为一个</a:t>
            </a:r>
            <a:r>
              <a:rPr lang="zh-CN" altLang="en-US" b="1">
                <a:solidFill>
                  <a:schemeClr val="bg1"/>
                </a:solidFill>
                <a:latin typeface="Arial" pitchFamily="34" charset="0"/>
                <a:ea typeface="SimSun" pitchFamily="2" charset="-122"/>
              </a:rPr>
              <a:t>值得的支持的人</a:t>
            </a:r>
            <a:r>
              <a:rPr lang="en-US" altLang="zh-CN" b="1">
                <a:solidFill>
                  <a:schemeClr val="bg1"/>
                </a:solidFill>
                <a:latin typeface="Arial" pitchFamily="34" charset="0"/>
                <a:ea typeface="SimSun" pitchFamily="2" charset="-122"/>
              </a:rPr>
              <a:t>(v. 12) </a:t>
            </a:r>
            <a:r>
              <a:rPr lang="zh-CN" altLang="en-US" b="1">
                <a:solidFill>
                  <a:schemeClr val="bg1"/>
                </a:solidFill>
                <a:latin typeface="Arial" pitchFamily="34" charset="0"/>
                <a:ea typeface="SimSun" pitchFamily="2" charset="-122"/>
              </a:rPr>
              <a:t>和一些私事</a:t>
            </a:r>
            <a:r>
              <a:rPr lang="en-US" altLang="zh-CN" b="1">
                <a:solidFill>
                  <a:schemeClr val="bg1"/>
                </a:solidFill>
                <a:latin typeface="Arial" pitchFamily="34" charset="0"/>
                <a:ea typeface="SimSun" pitchFamily="2" charset="-122"/>
              </a:rPr>
              <a:t>(vv. 13-14)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pic>
        <p:nvPicPr>
          <p:cNvPr id="28677" name="Picture 6" descr="j02511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2" name="Text Box 8"/>
          <p:cNvSpPr txBox="1">
            <a:spLocks noChangeArrowheads="1"/>
          </p:cNvSpPr>
          <p:nvPr/>
        </p:nvSpPr>
        <p:spPr bwMode="auto">
          <a:xfrm>
            <a:off x="6084888" y="866775"/>
            <a:ext cx="3059112" cy="3785652"/>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不要如</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丢特腓</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一般</a:t>
            </a:r>
            <a:r>
              <a:rPr kumimoji="0" lang="zh-CN" altLang="en-US" sz="40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a:rPr>
              <a:t>阻拦</a:t>
            </a:r>
            <a:endParaRPr kumimoji="0" lang="en-US" altLang="zh-CN"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宣教事工</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2713675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 calcmode="lin" valueType="num">
                                      <p:cBhvr additive="base">
                                        <p:cTn id="25"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 calcmode="lin" valueType="num">
                                      <p:cBhvr additive="base">
                                        <p:cTn id="3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 calcmode="lin" valueType="num">
                                      <p:cBhvr additive="base">
                                        <p:cTn id="3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 calcmode="lin" valueType="num">
                                      <p:cBhvr additive="base">
                                        <p:cTn id="4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anim calcmode="lin" valueType="num">
                                      <p:cBhvr additive="base">
                                        <p:cTn id="4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8441">
                                            <p:bg/>
                                          </p:spTgt>
                                        </p:tgtEl>
                                        <p:attrNameLst>
                                          <p:attrName>style.visibility</p:attrName>
                                        </p:attrNameLst>
                                      </p:cBhvr>
                                      <p:to>
                                        <p:strVal val="visible"/>
                                      </p:to>
                                    </p:set>
                                    <p:anim calcmode="lin" valueType="num">
                                      <p:cBhvr additive="base">
                                        <p:cTn id="5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56" dur="500" fill="hold"/>
                                        <p:tgtEl>
                                          <p:spTgt spid="18441">
                                            <p:bg/>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8441">
                                            <p:txEl>
                                              <p:pRg st="0" end="0"/>
                                            </p:txEl>
                                          </p:spTgt>
                                        </p:tgtEl>
                                        <p:attrNameLst>
                                          <p:attrName>style.visibility</p:attrName>
                                        </p:attrNameLst>
                                      </p:cBhvr>
                                      <p:to>
                                        <p:strVal val="visible"/>
                                      </p:to>
                                    </p:set>
                                    <p:anim calcmode="lin" valueType="num">
                                      <p:cBhvr additive="base">
                                        <p:cTn id="5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8441">
                                            <p:txEl>
                                              <p:pRg st="1" end="1"/>
                                            </p:txEl>
                                          </p:spTgt>
                                        </p:tgtEl>
                                        <p:attrNameLst>
                                          <p:attrName>style.visibility</p:attrName>
                                        </p:attrNameLst>
                                      </p:cBhvr>
                                      <p:to>
                                        <p:strVal val="visible"/>
                                      </p:to>
                                    </p:set>
                                    <p:anim calcmode="lin" valueType="num">
                                      <p:cBhvr additive="base">
                                        <p:cTn id="6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441">
                                            <p:txEl>
                                              <p:pRg st="2" end="2"/>
                                            </p:txEl>
                                          </p:spTgt>
                                        </p:tgtEl>
                                        <p:attrNameLst>
                                          <p:attrName>style.visibility</p:attrName>
                                        </p:attrNameLst>
                                      </p:cBhvr>
                                      <p:to>
                                        <p:strVal val="visible"/>
                                      </p:to>
                                    </p:set>
                                    <p:anim calcmode="lin" valueType="num">
                                      <p:cBhvr additive="base">
                                        <p:cTn id="6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8441">
                                            <p:txEl>
                                              <p:pRg st="3" end="3"/>
                                            </p:txEl>
                                          </p:spTgt>
                                        </p:tgtEl>
                                        <p:attrNameLst>
                                          <p:attrName>style.visibility</p:attrName>
                                        </p:attrNameLst>
                                      </p:cBhvr>
                                      <p:to>
                                        <p:strVal val="visible"/>
                                      </p:to>
                                    </p:set>
                                    <p:anim calcmode="lin" valueType="num">
                                      <p:cBhvr additive="base">
                                        <p:cTn id="7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8441">
                                            <p:txEl>
                                              <p:pRg st="4" end="4"/>
                                            </p:txEl>
                                          </p:spTgt>
                                        </p:tgtEl>
                                        <p:attrNameLst>
                                          <p:attrName>style.visibility</p:attrName>
                                        </p:attrNameLst>
                                      </p:cBhvr>
                                      <p:to>
                                        <p:strVal val="visible"/>
                                      </p:to>
                                    </p:set>
                                    <p:anim calcmode="lin" valueType="num">
                                      <p:cBhvr additive="base">
                                        <p:cTn id="7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latin typeface="Arial" pitchFamily="34" charset="0"/>
                <a:ea typeface="SimSun" pitchFamily="2" charset="-122"/>
              </a:rPr>
              <a:t>概述</a:t>
            </a:r>
            <a:endParaRPr lang="en-US" altLang="en-US" sz="2800" b="1">
              <a:solidFill>
                <a:schemeClr val="bg1"/>
              </a:solidFill>
              <a:latin typeface="Arial" pitchFamily="34" charset="0"/>
              <a:ea typeface="SimSun" pitchFamily="2" charset="-122"/>
            </a:endParaRPr>
          </a:p>
        </p:txBody>
      </p:sp>
      <p:sp>
        <p:nvSpPr>
          <p:cNvPr id="31747" name="Text Box 3"/>
          <p:cNvSpPr txBox="1">
            <a:spLocks noChangeArrowheads="1"/>
          </p:cNvSpPr>
          <p:nvPr/>
        </p:nvSpPr>
        <p:spPr bwMode="auto">
          <a:xfrm>
            <a:off x="7620000" y="228600"/>
            <a:ext cx="13049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307-309</a:t>
            </a:r>
          </a:p>
        </p:txBody>
      </p:sp>
      <p:sp>
        <p:nvSpPr>
          <p:cNvPr id="24580" name="Text Box 4"/>
          <p:cNvSpPr txBox="1">
            <a:spLocks noChangeArrowheads="1"/>
          </p:cNvSpPr>
          <p:nvPr/>
        </p:nvSpPr>
        <p:spPr bwMode="auto">
          <a:xfrm>
            <a:off x="381000" y="914400"/>
            <a:ext cx="8763000" cy="895350"/>
          </a:xfrm>
          <a:prstGeom prst="rect">
            <a:avLst/>
          </a:prstGeom>
          <a:solidFill>
            <a:schemeClr val="bg1"/>
          </a:solidFill>
          <a:ln w="9525">
            <a:solidFill>
              <a:schemeClr val="tx1"/>
            </a:solidFill>
            <a:miter lim="800000"/>
            <a:headEnd/>
            <a:tailEnd/>
          </a:ln>
        </p:spPr>
        <p:txBody>
          <a:bodyPr>
            <a:spAutoFit/>
          </a:bodyPr>
          <a:lstStyle>
            <a:lvl1pPr marL="609600" indent="-6096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buFontTx/>
              <a:buAutoNum type="romanUcPeriod"/>
            </a:pPr>
            <a:r>
              <a:rPr lang="zh-CN" altLang="en-US" sz="2600" b="1" dirty="0">
                <a:latin typeface="Arial" pitchFamily="34" charset="0"/>
                <a:ea typeface="SimSun" pitchFamily="2" charset="-122"/>
              </a:rPr>
              <a:t>约翰肯定了</a:t>
            </a:r>
            <a:r>
              <a:rPr lang="zh-CN" altLang="en-US" sz="2600" b="1" dirty="0">
                <a:ea typeface="SimSun" pitchFamily="2" charset="-122"/>
              </a:rPr>
              <a:t>该犹对神</a:t>
            </a:r>
            <a:r>
              <a:rPr lang="zh-CN" altLang="en-US" sz="2600" b="1" dirty="0">
                <a:latin typeface="Arial" pitchFamily="34" charset="0"/>
                <a:ea typeface="SimSun" pitchFamily="2" charset="-122"/>
              </a:rPr>
              <a:t>虔诚和传教士的支持以便他会继续的支持传教工作尽管有</a:t>
            </a:r>
            <a:r>
              <a:rPr lang="zh-CN" altLang="en-US" sz="2600" b="1" dirty="0">
                <a:ea typeface="SimSun" pitchFamily="2" charset="-122"/>
              </a:rPr>
              <a:t>丢特腓</a:t>
            </a:r>
            <a:r>
              <a:rPr lang="zh-CN" altLang="en-US" sz="2600" b="1" dirty="0">
                <a:latin typeface="Arial" pitchFamily="34" charset="0"/>
                <a:ea typeface="SimSun" pitchFamily="2" charset="-122"/>
              </a:rPr>
              <a:t>的反对</a:t>
            </a:r>
            <a:r>
              <a:rPr lang="en-US" altLang="zh-CN" sz="2600" b="1" dirty="0">
                <a:latin typeface="Arial" pitchFamily="34" charset="0"/>
                <a:ea typeface="SimSun" pitchFamily="2" charset="-122"/>
              </a:rPr>
              <a:t> (1-8)</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2590800" y="2039937"/>
            <a:ext cx="6453188"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II. </a:t>
            </a:r>
            <a:r>
              <a:rPr lang="zh-CN" altLang="en-US" sz="2600" b="1" dirty="0">
                <a:latin typeface="Arial" pitchFamily="34" charset="0"/>
                <a:ea typeface="SimSun" pitchFamily="2" charset="-122"/>
              </a:rPr>
              <a:t>约翰谴责丢特腓因为他拒绝了他的教导和反对给传教士的支持以便他邪恶的行动不会被仿效</a:t>
            </a:r>
            <a:r>
              <a:rPr lang="en-US" altLang="zh-CN" sz="2600" b="1" dirty="0">
                <a:latin typeface="Arial" pitchFamily="34" charset="0"/>
                <a:ea typeface="SimSun" pitchFamily="2" charset="-122"/>
              </a:rPr>
              <a:t> (9-11)</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24582" name="Text Box 6"/>
          <p:cNvSpPr txBox="1">
            <a:spLocks noChangeArrowheads="1"/>
          </p:cNvSpPr>
          <p:nvPr/>
        </p:nvSpPr>
        <p:spPr bwMode="auto">
          <a:xfrm>
            <a:off x="309563" y="3562349"/>
            <a:ext cx="8763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III. </a:t>
            </a:r>
            <a:r>
              <a:rPr lang="zh-CN" altLang="en-US" sz="2600" b="1" dirty="0">
                <a:latin typeface="Arial" pitchFamily="34" charset="0"/>
                <a:ea typeface="SimSun" pitchFamily="2" charset="-122"/>
              </a:rPr>
              <a:t>约翰大力推荐低米丢</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也许是因为他就是运载信件的一位旅行的传教士</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还夹有三份正面的推荐以便该犹不会犹豫提供他和其它传教士的同样支持</a:t>
            </a:r>
            <a:r>
              <a:rPr lang="en-US" altLang="zh-CN" sz="2600" b="1" dirty="0">
                <a:latin typeface="Arial" pitchFamily="34" charset="0"/>
                <a:ea typeface="SimSun" pitchFamily="2" charset="-122"/>
              </a:rPr>
              <a:t> (12)</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
        <p:nvSpPr>
          <p:cNvPr id="8" name="Text Box 8">
            <a:extLst>
              <a:ext uri="{FF2B5EF4-FFF2-40B4-BE49-F238E27FC236}">
                <a16:creationId xmlns:a16="http://schemas.microsoft.com/office/drawing/2014/main" id="{AD924B50-0DE4-ED4C-8159-F5BFF0EC19F5}"/>
              </a:ext>
            </a:extLst>
          </p:cNvPr>
          <p:cNvSpPr txBox="1">
            <a:spLocks noChangeArrowheads="1"/>
          </p:cNvSpPr>
          <p:nvPr/>
        </p:nvSpPr>
        <p:spPr bwMode="auto">
          <a:xfrm>
            <a:off x="500063" y="5084762"/>
            <a:ext cx="8382000" cy="1292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2600" b="1" dirty="0">
                <a:latin typeface="Arial" pitchFamily="34" charset="0"/>
                <a:ea typeface="SimSun" pitchFamily="2" charset="-122"/>
              </a:rPr>
              <a:t>	IV. </a:t>
            </a:r>
            <a:r>
              <a:rPr lang="zh-CN" altLang="en-US" sz="2600" b="1" dirty="0">
                <a:latin typeface="Arial" pitchFamily="34" charset="0"/>
                <a:ea typeface="SimSun" pitchFamily="2" charset="-122"/>
              </a:rPr>
              <a:t>约翰表现出盼望能亲自的看见该犹</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并且祝愿他平安</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给他问候</a:t>
            </a:r>
            <a:r>
              <a:rPr lang="en-US" altLang="zh-CN" sz="2600" b="1" dirty="0">
                <a:latin typeface="Arial" pitchFamily="34" charset="0"/>
                <a:ea typeface="SimSun" pitchFamily="2" charset="-122"/>
              </a:rPr>
              <a:t>, </a:t>
            </a:r>
            <a:r>
              <a:rPr lang="zh-CN" altLang="en-US" sz="2600" b="1" dirty="0">
                <a:latin typeface="Arial" pitchFamily="34" charset="0"/>
                <a:ea typeface="SimSun" pitchFamily="2" charset="-122"/>
              </a:rPr>
              <a:t>也要求该犹代表他问候他的朋友以表达他对丢特腓的强烈不满和他对该犹的喜爱</a:t>
            </a:r>
            <a:r>
              <a:rPr lang="en-US" altLang="zh-CN" sz="2600" b="1" dirty="0">
                <a:latin typeface="Arial" pitchFamily="34" charset="0"/>
                <a:ea typeface="SimSun" pitchFamily="2" charset="-122"/>
              </a:rPr>
              <a:t> (13-15)</a:t>
            </a:r>
            <a:r>
              <a:rPr lang="zh-CN" altLang="en-US" sz="2600" b="1" dirty="0">
                <a:latin typeface="Arial" pitchFamily="34" charset="0"/>
                <a:ea typeface="SimSun" pitchFamily="2" charset="-122"/>
              </a:rPr>
              <a:t>。</a:t>
            </a:r>
            <a:endParaRPr lang="en-US" altLang="zh-CN" sz="2600" b="1" dirty="0">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P spid="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借着上帝为你安排的方式</a:t>
            </a:r>
            <a:r>
              <a:rPr lang="zh-CN" altLang="en-US" sz="4800" dirty="0">
                <a:solidFill>
                  <a:srgbClr val="FF0000"/>
                </a:solidFill>
                <a:effectLst>
                  <a:glow rad="101600">
                    <a:schemeClr val="bg1">
                      <a:alpha val="99000"/>
                    </a:schemeClr>
                  </a:glow>
                </a:effectLst>
                <a:latin typeface="Microsoft YaHei UI" panose="020B0503020204020204" pitchFamily="34" charset="-122"/>
                <a:ea typeface="Microsoft YaHei UI" panose="020B0503020204020204" pitchFamily="34" charset="-122"/>
              </a:rPr>
              <a:t>支持传教事工</a:t>
            </a:r>
            <a:r>
              <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 </a:t>
            </a:r>
            <a:r>
              <a:rPr lang="zh-CN" alt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rPr>
              <a:t>来活出神的真理。</a:t>
            </a:r>
            <a:endParaRPr lang="en-US" sz="4800" dirty="0">
              <a:effectLst>
                <a:glow rad="101600">
                  <a:schemeClr val="bg1">
                    <a:alpha val="99000"/>
                  </a:schemeClr>
                </a:glow>
              </a:effectLst>
              <a:latin typeface="Microsoft YaHei UI" panose="020B0503020204020204" pitchFamily="34" charset="-122"/>
              <a:ea typeface="Microsoft YaHei UI" panose="020B0503020204020204" pitchFamily="34" charset="-122"/>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约翰三书</a:t>
            </a:r>
            <a:r>
              <a:rPr kumimoji="0" lang="zh-CN"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主要思想</a:t>
            </a:r>
            <a:endParaRPr kumimoji="0" lang="zh-SG" altLang="en-US" sz="4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7164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zh-CN"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那么您又如何呢</a:t>
            </a:r>
            <a:r>
              <a:rPr lang="en-US" altLang="zh-CN" sz="2800" b="1" dirty="0">
                <a:solidFill>
                  <a:schemeClr val="bg1"/>
                </a:solidFill>
                <a:latin typeface="Microsoft YaHei UI" panose="020B0503020204020204" pitchFamily="34" charset="-122"/>
                <a:ea typeface="Microsoft YaHei UI" panose="020B0503020204020204" pitchFamily="34" charset="-122"/>
                <a:cs typeface="ＭＳ Ｐゴシック" charset="0"/>
              </a:rPr>
              <a:t>?</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3891"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305</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3893" name="Text Box 6"/>
          <p:cNvSpPr txBox="1">
            <a:spLocks noChangeArrowheads="1"/>
          </p:cNvSpPr>
          <p:nvPr/>
        </p:nvSpPr>
        <p:spPr bwMode="auto">
          <a:xfrm>
            <a:off x="381000" y="3048000"/>
            <a:ext cx="8382000" cy="193899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您是否有通过你的好客和财务来支持传教士以便促进福音</a:t>
            </a:r>
            <a:endPar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的传播吗</a:t>
            </a:r>
            <a:r>
              <a:rPr kumimoji="0" lang="en-US" altLang="zh-CN" sz="4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p>
        </p:txBody>
      </p:sp>
      <p:pic>
        <p:nvPicPr>
          <p:cNvPr id="293894" name="Picture 7" descr="j02220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9" descr="j017264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 y="3124200"/>
            <a:ext cx="2892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0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传教士</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229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78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F76F2B1-BFA7-2148-B967-331E104F0BE3}"/>
              </a:ext>
            </a:extLst>
          </p:cNvPr>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r>
              <a:rPr lang="en-US" altLang="en-US" sz="4800">
                <a:solidFill>
                  <a:schemeClr val="bg1"/>
                </a:solidFill>
              </a:rPr>
              <a:t>Our People</a:t>
            </a:r>
            <a:endParaRPr lang="en-US" altLang="en-US" sz="4800"/>
          </a:p>
        </p:txBody>
      </p:sp>
      <p:pic>
        <p:nvPicPr>
          <p:cNvPr id="323586" name="Picture 1" descr="CIC Ladies 2014.jpeg">
            <a:extLst>
              <a:ext uri="{FF2B5EF4-FFF2-40B4-BE49-F238E27FC236}">
                <a16:creationId xmlns:a16="http://schemas.microsoft.com/office/drawing/2014/main" id="{99AF6ABE-56C9-BD47-B4E1-183F0E3194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05458C3-292D-3342-ADFB-185F92E74789}"/>
              </a:ext>
            </a:extLst>
          </p:cNvPr>
          <p:cNvSpPr txBox="1">
            <a:spLocks noChangeArrowheads="1"/>
          </p:cNvSpPr>
          <p:nvPr/>
        </p:nvSpPr>
        <p:spPr bwMode="auto">
          <a:xfrm>
            <a:off x="0" y="5376863"/>
            <a:ext cx="9144000" cy="930275"/>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rPr>
              <a:t>苏珊教导教会的妇女</a:t>
            </a:r>
            <a:endParaRPr kumimoji="0" lang="en-US" altLang="en-US" sz="4400" b="1" i="0" u="none" strike="noStrike" kern="1200" cap="none" spc="0" normalizeH="0" baseline="0" noProof="0">
              <a:ln>
                <a:noFill/>
              </a:ln>
              <a:solidFill>
                <a:srgbClr val="FFFFFF"/>
              </a:solidFill>
              <a:effectLst>
                <a:outerShdw blurRad="38100" dist="38100" dir="2700000" algn="tl">
                  <a:srgbClr val="C0C0C0"/>
                </a:outerShdw>
              </a:effectLst>
              <a:uLnTx/>
              <a:uFillTx/>
              <a:latin typeface="宋体" panose="02010600030101010101" pitchFamily="2" charset="-122"/>
              <a:ea typeface="宋体" panose="02010600030101010101" pitchFamily="2" charset="-122"/>
            </a:endParaRPr>
          </a:p>
        </p:txBody>
      </p:sp>
      <p:pic>
        <p:nvPicPr>
          <p:cNvPr id="323588" name="Picture 7" descr="Crossroads-Logo.jpg">
            <a:extLst>
              <a:ext uri="{FF2B5EF4-FFF2-40B4-BE49-F238E27FC236}">
                <a16:creationId xmlns:a16="http://schemas.microsoft.com/office/drawing/2014/main" id="{B7CF026A-82DB-3C45-BC30-B1BEECBDB8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7036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IMG_6321.JPG">
            <a:extLst>
              <a:ext uri="{FF2B5EF4-FFF2-40B4-BE49-F238E27FC236}">
                <a16:creationId xmlns:a16="http://schemas.microsoft.com/office/drawing/2014/main" id="{397B07D3-31D8-DF47-B138-5EA81407A0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4" name="Subtitle 2">
            <a:extLst>
              <a:ext uri="{FF2B5EF4-FFF2-40B4-BE49-F238E27FC236}">
                <a16:creationId xmlns:a16="http://schemas.microsoft.com/office/drawing/2014/main" id="{2592E7E8-E05F-6F4F-B13B-3F8E1F6C7093}"/>
              </a:ext>
            </a:extLst>
          </p:cNvPr>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rPr>
              <a:t>妇女查经班在研读列王记上下</a:t>
            </a:r>
            <a:endParaRPr kumimoji="0" lang="en-US" altLang="en-US" sz="28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Trebuchet MS" panose="020B0703020202090204" pitchFamily="34" charset="0"/>
            </a:endParaRPr>
          </a:p>
        </p:txBody>
      </p:sp>
      <p:sp>
        <p:nvSpPr>
          <p:cNvPr id="339971" name="Subtitle 2">
            <a:extLst>
              <a:ext uri="{FF2B5EF4-FFF2-40B4-BE49-F238E27FC236}">
                <a16:creationId xmlns:a16="http://schemas.microsoft.com/office/drawing/2014/main" id="{CA8B1292-575D-754C-AC40-54ED22706716}"/>
              </a:ext>
            </a:extLst>
          </p:cNvPr>
          <p:cNvSpPr>
            <a:spLocks noGrp="1"/>
          </p:cNvSpPr>
          <p:nvPr>
            <p:ph type="subTitle" idx="1"/>
          </p:nvPr>
        </p:nvSpPr>
        <p:spPr>
          <a:xfrm>
            <a:off x="0" y="5516563"/>
            <a:ext cx="9144000" cy="1352550"/>
          </a:xfrm>
          <a:solidFill>
            <a:schemeClr val="tx1"/>
          </a:solidFill>
        </p:spPr>
        <p:txBody>
          <a:bodyPr anchor="ctr"/>
          <a:lstStyle/>
          <a:p>
            <a:pPr eaLnBrk="1" hangingPunct="1"/>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美国</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印度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新加坡</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新西兰</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津巴布韦</a:t>
            </a:r>
            <a:r>
              <a:rPr lang="en-US" altLang="zh-CN"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a:t>
            </a:r>
            <a:r>
              <a:rPr lang="zh-CN"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rPr>
              <a:t>荷兰</a:t>
            </a:r>
            <a:endParaRPr lang="en-US" altLang="en-US" sz="3600" b="1">
              <a:solidFill>
                <a:srgbClr val="FFFFFF"/>
              </a:solidFill>
              <a:effectLst>
                <a:outerShdw blurRad="38100" dist="38100" dir="2700000" algn="tl">
                  <a:srgbClr val="EEECE1"/>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6543575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zh-CN" altLang="en-US" sz="3200" b="1" dirty="0">
                <a:cs typeface="+mj-cs"/>
              </a:rPr>
              <a:t>泰国</a:t>
            </a:r>
            <a:r>
              <a:rPr lang="en-US" sz="3200" b="1" dirty="0">
                <a:cs typeface="+mj-cs"/>
              </a:rPr>
              <a:t>• </a:t>
            </a:r>
            <a:r>
              <a:rPr lang="zh-CN" altLang="en-US" sz="3200" b="1" dirty="0">
                <a:cs typeface="+mj-cs"/>
              </a:rPr>
              <a:t>蒙古</a:t>
            </a:r>
            <a:r>
              <a:rPr lang="en-US" sz="3200" b="1" dirty="0">
                <a:cs typeface="+mj-cs"/>
              </a:rPr>
              <a:t>• </a:t>
            </a:r>
            <a:r>
              <a:rPr lang="zh-CN" altLang="en-US" sz="3200" b="1" dirty="0">
                <a:cs typeface="+mj-cs"/>
              </a:rPr>
              <a:t>缅甸</a:t>
            </a:r>
            <a:r>
              <a:rPr lang="en-US" sz="3200" b="1" dirty="0">
                <a:cs typeface="+mj-cs"/>
              </a:rPr>
              <a:t>• </a:t>
            </a:r>
            <a:r>
              <a:rPr lang="zh-CN" altLang="en-US" sz="3200" b="1" dirty="0">
                <a:cs typeface="+mj-cs"/>
              </a:rPr>
              <a:t>印尼</a:t>
            </a:r>
            <a:endParaRPr lang="en-US" sz="3200" b="1" dirty="0">
              <a:cs typeface="+mj-cs"/>
            </a:endParaRPr>
          </a:p>
        </p:txBody>
      </p:sp>
    </p:spTree>
    <p:extLst>
      <p:ext uri="{BB962C8B-B14F-4D97-AF65-F5344CB8AC3E}">
        <p14:creationId xmlns:p14="http://schemas.microsoft.com/office/powerpoint/2010/main" val="17716687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我们的三个儿子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3554598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2"/>
          <a:srcRect l="34094" r="27209" b="61202"/>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zh-CN" altLang="en-US" sz="5400" b="1" dirty="0">
                <a:solidFill>
                  <a:schemeClr val="tx1"/>
                </a:solidFill>
                <a:effectLst>
                  <a:glow rad="266700">
                    <a:schemeClr val="bg1">
                      <a:alpha val="75000"/>
                    </a:schemeClr>
                  </a:glow>
                </a:effectLst>
              </a:rPr>
              <a:t>我们的</a:t>
            </a:r>
            <a:r>
              <a:rPr lang="en-US" altLang="zh-CN" sz="5400" b="1" dirty="0">
                <a:solidFill>
                  <a:schemeClr val="tx1"/>
                </a:solidFill>
                <a:effectLst>
                  <a:glow rad="266700">
                    <a:schemeClr val="bg1">
                      <a:alpha val="75000"/>
                    </a:schemeClr>
                  </a:glow>
                </a:effectLst>
              </a:rPr>
              <a:t>3</a:t>
            </a:r>
            <a:r>
              <a:rPr lang="zh-CN" altLang="en-US" sz="5400" b="1" dirty="0">
                <a:solidFill>
                  <a:schemeClr val="tx1"/>
                </a:solidFill>
                <a:effectLst>
                  <a:glow rad="266700">
                    <a:schemeClr val="bg1">
                      <a:alpha val="75000"/>
                    </a:schemeClr>
                  </a:glow>
                </a:effectLst>
              </a:rPr>
              <a:t>个儿子</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9302827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839F7E-5256-CD45-B25C-C2DD74832D04}"/>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25261" y="3218200"/>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克尔和</a:t>
            </a:r>
            <a:r>
              <a:rPr kumimoji="0" lang="ko-KR"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卡拉</a:t>
            </a:r>
            <a:b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altLang="ko-KR"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p>
        </p:txBody>
      </p:sp>
      <p:sp>
        <p:nvSpPr>
          <p:cNvPr id="355334" name="Text Box 6"/>
          <p:cNvSpPr txBox="1">
            <a:spLocks noChangeArrowheads="1"/>
          </p:cNvSpPr>
          <p:nvPr/>
        </p:nvSpPr>
        <p:spPr bwMode="auto">
          <a:xfrm>
            <a:off x="96754" y="3218200"/>
            <a:ext cx="121219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约翰</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897284" y="3218200"/>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史帝文</a:t>
            </a:r>
            <a: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mr-IN"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mr-IN"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和卡蒂</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ko-KR" altLang="en-US" sz="4000" b="1" i="0" u="none" strike="noStrike" kern="1200" cap="none" spc="0" normalizeH="0" baseline="0" noProof="0" dirty="0" err="1">
                <a:ln>
                  <a:noFill/>
                </a:ln>
                <a:solidFill>
                  <a:srgbClr val="FFFFFF"/>
                </a:solidFill>
                <a:effectLst>
                  <a:glow rad="254000">
                    <a:srgbClr val="000000">
                      <a:alpha val="75000"/>
                    </a:srgbClr>
                  </a:glow>
                </a:effectLst>
                <a:uLnTx/>
                <a:uFillTx/>
                <a:latin typeface="Arial"/>
                <a:ea typeface="ＭＳ Ｐゴシック" charset="0"/>
                <a:cs typeface="Arial"/>
              </a:rPr>
              <a:t>杰西</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6869377" y="3218200"/>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力克和苏珊</a:t>
            </a: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129396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Cara Kurt Katie Stephen.JPG">
            <a:extLst>
              <a:ext uri="{FF2B5EF4-FFF2-40B4-BE49-F238E27FC236}">
                <a16:creationId xmlns:a16="http://schemas.microsoft.com/office/drawing/2014/main" id="{1BD071FA-3869-D340-8720-9CF1C34BCE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2">
            <a:extLst>
              <a:ext uri="{FF2B5EF4-FFF2-40B4-BE49-F238E27FC236}">
                <a16:creationId xmlns:a16="http://schemas.microsoft.com/office/drawing/2014/main" id="{4464A212-F01D-DD45-BD94-7A814EC92DB4}"/>
              </a:ext>
            </a:extLst>
          </p:cNvPr>
          <p:cNvSpPr>
            <a:spLocks noGrp="1" noChangeArrowheads="1"/>
          </p:cNvSpPr>
          <p:nvPr>
            <p:ph type="ctrTitle"/>
          </p:nvPr>
        </p:nvSpPr>
        <p:spPr>
          <a:xfrm>
            <a:off x="0" y="5551488"/>
            <a:ext cx="9144000" cy="685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zh-CN" altLang="en-US" sz="3200" b="1" dirty="0">
                <a:solidFill>
                  <a:schemeClr val="bg1"/>
                </a:solidFill>
                <a:effectLst>
                  <a:glow rad="266700">
                    <a:srgbClr val="000000">
                      <a:alpha val="75000"/>
                    </a:srgbClr>
                  </a:glow>
                </a:effectLst>
                <a:latin typeface="KaiTi" pitchFamily="49" charset="-122"/>
                <a:ea typeface="KaiTi" pitchFamily="49" charset="-122"/>
              </a:rPr>
              <a:t>克尔和卡拉</a:t>
            </a:r>
            <a:r>
              <a:rPr lang="en-US" sz="3200" b="1" dirty="0">
                <a:solidFill>
                  <a:schemeClr val="bg1"/>
                </a:solidFill>
                <a:latin typeface="Arial" charset="0"/>
                <a:ea typeface="ＭＳ Ｐゴシック" charset="0"/>
                <a:cs typeface="ＭＳ Ｐゴシック" charset="0"/>
              </a:rPr>
              <a:t>                 </a:t>
            </a:r>
            <a:r>
              <a:rPr lang="zh-CN" altLang="en-US" sz="3200" b="1" dirty="0">
                <a:solidFill>
                  <a:schemeClr val="bg1"/>
                </a:solidFill>
                <a:effectLst>
                  <a:glow rad="266700">
                    <a:srgbClr val="000000">
                      <a:alpha val="75000"/>
                    </a:srgbClr>
                  </a:glow>
                </a:effectLst>
                <a:latin typeface="KaiTi" pitchFamily="49" charset="-122"/>
                <a:ea typeface="KaiTi" pitchFamily="49" charset="-122"/>
              </a:rPr>
              <a:t>史帝文和</a:t>
            </a:r>
            <a:r>
              <a:rPr lang="ja-JP" altLang="en-US" sz="3200" b="1" dirty="0">
                <a:solidFill>
                  <a:schemeClr val="bg1"/>
                </a:solidFill>
                <a:effectLst>
                  <a:glow rad="254000">
                    <a:srgbClr val="000000">
                      <a:alpha val="75000"/>
                    </a:srgbClr>
                  </a:glow>
                  <a:outerShdw blurRad="38100" dist="38100" dir="2700000" algn="tl">
                    <a:srgbClr val="000000">
                      <a:alpha val="43137"/>
                    </a:srgbClr>
                  </a:outerShdw>
                </a:effectLst>
                <a:latin typeface="SimSun" panose="02010600030101010101" pitchFamily="2" charset="-122"/>
                <a:ea typeface="SimSun" panose="02010600030101010101" pitchFamily="2" charset="-122"/>
              </a:rPr>
              <a:t>卡蒂</a:t>
            </a:r>
            <a:endParaRPr lang="en-US" sz="4000" b="1" dirty="0">
              <a:solidFill>
                <a:schemeClr val="bg1"/>
              </a:solidFill>
              <a:latin typeface="Times New Roman"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D6148562-7087-9042-A5F3-EE2E693CD593}"/>
              </a:ext>
            </a:extLst>
          </p:cNvPr>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83893899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zh-CN" altLang="en-US" b="1" dirty="0">
                <a:solidFill>
                  <a:schemeClr val="tx1"/>
                </a:solidFill>
                <a:effectLst>
                  <a:glow rad="266700">
                    <a:schemeClr val="bg1">
                      <a:alpha val="75000"/>
                    </a:schemeClr>
                  </a:glow>
                </a:effectLst>
              </a:rPr>
              <a:t>克尔是一位   信息技术人员</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51213908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247BA-0F0C-7C4A-9535-EF17C8AE1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史帝文和卡蒂</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27265640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a:effectLst>
                  <a:glow rad="101600">
                    <a:schemeClr val="tx1">
                      <a:alpha val="99000"/>
                    </a:schemeClr>
                  </a:glow>
                </a:effectLst>
                <a:latin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85293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cs typeface="Arial"/>
              </a:rPr>
              <a:t>对传教士的支持</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40879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sym typeface="Arial" charset="0"/>
              </a:rPr>
              <a:t>6</a:t>
            </a:r>
          </a:p>
        </p:txBody>
      </p:sp>
      <p:sp>
        <p:nvSpPr>
          <p:cNvPr id="2" name="Title 1"/>
          <p:cNvSpPr>
            <a:spLocks noGrp="1"/>
          </p:cNvSpPr>
          <p:nvPr>
            <p:ph type="title"/>
          </p:nvPr>
        </p:nvSpPr>
        <p:spPr>
          <a:xfrm>
            <a:off x="0" y="5517232"/>
            <a:ext cx="9144000" cy="1340768"/>
          </a:xfrm>
        </p:spPr>
        <p:txBody>
          <a:bodyPr/>
          <a:lstStyle/>
          <a:p>
            <a:pPr>
              <a:defRPr/>
            </a:pPr>
            <a:r>
              <a:rPr lang="zh-CN" altLang="en-US" b="1" dirty="0">
                <a:solidFill>
                  <a:schemeClr val="tx1"/>
                </a:solidFill>
                <a:effectLst>
                  <a:glow rad="266700">
                    <a:schemeClr val="bg1">
                      <a:alpha val="75000"/>
                    </a:schemeClr>
                  </a:glow>
                </a:effectLst>
              </a:rPr>
              <a:t>在 </a:t>
            </a:r>
            <a:r>
              <a:rPr lang="en-US" altLang="zh-CN" b="1" dirty="0">
                <a:solidFill>
                  <a:schemeClr val="tx1"/>
                </a:solidFill>
                <a:effectLst>
                  <a:glow rad="266700">
                    <a:schemeClr val="bg1">
                      <a:alpha val="75000"/>
                    </a:schemeClr>
                  </a:glow>
                </a:effectLst>
              </a:rPr>
              <a:t>2019</a:t>
            </a:r>
            <a:r>
              <a:rPr lang="zh-CN" altLang="en-US" b="1" dirty="0">
                <a:solidFill>
                  <a:schemeClr val="tx1"/>
                </a:solidFill>
                <a:effectLst>
                  <a:glow rad="266700">
                    <a:schemeClr val="bg1">
                      <a:alpha val="75000"/>
                    </a:schemeClr>
                  </a:glow>
                </a:effectLst>
              </a:rPr>
              <a:t>，</a:t>
            </a:r>
            <a:r>
              <a:rPr lang="zh-CN" altLang="en-SG" b="1" dirty="0">
                <a:solidFill>
                  <a:schemeClr val="tx1"/>
                </a:solidFill>
                <a:effectLst>
                  <a:glow rad="266700">
                    <a:schemeClr val="bg1">
                      <a:alpha val="75000"/>
                    </a:schemeClr>
                  </a:glow>
                </a:effectLst>
              </a:rPr>
              <a:t>五月</a:t>
            </a:r>
            <a:r>
              <a:rPr lang="zh-CN" altLang="en-US" b="1" dirty="0">
                <a:solidFill>
                  <a:schemeClr val="tx1"/>
                </a:solidFill>
                <a:effectLst>
                  <a:glow rad="266700">
                    <a:schemeClr val="bg1">
                      <a:alpha val="75000"/>
                    </a:schemeClr>
                  </a:glow>
                </a:effectLst>
              </a:rPr>
              <a:t>， 史帝文 </a:t>
            </a:r>
            <a:r>
              <a:rPr lang="en-US" altLang="zh-CN" b="1" dirty="0">
                <a:solidFill>
                  <a:schemeClr val="tx1"/>
                </a:solidFill>
                <a:effectLst>
                  <a:glow rad="266700">
                    <a:schemeClr val="bg1">
                      <a:alpha val="75000"/>
                    </a:schemeClr>
                  </a:glow>
                </a:effectLst>
              </a:rPr>
              <a:t>&amp; </a:t>
            </a:r>
            <a:r>
              <a:rPr lang="zh-CN" altLang="en-US" b="1" dirty="0">
                <a:solidFill>
                  <a:schemeClr val="tx1"/>
                </a:solidFill>
                <a:effectLst>
                  <a:glow rad="266700">
                    <a:schemeClr val="bg1">
                      <a:alpha val="75000"/>
                    </a:schemeClr>
                  </a:glow>
                </a:effectLst>
              </a:rPr>
              <a:t>凯媞</a:t>
            </a:r>
            <a:br>
              <a:rPr lang="en-SG" altLang="zh-CN" b="1" dirty="0">
                <a:solidFill>
                  <a:schemeClr val="tx1"/>
                </a:solidFill>
                <a:effectLst>
                  <a:glow rad="266700">
                    <a:schemeClr val="bg1">
                      <a:alpha val="75000"/>
                    </a:schemeClr>
                  </a:glow>
                </a:effectLst>
              </a:rPr>
            </a:br>
            <a:r>
              <a:rPr lang="en-US" altLang="zh-CN" b="1" dirty="0">
                <a:solidFill>
                  <a:schemeClr val="tx1"/>
                </a:solidFill>
                <a:effectLst>
                  <a:glow rad="266700">
                    <a:schemeClr val="bg1">
                      <a:alpha val="75000"/>
                    </a:schemeClr>
                  </a:glow>
                </a:effectLst>
              </a:rPr>
              <a:t> </a:t>
            </a:r>
            <a:r>
              <a:rPr lang="zh-CN" altLang="en-US" b="1" dirty="0">
                <a:solidFill>
                  <a:schemeClr val="tx1"/>
                </a:solidFill>
                <a:effectLst>
                  <a:glow rad="266700">
                    <a:schemeClr val="bg1">
                      <a:alpha val="75000"/>
                    </a:schemeClr>
                  </a:glow>
                </a:effectLst>
              </a:rPr>
              <a:t>给我们第一个儿孙叫</a:t>
            </a:r>
            <a:r>
              <a:rPr lang="zh-CN" altLang="en-SG" b="1" dirty="0">
                <a:solidFill>
                  <a:schemeClr val="tx1"/>
                </a:solidFill>
                <a:effectLst>
                  <a:glow rad="266700">
                    <a:schemeClr val="bg1">
                      <a:alpha val="75000"/>
                    </a:schemeClr>
                  </a:glow>
                </a:effectLst>
              </a:rPr>
              <a:t>耶西</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2802663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3"/>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zh-CN" altLang="en-US" sz="5400" b="1" dirty="0">
                <a:solidFill>
                  <a:schemeClr val="tx1"/>
                </a:solidFill>
                <a:effectLst>
                  <a:glow rad="139700">
                    <a:schemeClr val="bg1"/>
                  </a:glow>
                </a:effectLst>
                <a:latin typeface="Arial" charset="0"/>
                <a:ea typeface="ＭＳ Ｐゴシック" charset="0"/>
              </a:rPr>
              <a:t>儿孙耶西</a:t>
            </a:r>
            <a:endParaRPr lang="en-US" sz="5400" b="1" dirty="0">
              <a:solidFill>
                <a:schemeClr val="tx1"/>
              </a:solidFill>
              <a:effectLst>
                <a:glow rad="139700">
                  <a:schemeClr val="bg1"/>
                </a:glow>
              </a:effectLst>
              <a:latin typeface="Arial" charset="0"/>
              <a:ea typeface="ＭＳ Ｐゴシック" charset="0"/>
            </a:endParaRPr>
          </a:p>
        </p:txBody>
      </p:sp>
    </p:spTree>
    <p:extLst>
      <p:ext uri="{BB962C8B-B14F-4D97-AF65-F5344CB8AC3E}">
        <p14:creationId xmlns:p14="http://schemas.microsoft.com/office/powerpoint/2010/main" val="3616338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5029200" y="217460"/>
            <a:ext cx="3943349" cy="3597303"/>
          </a:xfrm>
        </p:spPr>
        <p:txBody>
          <a:bodyPr/>
          <a:lstStyle/>
          <a:p>
            <a:pPr>
              <a:defRPr/>
            </a:pPr>
            <a:r>
              <a:rPr lang="zh-CN" altLang="en-US" sz="4000" b="1" dirty="0">
                <a:solidFill>
                  <a:schemeClr val="tx1"/>
                </a:solidFill>
                <a:effectLst>
                  <a:glow rad="266700">
                    <a:schemeClr val="bg1">
                      <a:alpha val="75000"/>
                    </a:schemeClr>
                  </a:glow>
                </a:effectLst>
              </a:rPr>
              <a:t>史帝文是一位</a:t>
            </a:r>
            <a:br>
              <a:rPr lang="zh-CN" alt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United</a:t>
            </a:r>
            <a:r>
              <a:rPr lang="zh-CN" altLang="en-US" sz="4000" b="1" dirty="0">
                <a:solidFill>
                  <a:schemeClr val="tx1"/>
                </a:solidFill>
                <a:effectLst>
                  <a:glow rad="266700">
                    <a:schemeClr val="bg1">
                      <a:alpha val="75000"/>
                    </a:schemeClr>
                  </a:glow>
                </a:effectLst>
              </a:rPr>
              <a:t>航空公司</a:t>
            </a:r>
            <a:br>
              <a:rPr lang="zh-CN" altLang="en-US" sz="4000" b="1" dirty="0">
                <a:solidFill>
                  <a:schemeClr val="tx1"/>
                </a:solidFill>
                <a:effectLst>
                  <a:glow rad="266700">
                    <a:schemeClr val="bg1">
                      <a:alpha val="75000"/>
                    </a:schemeClr>
                  </a:glow>
                </a:effectLst>
              </a:rPr>
            </a:br>
            <a:r>
              <a:rPr lang="zh-CN" altLang="en-US" sz="4000" b="1" dirty="0">
                <a:solidFill>
                  <a:schemeClr val="tx1"/>
                </a:solidFill>
                <a:effectLst>
                  <a:glow rad="266700">
                    <a:schemeClr val="bg1">
                      <a:alpha val="75000"/>
                    </a:schemeClr>
                  </a:glow>
                </a:effectLst>
              </a:rPr>
              <a:t>机师</a:t>
            </a:r>
            <a:endParaRPr lang="en-US" sz="4000" b="1" dirty="0">
              <a:solidFill>
                <a:schemeClr val="tx1"/>
              </a:solidFill>
              <a:effectLst>
                <a:glow rad="266700">
                  <a:schemeClr val="bg1">
                    <a:alpha val="75000"/>
                  </a:schemeClr>
                </a:glow>
              </a:effectLst>
            </a:endParaRPr>
          </a:p>
        </p:txBody>
      </p:sp>
      <p:pic>
        <p:nvPicPr>
          <p:cNvPr id="5" name="Picture 4">
            <a:extLst>
              <a:ext uri="{FF2B5EF4-FFF2-40B4-BE49-F238E27FC236}">
                <a16:creationId xmlns:a16="http://schemas.microsoft.com/office/drawing/2014/main" id="{AAC8F02F-AB71-5A47-A0AC-26820DEEA2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itle 1">
            <a:extLst>
              <a:ext uri="{FF2B5EF4-FFF2-40B4-BE49-F238E27FC236}">
                <a16:creationId xmlns:a16="http://schemas.microsoft.com/office/drawing/2014/main" id="{EBB7929B-0909-174F-AC4B-24574C6FE68E}"/>
              </a:ext>
            </a:extLst>
          </p:cNvPr>
          <p:cNvSpPr txBox="1">
            <a:spLocks/>
          </p:cNvSpPr>
          <p:nvPr/>
        </p:nvSpPr>
        <p:spPr bwMode="auto">
          <a:xfrm>
            <a:off x="4427984" y="3501008"/>
            <a:ext cx="4609768"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glow rad="266700">
                  <a:srgbClr val="000000">
                    <a:alpha val="75000"/>
                  </a:srgbClr>
                </a:glow>
              </a:effectLst>
              <a:uLnTx/>
              <a:uFillTx/>
              <a:latin typeface="26"/>
              <a:ea typeface="ＭＳ Ｐゴシック"/>
            </a:endParaRPr>
          </a:p>
        </p:txBody>
      </p:sp>
    </p:spTree>
    <p:extLst>
      <p:ext uri="{BB962C8B-B14F-4D97-AF65-F5344CB8AC3E}">
        <p14:creationId xmlns:p14="http://schemas.microsoft.com/office/powerpoint/2010/main" val="3311217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ko-KR" altLang="en-US" b="1" dirty="0" err="1">
                <a:solidFill>
                  <a:schemeClr val="tx1"/>
                </a:solidFill>
                <a:effectLst>
                  <a:glow rad="266700">
                    <a:schemeClr val="bg1">
                      <a:alpha val="75000"/>
                    </a:schemeClr>
                  </a:glow>
                </a:effectLst>
              </a:rPr>
              <a:t>史帝文是一位</a:t>
            </a:r>
            <a:br>
              <a:rPr lang="ko-KR" alt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United</a:t>
            </a:r>
            <a:r>
              <a:rPr lang="ko-KR" altLang="en-US" b="1" dirty="0" err="1">
                <a:solidFill>
                  <a:schemeClr val="tx1"/>
                </a:solidFill>
                <a:effectLst>
                  <a:glow rad="266700">
                    <a:schemeClr val="bg1">
                      <a:alpha val="75000"/>
                    </a:schemeClr>
                  </a:glow>
                </a:effectLst>
              </a:rPr>
              <a:t>航空公司</a:t>
            </a:r>
            <a:br>
              <a:rPr lang="ko-KR" altLang="en-US" b="1" dirty="0">
                <a:solidFill>
                  <a:schemeClr val="tx1"/>
                </a:solidFill>
                <a:effectLst>
                  <a:glow rad="266700">
                    <a:schemeClr val="bg1">
                      <a:alpha val="75000"/>
                    </a:schemeClr>
                  </a:glow>
                </a:effectLst>
              </a:rPr>
            </a:br>
            <a:r>
              <a:rPr lang="ko-KR" altLang="en-US" b="1" dirty="0" err="1">
                <a:solidFill>
                  <a:schemeClr val="tx1"/>
                </a:solidFill>
                <a:effectLst>
                  <a:glow rad="266700">
                    <a:schemeClr val="bg1">
                      <a:alpha val="75000"/>
                    </a:schemeClr>
                  </a:glow>
                </a:effectLst>
              </a:rPr>
              <a:t>机师</a:t>
            </a:r>
            <a:endParaRPr lang="en-US" b="1" dirty="0">
              <a:solidFill>
                <a:schemeClr val="tx1"/>
              </a:solidFill>
              <a:effectLst>
                <a:glow rad="266700">
                  <a:schemeClr val="bg1">
                    <a:alpha val="75000"/>
                  </a:schemeClr>
                </a:glow>
              </a:effectLst>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350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2776"/>
            <a:ext cx="9144000" cy="6858000"/>
          </a:xfrm>
          <a:prstGeom prst="rect">
            <a:avLst/>
          </a:prstGeom>
        </p:spPr>
      </p:pic>
      <p:pic>
        <p:nvPicPr>
          <p:cNvPr id="5" name="Picture 4">
            <a:extLst>
              <a:ext uri="{FF2B5EF4-FFF2-40B4-BE49-F238E27FC236}">
                <a16:creationId xmlns:a16="http://schemas.microsoft.com/office/drawing/2014/main" id="{0F8271AE-B77D-084B-8FC5-7996BAE7E924}"/>
              </a:ext>
            </a:extLst>
          </p:cNvPr>
          <p:cNvPicPr>
            <a:picLocks noChangeAspect="1"/>
          </p:cNvPicPr>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zh-CN" altLang="en-US" sz="4800" b="1" dirty="0">
                <a:solidFill>
                  <a:schemeClr val="tx1"/>
                </a:solidFill>
                <a:effectLst>
                  <a:glow rad="266700">
                    <a:schemeClr val="bg1">
                      <a:alpha val="75000"/>
                    </a:schemeClr>
                  </a:glow>
                </a:effectLst>
              </a:rPr>
              <a:t>我们的小儿子，约翰</a:t>
            </a:r>
            <a:r>
              <a:rPr lang="en-US" altLang="zh-CN" sz="4800" b="1" dirty="0">
                <a:solidFill>
                  <a:schemeClr val="tx1"/>
                </a:solidFill>
                <a:effectLst>
                  <a:glow rad="266700">
                    <a:schemeClr val="bg1">
                      <a:alpha val="75000"/>
                    </a:schemeClr>
                  </a:glow>
                </a:effectLst>
              </a:rPr>
              <a:t>(23)</a:t>
            </a:r>
            <a:r>
              <a:rPr lang="zh-CN" altLang="en-US" sz="4800" b="1" dirty="0">
                <a:solidFill>
                  <a:schemeClr val="tx1"/>
                </a:solidFill>
                <a:effectLst>
                  <a:glow rad="266700">
                    <a:schemeClr val="bg1">
                      <a:alpha val="75000"/>
                    </a:schemeClr>
                  </a:glow>
                </a:effectLst>
              </a:rPr>
              <a:t>是  加利福尼亚的一个图形艺术家</a:t>
            </a:r>
            <a:endParaRPr lang="en-US" sz="4800"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pic>
        <p:nvPicPr>
          <p:cNvPr id="7" name="Picture 6">
            <a:extLst>
              <a:ext uri="{FF2B5EF4-FFF2-40B4-BE49-F238E27FC236}">
                <a16:creationId xmlns:a16="http://schemas.microsoft.com/office/drawing/2014/main" id="{0DC4FBBA-6D90-A84A-8F73-8865237477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0950" y="0"/>
            <a:ext cx="28257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9807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要施舍</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784682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zh-CN" altLang="en-US" sz="6000" b="1" i="1" dirty="0">
                <a:solidFill>
                  <a:srgbClr val="E3EBF1"/>
                </a:solidFill>
                <a:latin typeface="26" charset="0"/>
              </a:rPr>
              <a:t>对你来说，什么更重要？</a:t>
            </a:r>
            <a:endParaRPr lang="en-US" sz="6000" b="1" i="1" dirty="0">
              <a:solidFill>
                <a:srgbClr val="E3EBF1"/>
              </a:solidFill>
              <a:latin typeface="26"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3536950"/>
            <a:ext cx="44069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3716338"/>
            <a:ext cx="4706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zh-CN" altLang="en-US" sz="7200" b="1" i="1" dirty="0">
                <a:solidFill>
                  <a:srgbClr val="E3EBF1"/>
                </a:solidFill>
                <a:latin typeface="26" charset="0"/>
              </a:rPr>
              <a:t>能力 还是 正直？</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915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zh-CN" alt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当每个人所看到的真理是不同的， 我要怎么样持守真理</a:t>
            </a:r>
            <a:r>
              <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r>
              <a:rPr lang="ru-RU"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rPr>
              <a:t>"</a:t>
            </a:r>
            <a:endParaRPr lang="en-US" sz="6600" b="1" dirty="0">
              <a:solidFill>
                <a:schemeClr val="tx1"/>
              </a:solidFill>
              <a:effectLst>
                <a:glow rad="254000">
                  <a:schemeClr val="bg1">
                    <a:alpha val="93000"/>
                  </a:schemeClr>
                </a:glow>
              </a:effectLst>
              <a:latin typeface="Microsoft YaHei UI" panose="020B0503020204020204" pitchFamily="34" charset="-122"/>
              <a:ea typeface="Microsoft YaHei UI" panose="020B0503020204020204" pitchFamily="34" charset="-122"/>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1996</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年</a:t>
            </a:r>
            <a:r>
              <a:rPr kumimoji="0" lang="en-US" altLang="zh-CN"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a:t>
            </a:r>
            <a:r>
              <a:rPr kumimoji="0" 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USA Weekend》</a:t>
            </a:r>
            <a:r>
              <a:rPr kumimoji="0" lang="zh-CN" altLang="en-US" sz="3600" b="1" i="1" u="none" strike="noStrike" kern="1200" cap="none" spc="0" normalizeH="0" baseline="0" noProof="0" dirty="0">
                <a:ln>
                  <a:noFill/>
                </a:ln>
                <a:solidFill>
                  <a:srgbClr val="E3EBF1"/>
                </a:solidFill>
                <a:effectLst/>
                <a:uLnTx/>
                <a:uFillTx/>
                <a:latin typeface="Microsoft YaHei UI" panose="020B0503020204020204" pitchFamily="34" charset="-122"/>
                <a:ea typeface="Microsoft YaHei UI" panose="020B0503020204020204" pitchFamily="34" charset="-122"/>
              </a:rPr>
              <a:t>宗教报告的记者</a:t>
            </a: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46560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zh-CN" altLang="en-US" sz="8000" b="1" i="1" dirty="0">
                <a:effectLst>
                  <a:glow rad="101600">
                    <a:schemeClr val="bg1">
                      <a:alpha val="94000"/>
                    </a:schemeClr>
                  </a:glow>
                </a:effectLst>
                <a:latin typeface="Microsoft YaHei UI" panose="020B0503020204020204" pitchFamily="34" charset="-122"/>
                <a:ea typeface="Microsoft YaHei UI" panose="020B0503020204020204" pitchFamily="34" charset="-122"/>
              </a:rPr>
              <a:t>真理是真理</a:t>
            </a:r>
            <a:endParaRPr lang="en-US" sz="8000" b="1" dirty="0">
              <a:effectLst>
                <a:glow rad="101600">
                  <a:schemeClr val="bg1">
                    <a:alpha val="94000"/>
                  </a:schemeClr>
                </a:glow>
              </a:effectLst>
              <a:latin typeface="Microsoft YaHei UI" panose="020B0503020204020204" pitchFamily="34" charset="-122"/>
              <a:ea typeface="Microsoft YaHei UI" panose="020B0503020204020204" pitchFamily="34" charset="-122"/>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即使无人相信，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真理仍是真理。</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即使万人相信，</a:t>
            </a:r>
            <a:endParaRPr kumimoji="0" lang="en-US" altLang="zh-CN"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rPr>
              <a:t>谎言仍是谎言。</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Microsoft YaHei UI" panose="020B0503020204020204" pitchFamily="34" charset="-122"/>
              <a:ea typeface="Microsoft YaHei UI" panose="020B0503020204020204" pitchFamily="34" charset="-122"/>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p>
        </p:txBody>
      </p:sp>
    </p:spTree>
    <p:extLst>
      <p:ext uri="{BB962C8B-B14F-4D97-AF65-F5344CB8AC3E}">
        <p14:creationId xmlns:p14="http://schemas.microsoft.com/office/powerpoint/2010/main" val="5673897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0"/>
            <a:ext cx="9144000" cy="685800"/>
          </a:xfrm>
          <a:effectLst>
            <a:outerShdw blurRad="63500" dist="35921" dir="2700000" algn="ctr" rotWithShape="0">
              <a:srgbClr val="FFFF99">
                <a:alpha val="74998"/>
              </a:srgbClr>
            </a:outerShdw>
          </a:effectLst>
        </p:spPr>
        <p:txBody>
          <a:bodyPr/>
          <a:lstStyle/>
          <a:p>
            <a:pPr eaLnBrk="1" hangingPunct="1">
              <a:defRPr/>
            </a:pPr>
            <a:r>
              <a:rPr lang="zh-CN" altLang="en-US" sz="4800" b="1" dirty="0">
                <a:solidFill>
                  <a:schemeClr val="tx1"/>
                </a:solidFill>
                <a:latin typeface="SimSun" charset="0"/>
                <a:ea typeface="SimSun" charset="0"/>
                <a:cs typeface="SimSun" charset="0"/>
              </a:rPr>
              <a:t>我在新神教授的课程</a:t>
            </a:r>
            <a:endParaRPr lang="en-US" sz="3600" b="1" dirty="0">
              <a:solidFill>
                <a:schemeClr val="tx1"/>
              </a:solidFill>
            </a:endParaRPr>
          </a:p>
        </p:txBody>
      </p:sp>
      <p:sp>
        <p:nvSpPr>
          <p:cNvPr id="112643"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概览</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p>
        </p:txBody>
      </p:sp>
      <p:sp>
        <p:nvSpPr>
          <p:cNvPr id="112644" name="Text Box 4"/>
          <p:cNvSpPr txBox="1">
            <a:spLocks noChangeArrowheads="1"/>
          </p:cNvSpPr>
          <p:nvPr/>
        </p:nvSpPr>
        <p:spPr bwMode="auto">
          <a:xfrm>
            <a:off x="0" y="2362200"/>
            <a:ext cx="9144000" cy="1938992"/>
          </a:xfrm>
          <a:prstGeom prst="rect">
            <a:avLst/>
          </a:prstGeom>
          <a:gradFill rotWithShape="0">
            <a:gsLst>
              <a:gs pos="0">
                <a:srgbClr val="700101"/>
              </a:gs>
              <a:gs pos="100000">
                <a:srgbClr val="3400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背景</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旧约</a:t>
            </a:r>
            <a:r>
              <a:rPr lang="en-US" altLang="zh-CN"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新约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a:t>
            </a:r>
          </a:p>
        </p:txBody>
      </p:sp>
      <p:sp>
        <p:nvSpPr>
          <p:cNvPr id="112645" name="Text Box 5"/>
          <p:cNvSpPr txBox="1">
            <a:spLocks noChangeArrowheads="1"/>
          </p:cNvSpPr>
          <p:nvPr/>
        </p:nvSpPr>
        <p:spPr bwMode="auto">
          <a:xfrm>
            <a:off x="0" y="3886200"/>
            <a:ext cx="9144000" cy="1311275"/>
          </a:xfrm>
          <a:prstGeom prst="rect">
            <a:avLst/>
          </a:prstGeom>
          <a:gradFill rotWithShape="0">
            <a:gsLst>
              <a:gs pos="0">
                <a:srgbClr val="003300"/>
              </a:gs>
              <a:gs pos="100000">
                <a:srgbClr val="001800"/>
              </a:gs>
            </a:gsLst>
            <a:path path="shape">
              <a:fillToRect l="50000" t="50000" r="50000" b="50000"/>
            </a:path>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神学</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教会论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圣灵论</a:t>
            </a:r>
            <a:r>
              <a:rPr lang="en-US" altLang="ja-JP" sz="4000" dirty="0">
                <a:solidFill>
                  <a:srgbClr val="FFFF99"/>
                </a:solidFill>
                <a:latin typeface="Arial Black" charset="0"/>
                <a:ea typeface="ＭＳ Ｐゴシック"/>
              </a:rPr>
              <a:t>	</a:t>
            </a:r>
            <a:r>
              <a:rPr lang="zh-CN" altLang="en-US" sz="4000" dirty="0">
                <a:solidFill>
                  <a:srgbClr val="FFFF99"/>
                </a:solidFill>
                <a:latin typeface="Arial Black" charset="0"/>
                <a:ea typeface="ＭＳ Ｐゴシック"/>
              </a:rPr>
              <a:t>末世论</a:t>
            </a:r>
          </a:p>
        </p:txBody>
      </p:sp>
      <p:sp>
        <p:nvSpPr>
          <p:cNvPr id="112646"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w="9525">
            <a:noFill/>
            <a:miter lim="800000"/>
            <a:headEnd/>
            <a:tailEnd/>
          </a:ln>
        </p:spPr>
        <p:txBody>
          <a:bodyPr>
            <a:prstTxWarp prst="textNoShape">
              <a:avLst/>
            </a:prstTxWarp>
            <a:spAutoFit/>
          </a:bodyPr>
          <a:lstStyle/>
          <a:p>
            <a:pPr algn="l">
              <a:spcBef>
                <a:spcPct val="0"/>
              </a:spcBef>
            </a:pPr>
            <a:r>
              <a:rPr lang="zh-CN" altLang="en-US" sz="4000" i="1" u="sng" dirty="0">
                <a:solidFill>
                  <a:srgbClr val="FFFF99"/>
                </a:solidFill>
                <a:latin typeface="Arial Black" charset="0"/>
                <a:ea typeface="ＭＳ Ｐゴシック"/>
              </a:rPr>
              <a:t>讲道</a:t>
            </a:r>
            <a:endParaRPr lang="en-US" altLang="ja-JP" sz="4000" dirty="0">
              <a:solidFill>
                <a:srgbClr val="FFFF99"/>
              </a:solidFill>
              <a:latin typeface="Arial Black" charset="0"/>
              <a:ea typeface="ＭＳ Ｐゴシック"/>
            </a:endParaRPr>
          </a:p>
          <a:p>
            <a:pPr algn="l">
              <a:spcBef>
                <a:spcPct val="0"/>
              </a:spcBef>
            </a:pPr>
            <a:r>
              <a:rPr lang="zh-CN" altLang="en-US" sz="4000" dirty="0">
                <a:solidFill>
                  <a:srgbClr val="FFFF99"/>
                </a:solidFill>
                <a:latin typeface="Arial Black" charset="0"/>
                <a:ea typeface="ＭＳ Ｐゴシック"/>
              </a:rPr>
              <a:t>         讲道学</a:t>
            </a:r>
            <a:r>
              <a:rPr lang="en-US" altLang="ja-JP" sz="4000" dirty="0">
                <a:solidFill>
                  <a:srgbClr val="FFFF99"/>
                </a:solidFill>
                <a:latin typeface="Arial Black" charset="0"/>
                <a:ea typeface="ＭＳ Ｐゴシック"/>
              </a:rPr>
              <a:t> 1	</a:t>
            </a:r>
            <a:r>
              <a:rPr lang="zh-CN" altLang="en-US" sz="4000" dirty="0">
                <a:solidFill>
                  <a:srgbClr val="FFFF99"/>
                </a:solidFill>
                <a:latin typeface="Arial Black" charset="0"/>
                <a:ea typeface="ＭＳ Ｐゴシック"/>
              </a:rPr>
              <a:t>讲道学</a:t>
            </a:r>
            <a:r>
              <a:rPr lang="en-US" altLang="ja-JP" sz="4000" dirty="0">
                <a:solidFill>
                  <a:srgbClr val="FFFF99"/>
                </a:solidFill>
                <a:latin typeface="Arial Black" charset="0"/>
                <a:ea typeface="ＭＳ Ｐゴシック"/>
              </a:rPr>
              <a:t> 2</a:t>
            </a:r>
            <a:endParaRPr lang="en-US" altLang="zh-CN" sz="4000" dirty="0">
              <a:solidFill>
                <a:srgbClr val="FFFF99"/>
              </a:solidFill>
              <a:latin typeface="Arial Black" charset="0"/>
              <a:ea typeface="ＭＳ Ｐゴシック"/>
            </a:endParaRPr>
          </a:p>
        </p:txBody>
      </p:sp>
    </p:spTree>
    <p:extLst>
      <p:ext uri="{BB962C8B-B14F-4D97-AF65-F5344CB8AC3E}">
        <p14:creationId xmlns:p14="http://schemas.microsoft.com/office/powerpoint/2010/main" val="3926042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264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112644"/>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12645"/>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609600" y="1602008"/>
            <a:ext cx="8181622"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所以我们应当接待这样的人，</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好让我们为了真理成为同工。</a:t>
            </a: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b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(8)。</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86926" y="28711"/>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305</a:t>
            </a:r>
          </a:p>
        </p:txBody>
      </p:sp>
    </p:spTree>
    <p:extLst>
      <p:ext uri="{BB962C8B-B14F-4D97-AF65-F5344CB8AC3E}">
        <p14:creationId xmlns:p14="http://schemas.microsoft.com/office/powerpoint/2010/main" val="363379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rPr>
              <a:t>新约二十七本书信</a:t>
            </a:r>
            <a:endParaRPr lang="en-US" sz="4800" b="1" dirty="0">
              <a:solidFill>
                <a:srgbClr val="FFFFFF"/>
              </a:solidFill>
              <a:effectLst>
                <a:glow rad="165100">
                  <a:schemeClr val="tx1">
                    <a:alpha val="99000"/>
                  </a:schemeClr>
                </a:glow>
              </a:effectLst>
              <a:latin typeface="Microsoft YaHei UI" panose="020B0503020204020204" pitchFamily="34" charset="-122"/>
              <a:ea typeface="Microsoft YaHei UI" panose="020B0503020204020204" pitchFamily="34" charset="-122"/>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十九本是关乎回应异端</a:t>
              </a: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Microsoft YaHei UI" panose="020B0503020204020204" pitchFamily="34" charset="-122"/>
                  <a:ea typeface="Microsoft YaHei UI" panose="020B0503020204020204" pitchFamily="34" charset="-122"/>
                </a:rPr>
                <a:t>!</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Microsoft YaHei UI" panose="020B0503020204020204" pitchFamily="34" charset="-122"/>
                <a:ea typeface="Microsoft YaHei UI" panose="020B0503020204020204" pitchFamily="34" charset="-122"/>
              </a:rPr>
              <a:t>28</a:t>
            </a:r>
          </a:p>
        </p:txBody>
      </p:sp>
      <p:sp>
        <p:nvSpPr>
          <p:cNvPr id="3" name="TextBox 1">
            <a:extLst>
              <a:ext uri="{FF2B5EF4-FFF2-40B4-BE49-F238E27FC236}">
                <a16:creationId xmlns:a16="http://schemas.microsoft.com/office/drawing/2014/main" id="{43AEC3E7-6F55-F77F-85A8-601B5E3E3A6E}"/>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4005315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zh-CN" altLang="en-US" sz="199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你</a:t>
            </a:r>
            <a:r>
              <a:rPr lang="zh-CN" alt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需要服从神的真理吗</a:t>
            </a:r>
            <a:r>
              <a:rPr lang="en-US" sz="8800" b="1" dirty="0">
                <a:solidFill>
                  <a:schemeClr val="tx1"/>
                </a:solidFill>
                <a:effectLst>
                  <a:glow rad="127000">
                    <a:schemeClr val="bg1">
                      <a:alpha val="93000"/>
                    </a:schemeClr>
                  </a:glow>
                </a:effectLst>
                <a:latin typeface="Microsoft YaHei UI" panose="020B0503020204020204" pitchFamily="34" charset="-122"/>
                <a:ea typeface="Microsoft YaHei UI" panose="020B0503020204020204" pitchFamily="34" charset="-122"/>
              </a:rPr>
              <a:t>?</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69938"/>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algn="l"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000" b="1">
                <a:solidFill>
                  <a:srgbClr val="FFFFFF"/>
                </a:solidFill>
                <a:latin typeface="MS Gothic" pitchFamily="49" charset="-128"/>
                <a:ea typeface="MS Gothic" pitchFamily="49" charset="-128"/>
              </a:rPr>
              <a:t>新约</a:t>
            </a:r>
            <a:r>
              <a:rPr lang="zh-CN" altLang="en-US" sz="4000" b="1">
                <a:solidFill>
                  <a:srgbClr val="FFFFFF"/>
                </a:solidFill>
                <a:latin typeface="MS Gothic" pitchFamily="49" charset="-128"/>
                <a:ea typeface="MS Gothic" pitchFamily="49" charset="-128"/>
              </a:rPr>
              <a:t>综览</a:t>
            </a:r>
            <a:r>
              <a:rPr lang="en-US" altLang="ja-JP" sz="4000" b="1">
                <a:solidFill>
                  <a:srgbClr val="FFFFFF"/>
                </a:solidFill>
                <a:effectLst>
                  <a:outerShdw blurRad="38100" dist="38100" dir="2700000" algn="tl">
                    <a:srgbClr val="000000"/>
                  </a:outerShdw>
                </a:effectLst>
                <a:latin typeface="MS Gothic" pitchFamily="49" charset="-128"/>
                <a:ea typeface="MS Gothic" pitchFamily="49" charset="-128"/>
              </a:rPr>
              <a:t>(</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普通书信</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 </a:t>
            </a:r>
            <a:r>
              <a:rPr lang="zh-CN" altLang="en-US" sz="4000" b="1">
                <a:solidFill>
                  <a:srgbClr val="FFFFFF"/>
                </a:solidFill>
                <a:effectLst>
                  <a:outerShdw blurRad="38100" dist="38100" dir="2700000" algn="tl">
                    <a:srgbClr val="000000"/>
                  </a:outerShdw>
                </a:effectLst>
                <a:latin typeface="MS Gothic" pitchFamily="49" charset="-128"/>
                <a:ea typeface="MS Gothic" pitchFamily="49" charset="-128"/>
              </a:rPr>
              <a:t>关键字</a:t>
            </a:r>
            <a:r>
              <a:rPr lang="en-US" altLang="zh-CN" sz="4000" b="1">
                <a:solidFill>
                  <a:srgbClr val="FFFFFF"/>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rgbClr val="FFFFFF"/>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节</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
        <p:nvSpPr>
          <p:cNvPr id="74"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3</a:t>
            </a:r>
            <a:endParaRPr lang="en-US" altLang="en-US" sz="1600">
              <a:solidFill>
                <a:srgbClr val="000000"/>
              </a:solidFill>
              <a:latin typeface="MS PGothic" pitchFamily="34" charset="-128"/>
            </a:endParaRPr>
          </a:p>
        </p:txBody>
      </p:sp>
      <p:sp>
        <p:nvSpPr>
          <p:cNvPr id="75" name="Text Box 19"/>
          <p:cNvSpPr txBox="1">
            <a:spLocks noChangeArrowheads="1"/>
          </p:cNvSpPr>
          <p:nvPr/>
        </p:nvSpPr>
        <p:spPr bwMode="auto">
          <a:xfrm>
            <a:off x="8305800" y="54864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1600">
                <a:solidFill>
                  <a:srgbClr val="000000"/>
                </a:solidFill>
                <a:latin typeface="MS PGothic" pitchFamily="34" charset="-128"/>
              </a:rPr>
              <a:t>传教士</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P spid="74" grpId="0" animBg="1"/>
      <p:bldP spid="7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306</a:t>
            </a:r>
          </a:p>
        </p:txBody>
      </p:sp>
      <p:pic>
        <p:nvPicPr>
          <p:cNvPr id="24580" name="Picture 7" descr="j0227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4000" b="1" dirty="0">
                <a:latin typeface="Arial" pitchFamily="34" charset="0"/>
                <a:ea typeface="SimSun" pitchFamily="2" charset="-122"/>
              </a:rPr>
              <a:t>在新约还没完成和在早期信徒之中完全流通之前，教会必须依靠旅行的传教者和老师来教导真理。 </a:t>
            </a:r>
          </a:p>
          <a:p>
            <a:pPr eaLnBrk="1" hangingPunct="1">
              <a:spcBef>
                <a:spcPct val="0"/>
              </a:spcBef>
            </a:pPr>
            <a:endParaRPr lang="zh-CN" altLang="en-US" sz="4000" b="1" dirty="0">
              <a:latin typeface="Arial" pitchFamily="34" charset="0"/>
              <a:ea typeface="SimSun" pitchFamily="2" charset="-122"/>
            </a:endParaRPr>
          </a:p>
          <a:p>
            <a:pPr eaLnBrk="1" hangingPunct="1">
              <a:spcBef>
                <a:spcPct val="0"/>
              </a:spcBef>
            </a:pPr>
            <a:r>
              <a:rPr lang="zh-CN" altLang="en-US" sz="4000" b="1" dirty="0">
                <a:latin typeface="Arial" pitchFamily="34" charset="0"/>
                <a:ea typeface="SimSun" pitchFamily="2" charset="-122"/>
              </a:rPr>
              <a:t>因为当时的旅店不安全，数量也很少</a:t>
            </a:r>
            <a:r>
              <a:rPr lang="en-US" altLang="zh-CN" sz="4000" b="1" dirty="0">
                <a:latin typeface="Arial" pitchFamily="34" charset="0"/>
                <a:ea typeface="SimSun" pitchFamily="2" charset="-122"/>
              </a:rPr>
              <a:t>, </a:t>
            </a:r>
            <a:r>
              <a:rPr lang="zh-CN" altLang="en-US" sz="4000" b="1" dirty="0">
                <a:latin typeface="Arial" pitchFamily="34" charset="0"/>
                <a:ea typeface="SimSun" pitchFamily="2" charset="-122"/>
              </a:rPr>
              <a:t>所以这些老师就和基督徒住在一起。</a:t>
            </a:r>
          </a:p>
        </p:txBody>
      </p:sp>
      <p:sp>
        <p:nvSpPr>
          <p:cNvPr id="245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dirty="0">
                <a:solidFill>
                  <a:schemeClr val="bg1"/>
                </a:solidFill>
                <a:latin typeface="Arial" pitchFamily="34" charset="0"/>
                <a:ea typeface="SimSun" pitchFamily="2" charset="-122"/>
              </a:rPr>
              <a:t>场合</a:t>
            </a:r>
            <a:endParaRPr lang="en-US" altLang="en-US" sz="2800" b="1" dirty="0">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000000"/>
                </a:solidFill>
                <a:latin typeface="Arial" charset="0"/>
              </a:rPr>
              <a:t>一个名叫该犹的人忠实好客地对这样人</a:t>
            </a:r>
            <a:r>
              <a:rPr lang="en-US" altLang="zh-CN" sz="3200" b="1" dirty="0">
                <a:solidFill>
                  <a:srgbClr val="000000"/>
                </a:solidFill>
                <a:latin typeface="Arial" charset="0"/>
              </a:rPr>
              <a:t>(vv. 5-8), </a:t>
            </a:r>
            <a:r>
              <a:rPr lang="zh-CN" altLang="en-US" sz="3200" b="1" dirty="0">
                <a:solidFill>
                  <a:srgbClr val="000000"/>
                </a:solidFill>
                <a:latin typeface="Arial" charset="0"/>
              </a:rPr>
              <a:t>尽管在教会里的另一位名叫丢特腓的人反对 </a:t>
            </a:r>
            <a:r>
              <a:rPr lang="en-US" altLang="zh-CN" sz="3200" b="1" dirty="0">
                <a:solidFill>
                  <a:srgbClr val="000000"/>
                </a:solidFill>
                <a:latin typeface="Arial" charset="0"/>
              </a:rPr>
              <a:t>(vv. 9-10) </a:t>
            </a:r>
            <a:r>
              <a:rPr lang="zh-CN" altLang="en-US" sz="3200" b="1" dirty="0">
                <a:solidFill>
                  <a:srgbClr val="000000"/>
                </a:solidFill>
                <a:latin typeface="Arial" charset="0"/>
              </a:rPr>
              <a:t>。</a:t>
            </a:r>
          </a:p>
          <a:p>
            <a:pPr eaLnBrk="1" hangingPunct="1">
              <a:spcBef>
                <a:spcPct val="0"/>
              </a:spcBef>
              <a:buFont typeface="Wingdings" charset="0"/>
              <a:buNone/>
            </a:pPr>
            <a:endParaRPr lang="zh-CN" altLang="en-US" sz="3200" b="1" dirty="0">
              <a:solidFill>
                <a:srgbClr val="000000"/>
              </a:solidFill>
              <a:latin typeface="Arial"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场合</a:t>
            </a:r>
            <a:endParaRPr lang="en-US" sz="4000" b="1" dirty="0">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947" y="2924944"/>
            <a:ext cx="23161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zh-CN" altLang="en-US" sz="3200" b="1" dirty="0">
                <a:solidFill>
                  <a:srgbClr val="000000"/>
                </a:solidFill>
                <a:latin typeface="Arial" charset="0"/>
              </a:rPr>
              <a:t>约翰鼓励该犹继续对传教士好客和实际的支持。</a:t>
            </a:r>
          </a:p>
          <a:p>
            <a:pPr eaLnBrk="1" hangingPunct="1">
              <a:spcBef>
                <a:spcPct val="0"/>
              </a:spcBef>
            </a:pPr>
            <a:endParaRPr lang="zh-CN" altLang="en-US" sz="3200" b="1" dirty="0">
              <a:solidFill>
                <a:srgbClr val="000000"/>
              </a:solidFill>
              <a:latin typeface="Arial" charset="0"/>
            </a:endParaRPr>
          </a:p>
        </p:txBody>
      </p:sp>
    </p:spTree>
    <p:extLst>
      <p:ext uri="{BB962C8B-B14F-4D97-AF65-F5344CB8AC3E}">
        <p14:creationId xmlns:p14="http://schemas.microsoft.com/office/powerpoint/2010/main" val="410933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ma14="http://schemas.microsoft.com/office/mac/drawingml/2011/main" xmlns=""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
        <p:nvSpPr>
          <p:cNvPr id="3" name="TextBox 1">
            <a:extLst>
              <a:ext uri="{FF2B5EF4-FFF2-40B4-BE49-F238E27FC236}">
                <a16:creationId xmlns:a16="http://schemas.microsoft.com/office/drawing/2014/main" id="{7A5408C8-1A01-6CED-7F3C-7AED94B64CC2}"/>
              </a:ext>
            </a:extLst>
          </p:cNvPr>
          <p:cNvSpPr txBox="1"/>
          <p:nvPr/>
        </p:nvSpPr>
        <p:spPr>
          <a:xfrm rot="16200000">
            <a:off x="4396581" y="2569370"/>
            <a:ext cx="1296988" cy="8045450"/>
          </a:xfrm>
          <a:prstGeom prst="rect">
            <a:avLst/>
          </a:prstGeom>
          <a:solidFill>
            <a:schemeClr val="bg1"/>
          </a:solidFill>
        </p:spPr>
        <p:txBody>
          <a:bodyPr vert="horz" wrap="square" rtlCol="0"/>
          <a:ls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1167542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76200"/>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extLst>
              <p:ext uri="{D42A27DB-BD31-4B8C-83A1-F6EECF244321}">
                <p14:modId xmlns:p14="http://schemas.microsoft.com/office/powerpoint/2010/main" val="15502170"/>
              </p:ext>
            </p:extLst>
          </p:nvPr>
        </p:nvGraphicFramePr>
        <p:xfrm>
          <a:off x="827584" y="82684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5641555"/>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a:t>
            </a: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  </a:t>
            </a: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
        <p:nvSpPr>
          <p:cNvPr id="7" name="Title 1">
            <a:extLst>
              <a:ext uri="{FF2B5EF4-FFF2-40B4-BE49-F238E27FC236}">
                <a16:creationId xmlns:a16="http://schemas.microsoft.com/office/drawing/2014/main" id="{4F34BD15-5A56-EC42-A240-74ABF923944B}"/>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ko-KR" altLang="en-US" sz="3200" b="1" dirty="0" err="1">
                <a:solidFill>
                  <a:srgbClr val="FFFFFF"/>
                </a:solidFill>
                <a:effectLst>
                  <a:glow rad="165100">
                    <a:srgbClr val="000000">
                      <a:alpha val="99000"/>
                    </a:srgbClr>
                  </a:glow>
                </a:effectLst>
              </a:rPr>
              <a:t>话</a:t>
            </a:r>
            <a:endParaRPr lang="en-US" sz="3200" b="1" dirty="0">
              <a:solidFill>
                <a:srgbClr val="FFFFFF"/>
              </a:solidFill>
              <a:effectLst>
                <a:glow rad="165100">
                  <a:srgbClr val="000000">
                    <a:alpha val="99000"/>
                  </a:srgbClr>
                </a:glow>
              </a:effectLst>
            </a:endParaRPr>
          </a:p>
        </p:txBody>
      </p:sp>
      <p:sp>
        <p:nvSpPr>
          <p:cNvPr id="8" name="Title 1">
            <a:extLst>
              <a:ext uri="{FF2B5EF4-FFF2-40B4-BE49-F238E27FC236}">
                <a16:creationId xmlns:a16="http://schemas.microsoft.com/office/drawing/2014/main" id="{6ECF3996-A431-3046-94B3-CF0661F6BE85}"/>
              </a:ext>
            </a:extLst>
          </p:cNvPr>
          <p:cNvSpPr txBox="1">
            <a:spLocks/>
          </p:cNvSpPr>
          <p:nvPr/>
        </p:nvSpPr>
        <p:spPr bwMode="auto">
          <a:xfrm>
            <a:off x="34282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245</a:t>
            </a:r>
          </a:p>
        </p:txBody>
      </p:sp>
      <p:sp>
        <p:nvSpPr>
          <p:cNvPr id="9" name="Title 1">
            <a:extLst>
              <a:ext uri="{FF2B5EF4-FFF2-40B4-BE49-F238E27FC236}">
                <a16:creationId xmlns:a16="http://schemas.microsoft.com/office/drawing/2014/main" id="{18282DFC-416C-A145-93A6-A5828E27848E}"/>
              </a:ext>
            </a:extLst>
          </p:cNvPr>
          <p:cNvSpPr txBox="1">
            <a:spLocks/>
          </p:cNvSpPr>
          <p:nvPr/>
        </p:nvSpPr>
        <p:spPr bwMode="auto">
          <a:xfrm>
            <a:off x="50284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219</a:t>
            </a:r>
          </a:p>
        </p:txBody>
      </p:sp>
      <p:sp>
        <p:nvSpPr>
          <p:cNvPr id="10" name="Title 1">
            <a:extLst>
              <a:ext uri="{FF2B5EF4-FFF2-40B4-BE49-F238E27FC236}">
                <a16:creationId xmlns:a16="http://schemas.microsoft.com/office/drawing/2014/main" id="{B1438979-638A-394C-8262-FC31D22B6EBD}"/>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13</a:t>
            </a:r>
          </a:p>
        </p:txBody>
      </p:sp>
      <p:sp>
        <p:nvSpPr>
          <p:cNvPr id="11" name="Title 1">
            <a:extLst>
              <a:ext uri="{FF2B5EF4-FFF2-40B4-BE49-F238E27FC236}">
                <a16:creationId xmlns:a16="http://schemas.microsoft.com/office/drawing/2014/main" id="{0A5EE956-3C9C-EB4C-B1CB-E68400F3D8B5}"/>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rPr>
              <a:t>15</a:t>
            </a:r>
          </a:p>
        </p:txBody>
      </p:sp>
    </p:spTree>
    <p:extLst>
      <p:ext uri="{BB962C8B-B14F-4D97-AF65-F5344CB8AC3E}">
        <p14:creationId xmlns:p14="http://schemas.microsoft.com/office/powerpoint/2010/main" val="349995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虽然使徒约翰在</a:t>
            </a:r>
            <a:r>
              <a:rPr lang="zh-CN" altLang="en-US" sz="3200" b="1" dirty="0">
                <a:solidFill>
                  <a:srgbClr val="C00000"/>
                </a:solidFill>
                <a:latin typeface="Arial" charset="0"/>
              </a:rPr>
              <a:t>约翰二书</a:t>
            </a:r>
            <a:r>
              <a:rPr lang="zh-CN" altLang="en-US" sz="3200" b="1" dirty="0">
                <a:solidFill>
                  <a:srgbClr val="000000"/>
                </a:solidFill>
                <a:latin typeface="Arial" charset="0"/>
              </a:rPr>
              <a:t>对</a:t>
            </a:r>
            <a:r>
              <a:rPr lang="zh-CN" altLang="en-US" sz="3200" b="1" dirty="0">
                <a:solidFill>
                  <a:srgbClr val="C00000"/>
                </a:solidFill>
                <a:latin typeface="Arial" charset="0"/>
              </a:rPr>
              <a:t>支持假的老师</a:t>
            </a:r>
            <a:r>
              <a:rPr lang="zh-CN" altLang="en-US" sz="3200" b="1" dirty="0">
                <a:solidFill>
                  <a:srgbClr val="000000"/>
                </a:solidFill>
                <a:latin typeface="Arial"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zh-CN" altLang="en-US" sz="3200" b="1" dirty="0">
                <a:solidFill>
                  <a:srgbClr val="000000"/>
                </a:solidFill>
                <a:latin typeface="Arial" charset="0"/>
              </a:rPr>
              <a:t>但是</a:t>
            </a:r>
            <a:r>
              <a:rPr lang="zh-CN" altLang="en-US" sz="3200" b="1" dirty="0">
                <a:solidFill>
                  <a:srgbClr val="0070C0"/>
                </a:solidFill>
                <a:latin typeface="Arial" charset="0"/>
              </a:rPr>
              <a:t>约翰三书</a:t>
            </a:r>
            <a:r>
              <a:rPr lang="zh-CN" altLang="en-US" sz="3200" b="1" dirty="0">
                <a:solidFill>
                  <a:srgbClr val="000000"/>
                </a:solidFill>
                <a:latin typeface="Arial" charset="0"/>
              </a:rPr>
              <a:t>却事情的“反面”也提出来</a:t>
            </a:r>
            <a:r>
              <a:rPr lang="en-US" altLang="zh-CN" sz="3200" b="1" dirty="0">
                <a:solidFill>
                  <a:srgbClr val="000000"/>
                </a:solidFill>
                <a:latin typeface="Arial" charset="0"/>
              </a:rPr>
              <a:t>: </a:t>
            </a:r>
            <a:r>
              <a:rPr lang="zh-CN" altLang="en-US" sz="3200" b="1" dirty="0">
                <a:solidFill>
                  <a:srgbClr val="000000"/>
                </a:solidFill>
                <a:latin typeface="Arial" charset="0"/>
              </a:rPr>
              <a:t>信徒应该</a:t>
            </a:r>
            <a:r>
              <a:rPr lang="zh-CN" altLang="en-US" sz="3200" b="1" dirty="0">
                <a:solidFill>
                  <a:srgbClr val="0070C0"/>
                </a:solidFill>
                <a:latin typeface="Arial" charset="0"/>
              </a:rPr>
              <a:t>支持真正的传教士</a:t>
            </a:r>
            <a:r>
              <a:rPr lang="zh-CN" altLang="en-US" sz="3200" b="1" dirty="0">
                <a:solidFill>
                  <a:srgbClr val="000000"/>
                </a:solidFill>
                <a:latin typeface="Arial" charset="0"/>
              </a:rPr>
              <a:t>老师。</a:t>
            </a:r>
            <a:endParaRPr lang="en-US" altLang="zh-CN" sz="3200" b="1" dirty="0">
              <a:solidFill>
                <a:srgbClr val="000000"/>
              </a:solidFill>
              <a:latin typeface="Arial" charset="0"/>
            </a:endParaRPr>
          </a:p>
        </p:txBody>
      </p:sp>
    </p:spTree>
    <p:extLst>
      <p:ext uri="{BB962C8B-B14F-4D97-AF65-F5344CB8AC3E}">
        <p14:creationId xmlns:p14="http://schemas.microsoft.com/office/powerpoint/2010/main" val="141867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zh-CN" altLang="en-US" b="1" dirty="0">
                <a:solidFill>
                  <a:srgbClr val="FFFFFF"/>
                </a:solidFill>
                <a:latin typeface="Arial" charset="0"/>
                <a:ea typeface="ＭＳ Ｐゴシック" charset="0"/>
              </a:rPr>
              <a:t>对比</a:t>
            </a:r>
            <a:endParaRPr lang="en-US"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8727880"/>
              </p:ext>
            </p:extLst>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4784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zh-CN" altLang="en-US" sz="4000" b="1" dirty="0">
                <a:solidFill>
                  <a:schemeClr val="bg1"/>
                </a:solidFill>
                <a:latin typeface="Arial" charset="0"/>
                <a:ea typeface="ＭＳ Ｐゴシック" charset="0"/>
                <a:cs typeface="ＭＳ Ｐゴシック" charset="0"/>
              </a:rPr>
              <a:t>问安　</a:t>
            </a:r>
            <a:r>
              <a:rPr lang="en-US" sz="4000" b="1" dirty="0">
                <a:solidFill>
                  <a:schemeClr val="bg1"/>
                </a:solidFill>
                <a:latin typeface="Arial" charset="0"/>
                <a:ea typeface="ＭＳ Ｐゴシック" charset="0"/>
                <a:cs typeface="ＭＳ Ｐゴシック" charset="0"/>
              </a:rPr>
              <a:t>(1-4 </a:t>
            </a:r>
            <a:r>
              <a:rPr lang="zh-CN" altLang="en-US" sz="4000" b="1" dirty="0">
                <a:solidFill>
                  <a:schemeClr val="bg1"/>
                </a:solidFill>
                <a:latin typeface="Arial" charset="0"/>
                <a:ea typeface="ＭＳ Ｐゴシック" charset="0"/>
                <a:cs typeface="ＭＳ Ｐゴシック" charset="0"/>
              </a:rPr>
              <a:t>ＣＮＶＳ</a:t>
            </a:r>
            <a:r>
              <a:rPr lang="en-US" sz="4000" b="1" dirty="0">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zh-CN" altLang="en-US" sz="3200" b="1" dirty="0">
                <a:solidFill>
                  <a:srgbClr val="FFFFFF"/>
                </a:solidFill>
                <a:latin typeface="Arial" charset="0"/>
              </a:rPr>
              <a:t>我这作长老的写信给亲爱的该犹，就是我在</a:t>
            </a:r>
            <a:r>
              <a:rPr lang="zh-CN" altLang="en-US" sz="3200" b="1" dirty="0">
                <a:solidFill>
                  <a:srgbClr val="FFFF00"/>
                </a:solidFill>
                <a:latin typeface="Arial" charset="0"/>
              </a:rPr>
              <a:t>真理</a:t>
            </a:r>
            <a:r>
              <a:rPr lang="zh-CN" altLang="en-US" sz="3200" b="1" dirty="0">
                <a:solidFill>
                  <a:srgbClr val="FFFFFF"/>
                </a:solidFill>
                <a:latin typeface="Arial" charset="0"/>
              </a:rPr>
              <a:t>中所爱的。 </a:t>
            </a:r>
            <a:r>
              <a:rPr lang="en-US" altLang="zh-CN" sz="3200" b="1" baseline="30000" dirty="0">
                <a:solidFill>
                  <a:srgbClr val="FFFFFF"/>
                </a:solidFill>
                <a:latin typeface="Arial" charset="0"/>
              </a:rPr>
              <a:t>2 </a:t>
            </a:r>
            <a:r>
              <a:rPr lang="zh-CN" altLang="en-US" sz="3200" b="1" dirty="0">
                <a:solidFill>
                  <a:srgbClr val="FFFFFF"/>
                </a:solidFill>
                <a:latin typeface="Arial" charset="0"/>
              </a:rPr>
              <a:t>亲爱的，我祝你凡事亨通，身体健壮，正如你的灵魂安泰一样。</a:t>
            </a:r>
            <a:endParaRPr lang="en-US" altLang="zh-CN" sz="3200" b="1" dirty="0">
              <a:solidFill>
                <a:srgbClr val="FFFFFF"/>
              </a:solidFill>
              <a:latin typeface="Arial"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baseline="30000" dirty="0">
                <a:solidFill>
                  <a:srgbClr val="FFFFFF"/>
                </a:solidFill>
                <a:latin typeface="Arial" charset="0"/>
              </a:rPr>
              <a:t>3</a:t>
            </a:r>
            <a:r>
              <a:rPr lang="zh-CN" altLang="en-US" sz="4000" b="1" dirty="0">
                <a:solidFill>
                  <a:srgbClr val="FFFFFF"/>
                </a:solidFill>
                <a:latin typeface="Arial" charset="0"/>
              </a:rPr>
              <a:t>有些弟兄来到，证实你心中存有</a:t>
            </a:r>
            <a:r>
              <a:rPr lang="zh-CN" altLang="en-US" sz="4000" b="1" dirty="0">
                <a:solidFill>
                  <a:srgbClr val="FFFF00"/>
                </a:solidFill>
                <a:latin typeface="Arial" charset="0"/>
              </a:rPr>
              <a:t>真理</a:t>
            </a:r>
            <a:r>
              <a:rPr lang="zh-CN" altLang="en-US" sz="4000" b="1" dirty="0">
                <a:solidFill>
                  <a:srgbClr val="FFFFFF"/>
                </a:solidFill>
                <a:latin typeface="Arial" charset="0"/>
              </a:rPr>
              <a:t>，就是你按真理行事，我就非常欣慰。 </a:t>
            </a:r>
            <a:r>
              <a:rPr lang="en-US" altLang="zh-CN" sz="4000" b="1" baseline="30000" dirty="0">
                <a:solidFill>
                  <a:srgbClr val="FFFFFF"/>
                </a:solidFill>
                <a:latin typeface="Arial" charset="0"/>
              </a:rPr>
              <a:t>4</a:t>
            </a:r>
            <a:r>
              <a:rPr lang="en-US" altLang="zh-CN" sz="4000" b="1" dirty="0">
                <a:solidFill>
                  <a:srgbClr val="FFFFFF"/>
                </a:solidFill>
                <a:latin typeface="Arial" charset="0"/>
              </a:rPr>
              <a:t> </a:t>
            </a:r>
            <a:r>
              <a:rPr lang="zh-CN" altLang="en-US" sz="4000" b="1" dirty="0">
                <a:solidFill>
                  <a:srgbClr val="FFFFFF"/>
                </a:solidFill>
                <a:latin typeface="Arial" charset="0"/>
              </a:rPr>
              <a:t>我听见我的儿女按</a:t>
            </a:r>
            <a:r>
              <a:rPr lang="zh-CN" altLang="en-US" sz="4000" b="1" dirty="0">
                <a:solidFill>
                  <a:srgbClr val="FFFF00"/>
                </a:solidFill>
                <a:latin typeface="Arial" charset="0"/>
              </a:rPr>
              <a:t>真理</a:t>
            </a:r>
            <a:r>
              <a:rPr lang="zh-CN" altLang="en-US" sz="4000" b="1" dirty="0">
                <a:solidFill>
                  <a:srgbClr val="FFFFFF"/>
                </a:solidFill>
                <a:latin typeface="Arial" charset="0"/>
              </a:rPr>
              <a:t>行事，我的喜乐没有比这更大的了。</a:t>
            </a:r>
            <a:r>
              <a:rPr lang="en-US" altLang="zh-CN" sz="4000" b="1" dirty="0">
                <a:solidFill>
                  <a:srgbClr val="FFFFFF"/>
                </a:solidFill>
                <a:latin typeface="Arial"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427016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zh-SG" alt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rPr>
              <a:t>总结概要</a:t>
            </a:r>
            <a:endParaRPr lang="en-US" sz="28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92867" name="Text Box 3"/>
          <p:cNvSpPr txBox="1">
            <a:spLocks noChangeArrowheads="1"/>
          </p:cNvSpPr>
          <p:nvPr/>
        </p:nvSpPr>
        <p:spPr bwMode="auto">
          <a:xfrm>
            <a:off x="8421860" y="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307</a:t>
            </a:r>
          </a:p>
        </p:txBody>
      </p:sp>
      <p:sp>
        <p:nvSpPr>
          <p:cNvPr id="292869" name="Text Box 6"/>
          <p:cNvSpPr txBox="1">
            <a:spLocks noChangeArrowheads="1"/>
          </p:cNvSpPr>
          <p:nvPr/>
        </p:nvSpPr>
        <p:spPr bwMode="auto">
          <a:xfrm>
            <a:off x="1547664" y="1406755"/>
            <a:ext cx="6408712" cy="255454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约翰鼓励该犹</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继续支持宣教士</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，如底米丢传教士，忽略丢特腓（一个反对支持宣教士的不敬虔领袖）的反对，并帮助教会看到其在资助上帝工作上的责任。</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45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74644C-0E89-F14C-AFB2-CAC034A42BF4}"/>
              </a:ext>
            </a:extLst>
          </p:cNvPr>
          <p:cNvGrpSpPr/>
          <p:nvPr/>
        </p:nvGrpSpPr>
        <p:grpSpPr>
          <a:xfrm>
            <a:off x="-7938" y="-26988"/>
            <a:ext cx="9151938" cy="7192963"/>
            <a:chOff x="-7938" y="-26988"/>
            <a:chExt cx="9151938" cy="7192963"/>
          </a:xfrm>
        </p:grpSpPr>
        <p:pic>
          <p:nvPicPr>
            <p:cNvPr id="6" name="Picture 3" descr="truth in cross.jpg">
              <a:extLst>
                <a:ext uri="{FF2B5EF4-FFF2-40B4-BE49-F238E27FC236}">
                  <a16:creationId xmlns:a16="http://schemas.microsoft.com/office/drawing/2014/main" id="{A22F3FDB-91BC-E44C-AADB-8DD357556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74B0DD5C-6EC8-5E4F-909F-6433760DF724}"/>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9F405699-BC12-B648-BE47-CD10E5239346}"/>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163146" y="152400"/>
            <a:ext cx="4789854" cy="2362200"/>
          </a:xfrm>
        </p:spPr>
        <p:txBody>
          <a:bodyPr/>
          <a:lstStyle/>
          <a:p>
            <a:pPr>
              <a:defRPr/>
            </a:pPr>
            <a:r>
              <a:rPr lang="zh-CN" altLang="en-US" sz="5400" b="1" i="1" dirty="0">
                <a:effectLst>
                  <a:glow rad="101600">
                    <a:schemeClr val="bg1">
                      <a:alpha val="94000"/>
                    </a:schemeClr>
                  </a:glow>
                </a:effectLst>
              </a:rPr>
              <a:t>这封温暖</a:t>
            </a:r>
            <a:r>
              <a:rPr lang="en-US" altLang="zh-CN" sz="5400" b="1" i="1" dirty="0">
                <a:effectLst>
                  <a:glow rad="101600">
                    <a:schemeClr val="bg1">
                      <a:alpha val="94000"/>
                    </a:schemeClr>
                  </a:glow>
                </a:effectLst>
              </a:rPr>
              <a:t>, </a:t>
            </a:r>
            <a:r>
              <a:rPr lang="zh-CN" altLang="en-US" sz="5400" b="1" i="1" dirty="0">
                <a:effectLst>
                  <a:glow rad="101600">
                    <a:schemeClr val="bg1">
                      <a:alpha val="94000"/>
                    </a:schemeClr>
                  </a:glow>
                </a:effectLst>
              </a:rPr>
              <a:t>亲切的信件围旋在三个人之间</a:t>
            </a:r>
            <a:endParaRPr lang="en-US" altLang="zh-CN" sz="5400" b="1" i="1" dirty="0">
              <a:effectLst>
                <a:glow rad="101600">
                  <a:schemeClr val="bg1">
                    <a:alpha val="94000"/>
                  </a:schemeClr>
                </a:glow>
              </a:effectLst>
            </a:endParaRPr>
          </a:p>
        </p:txBody>
      </p:sp>
    </p:spTree>
    <p:extLst>
      <p:ext uri="{BB962C8B-B14F-4D97-AF65-F5344CB8AC3E}">
        <p14:creationId xmlns:p14="http://schemas.microsoft.com/office/powerpoint/2010/main" val="4008423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grpSp>
        <p:nvGrpSpPr>
          <p:cNvPr id="5" name="Group 4"/>
          <p:cNvGrpSpPr>
            <a:grpSpLocks/>
          </p:cNvGrpSpPr>
          <p:nvPr/>
        </p:nvGrpSpPr>
        <p:grpSpPr bwMode="auto">
          <a:xfrm>
            <a:off x="0" y="1752600"/>
            <a:ext cx="3216275" cy="3170099"/>
            <a:chOff x="0" y="1752600"/>
            <a:chExt cx="3216560" cy="3169802"/>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41" name="Text Box 9"/>
            <p:cNvSpPr txBox="1">
              <a:spLocks noChangeArrowheads="1"/>
            </p:cNvSpPr>
            <p:nvPr/>
          </p:nvSpPr>
          <p:spPr bwMode="auto">
            <a:xfrm>
              <a:off x="0" y="1752600"/>
              <a:ext cx="2556101" cy="3169802"/>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低米丢</a:t>
              </a:r>
              <a:r>
                <a:rPr lang="zh-CN" altLang="en-US" sz="4000" b="1" dirty="0">
                  <a:solidFill>
                    <a:srgbClr val="FFFFFF"/>
                  </a:solidFill>
                  <a:effectLst>
                    <a:outerShdw blurRad="38100" dist="38100" dir="2700000" algn="tl">
                      <a:srgbClr val="000000">
                        <a:alpha val="43137"/>
                      </a:srgbClr>
                    </a:outerShdw>
                  </a:effectLst>
                  <a:latin typeface="Arial" charset="0"/>
                </a:rPr>
                <a:t>是教会应该支持的传教士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 12) </a:t>
              </a:r>
              <a:r>
                <a:rPr lang="zh-CN" altLang="en-US" sz="4000" b="1" dirty="0">
                  <a:solidFill>
                    <a:srgbClr val="FFFFFF"/>
                  </a:solidFill>
                  <a:effectLst>
                    <a:outerShdw blurRad="38100" dist="38100" dir="2700000" algn="tl">
                      <a:srgbClr val="000000">
                        <a:alpha val="43137"/>
                      </a:srgbClr>
                    </a:outerShdw>
                  </a:effectLst>
                  <a:latin typeface="Arial" charset="0"/>
                </a:rPr>
                <a:t>。</a:t>
              </a:r>
            </a:p>
          </p:txBody>
        </p:sp>
      </p:grpSp>
      <p:grpSp>
        <p:nvGrpSpPr>
          <p:cNvPr id="3" name="Group 2"/>
          <p:cNvGrpSpPr>
            <a:grpSpLocks/>
          </p:cNvGrpSpPr>
          <p:nvPr/>
        </p:nvGrpSpPr>
        <p:grpSpPr bwMode="auto">
          <a:xfrm>
            <a:off x="3348038" y="4400551"/>
            <a:ext cx="5846762" cy="1982093"/>
            <a:chOff x="3347864" y="4400550"/>
            <a:chExt cx="5846676" cy="1981790"/>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8436" name="Text Box 4"/>
            <p:cNvSpPr txBox="1">
              <a:spLocks noChangeArrowheads="1"/>
            </p:cNvSpPr>
            <p:nvPr/>
          </p:nvSpPr>
          <p:spPr bwMode="auto">
            <a:xfrm>
              <a:off x="3347864" y="5305287"/>
              <a:ext cx="5846676" cy="1077053"/>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3200" b="1" u="sng" dirty="0">
                  <a:solidFill>
                    <a:srgbClr val="FFFFFF"/>
                  </a:solidFill>
                  <a:effectLst>
                    <a:outerShdw blurRad="38100" dist="38100" dir="2700000" algn="tl">
                      <a:srgbClr val="000000">
                        <a:alpha val="43137"/>
                      </a:srgbClr>
                    </a:outerShdw>
                  </a:effectLst>
                  <a:latin typeface="Arial" charset="0"/>
                </a:rPr>
                <a:t>该犹</a:t>
              </a:r>
              <a:r>
                <a:rPr lang="zh-CN" altLang="en-US" sz="3200" b="1" dirty="0">
                  <a:solidFill>
                    <a:srgbClr val="FFFFFF"/>
                  </a:solidFill>
                  <a:effectLst>
                    <a:outerShdw blurRad="38100" dist="38100" dir="2700000" algn="tl">
                      <a:srgbClr val="000000">
                        <a:alpha val="43137"/>
                      </a:srgbClr>
                    </a:outerShdw>
                  </a:effectLst>
                  <a:latin typeface="Arial" charset="0"/>
                </a:rPr>
                <a:t>是真心诚意地支持传教士的一个虔诚人的人</a:t>
              </a:r>
              <a:r>
                <a:rPr lang="en-US" altLang="zh-CN" sz="3200" b="1" dirty="0">
                  <a:solidFill>
                    <a:srgbClr val="FFFFFF"/>
                  </a:solidFill>
                  <a:effectLst>
                    <a:outerShdw blurRad="38100" dist="38100" dir="2700000" algn="tl">
                      <a:srgbClr val="000000">
                        <a:alpha val="43137"/>
                      </a:srgbClr>
                    </a:outerShdw>
                  </a:effectLst>
                  <a:latin typeface="Arial" charset="0"/>
                </a:rPr>
                <a:t>(vv. 1-8) </a:t>
              </a:r>
            </a:p>
          </p:txBody>
        </p:sp>
      </p:grpSp>
      <p:sp>
        <p:nvSpPr>
          <p:cNvPr id="238598" name="Rectangle 5"/>
          <p:cNvSpPr>
            <a:spLocks noChangeArrowheads="1"/>
          </p:cNvSpPr>
          <p:nvPr/>
        </p:nvSpPr>
        <p:spPr bwMode="auto">
          <a:xfrm>
            <a:off x="1056460" y="0"/>
            <a:ext cx="5716629" cy="46166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b="1" dirty="0">
                <a:solidFill>
                  <a:srgbClr val="000000"/>
                </a:solidFill>
                <a:latin typeface="Arial" charset="0"/>
                <a:ea typeface="ＭＳ Ｐゴシック" charset="0"/>
              </a:rPr>
              <a:t>这封温暖</a:t>
            </a:r>
            <a:r>
              <a:rPr lang="en-US" altLang="zh-CN"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亲切的信件围旋在三个人之间</a:t>
            </a:r>
            <a:r>
              <a:rPr lang="en-US" altLang="zh-CN" b="1" dirty="0">
                <a:solidFill>
                  <a:srgbClr val="000000"/>
                </a:solidFill>
                <a:latin typeface="Arial" charset="0"/>
                <a:ea typeface="ＭＳ Ｐゴシック" charset="0"/>
              </a:rPr>
              <a:t>:</a:t>
            </a:r>
          </a:p>
        </p:txBody>
      </p:sp>
      <p:grpSp>
        <p:nvGrpSpPr>
          <p:cNvPr id="4" name="Group 3"/>
          <p:cNvGrpSpPr>
            <a:grpSpLocks/>
          </p:cNvGrpSpPr>
          <p:nvPr/>
        </p:nvGrpSpPr>
        <p:grpSpPr bwMode="auto">
          <a:xfrm>
            <a:off x="5337175" y="404813"/>
            <a:ext cx="3806825" cy="4401205"/>
            <a:chOff x="5336721" y="404664"/>
            <a:chExt cx="3807279" cy="4401429"/>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latin typeface="Times New Roman" charset="0"/>
                <a:ea typeface="ＭＳ Ｐゴシック" charset="0"/>
              </a:endParaRPr>
            </a:p>
          </p:txBody>
        </p:sp>
        <p:sp>
          <p:nvSpPr>
            <p:cNvPr id="12" name="Text Box 8"/>
            <p:cNvSpPr txBox="1">
              <a:spLocks noChangeArrowheads="1"/>
            </p:cNvSpPr>
            <p:nvPr/>
          </p:nvSpPr>
          <p:spPr bwMode="auto">
            <a:xfrm>
              <a:off x="5940043" y="404664"/>
              <a:ext cx="3203957" cy="4401429"/>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zh-CN" altLang="en-US" sz="4000" b="1" u="sng" dirty="0">
                  <a:solidFill>
                    <a:srgbClr val="FFFFFF"/>
                  </a:solidFill>
                  <a:effectLst>
                    <a:outerShdw blurRad="38100" dist="38100" dir="2700000" algn="tl">
                      <a:srgbClr val="000000">
                        <a:alpha val="43137"/>
                      </a:srgbClr>
                    </a:outerShdw>
                  </a:effectLst>
                  <a:latin typeface="Arial" charset="0"/>
                </a:rPr>
                <a:t>丢特腓</a:t>
              </a:r>
              <a:r>
                <a:rPr lang="zh-CN" altLang="en-US" sz="4000" b="1" dirty="0">
                  <a:solidFill>
                    <a:srgbClr val="FFFFFF"/>
                  </a:solidFill>
                  <a:effectLst>
                    <a:outerShdw blurRad="38100" dist="38100" dir="2700000" algn="tl">
                      <a:srgbClr val="000000">
                        <a:alpha val="43137"/>
                      </a:srgbClr>
                    </a:outerShdw>
                  </a:effectLst>
                  <a:latin typeface="Arial" charset="0"/>
                </a:rPr>
                <a:t>是个世俗的信徒</a:t>
              </a:r>
              <a:r>
                <a:rPr lang="en-US" altLang="zh-CN" sz="4000" b="1" dirty="0">
                  <a:solidFill>
                    <a:srgbClr val="FFFFFF"/>
                  </a:solidFill>
                  <a:effectLst>
                    <a:outerShdw blurRad="38100" dist="38100" dir="2700000" algn="tl">
                      <a:srgbClr val="000000">
                        <a:alpha val="43137"/>
                      </a:srgbClr>
                    </a:outerShdw>
                  </a:effectLst>
                  <a:latin typeface="Arial" charset="0"/>
                </a:rPr>
                <a:t>,</a:t>
              </a:r>
              <a:r>
                <a:rPr lang="zh-CN" altLang="en-US" sz="4000" b="1" dirty="0">
                  <a:solidFill>
                    <a:srgbClr val="FFFFFF"/>
                  </a:solidFill>
                  <a:effectLst>
                    <a:outerShdw blurRad="38100" dist="38100" dir="2700000" algn="tl">
                      <a:srgbClr val="000000">
                        <a:alpha val="43137"/>
                      </a:srgbClr>
                    </a:outerShdw>
                  </a:effectLst>
                  <a:latin typeface="Arial" charset="0"/>
                </a:rPr>
                <a:t>他反对该犹和其它信徒的好客来接待传教士</a:t>
              </a:r>
              <a:endParaRPr lang="en-US" altLang="zh-CN" sz="4000" b="1" dirty="0">
                <a:solidFill>
                  <a:srgbClr val="FFFFFF"/>
                </a:solidFill>
                <a:effectLst>
                  <a:outerShdw blurRad="38100" dist="38100" dir="2700000" algn="tl">
                    <a:srgbClr val="000000">
                      <a:alpha val="43137"/>
                    </a:srgbClr>
                  </a:outerShdw>
                </a:effectLst>
                <a:latin typeface="Arial" charset="0"/>
              </a:endParaRPr>
            </a:p>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(vv. 9-11)</a:t>
              </a:r>
              <a:endParaRPr lang="zh-CN" altLang="en-US" sz="4000" b="1" dirty="0">
                <a:solidFill>
                  <a:srgbClr val="FFFFFF"/>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7941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4125199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bg/>
                                          </p:spTgt>
                                        </p:tgtEl>
                                        <p:attrNameLst>
                                          <p:attrName>style.visibility</p:attrName>
                                        </p:attrNameLst>
                                      </p:cBhvr>
                                      <p:to>
                                        <p:strVal val="visible"/>
                                      </p:to>
                                    </p:set>
                                    <p:anim calcmode="lin" valueType="num">
                                      <p:cBhvr additive="base">
                                        <p:cTn id="7"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41">
                                            <p:txEl>
                                              <p:pRg st="0" end="0"/>
                                            </p:txEl>
                                          </p:spTgt>
                                        </p:tgtEl>
                                        <p:attrNameLst>
                                          <p:attrName>style.visibility</p:attrName>
                                        </p:attrNameLst>
                                      </p:cBhvr>
                                      <p:to>
                                        <p:strVal val="visible"/>
                                      </p:to>
                                    </p:set>
                                    <p:anim calcmode="lin" valueType="num">
                                      <p:cBhvr additive="base">
                                        <p:cTn id="11"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41">
                                            <p:txEl>
                                              <p:pRg st="1" end="1"/>
                                            </p:txEl>
                                          </p:spTgt>
                                        </p:tgtEl>
                                        <p:attrNameLst>
                                          <p:attrName>style.visibility</p:attrName>
                                        </p:attrNameLst>
                                      </p:cBhvr>
                                      <p:to>
                                        <p:strVal val="visible"/>
                                      </p:to>
                                    </p:set>
                                    <p:anim calcmode="lin" valueType="num">
                                      <p:cBhvr additive="base">
                                        <p:cTn id="15"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441">
                                            <p:txEl>
                                              <p:pRg st="2" end="2"/>
                                            </p:txEl>
                                          </p:spTgt>
                                        </p:tgtEl>
                                        <p:attrNameLst>
                                          <p:attrName>style.visibility</p:attrName>
                                        </p:attrNameLst>
                                      </p:cBhvr>
                                      <p:to>
                                        <p:strVal val="visible"/>
                                      </p:to>
                                    </p:set>
                                    <p:anim calcmode="lin" valueType="num">
                                      <p:cBhvr additive="base">
                                        <p:cTn id="19"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41">
                                            <p:txEl>
                                              <p:pRg st="3" end="3"/>
                                            </p:txEl>
                                          </p:spTgt>
                                        </p:tgtEl>
                                        <p:attrNameLst>
                                          <p:attrName>style.visibility</p:attrName>
                                        </p:attrNameLst>
                                      </p:cBhvr>
                                      <p:to>
                                        <p:strVal val="visible"/>
                                      </p:to>
                                    </p:set>
                                    <p:anim calcmode="lin" valueType="num">
                                      <p:cBhvr additive="base">
                                        <p:cTn id="23"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441">
                                            <p:txEl>
                                              <p:pRg st="4" end="4"/>
                                            </p:txEl>
                                          </p:spTgt>
                                        </p:tgtEl>
                                        <p:attrNameLst>
                                          <p:attrName>style.visibility</p:attrName>
                                        </p:attrNameLst>
                                      </p:cBhvr>
                                      <p:to>
                                        <p:strVal val="visible"/>
                                      </p:to>
                                    </p:set>
                                    <p:anim calcmode="lin" valueType="num">
                                      <p:cBhvr additive="base">
                                        <p:cTn id="27"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441"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8038" y="0"/>
            <a:ext cx="22320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36" name="Text Box 4"/>
          <p:cNvSpPr txBox="1">
            <a:spLocks noChangeArrowheads="1"/>
          </p:cNvSpPr>
          <p:nvPr/>
        </p:nvSpPr>
        <p:spPr bwMode="auto">
          <a:xfrm>
            <a:off x="0" y="1335088"/>
            <a:ext cx="3348038" cy="353943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亲爱的朋友，你照顾那些经过你这里的旅行教师，显明了你在神面前是忠心的，虽然他们是陌生人。 他们已经告诉教会你在爱心上的表现。</a:t>
            </a: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 </a:t>
            </a:r>
          </a:p>
        </p:txBody>
      </p:sp>
      <p:sp>
        <p:nvSpPr>
          <p:cNvPr id="240645" name="Rectangle 5"/>
          <p:cNvSpPr>
            <a:spLocks noChangeArrowheads="1"/>
          </p:cNvSpPr>
          <p:nvPr/>
        </p:nvSpPr>
        <p:spPr bwMode="auto">
          <a:xfrm>
            <a:off x="1219200" y="53209"/>
            <a:ext cx="2672526"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3600" b="1" dirty="0">
                <a:solidFill>
                  <a:srgbClr val="000000"/>
                </a:solidFill>
                <a:latin typeface="Arial" charset="0"/>
                <a:ea typeface="ＭＳ Ｐゴシック" charset="0"/>
              </a:rPr>
              <a:t>Gaius</a:t>
            </a:r>
            <a:r>
              <a:rPr lang="zh-CN" altLang="en-US" sz="3600" b="1" dirty="0">
                <a:solidFill>
                  <a:srgbClr val="000000"/>
                </a:solidFill>
                <a:latin typeface="Arial" charset="0"/>
                <a:ea typeface="ＭＳ Ｐゴシック" charset="0"/>
              </a:rPr>
              <a:t> </a:t>
            </a:r>
            <a:r>
              <a:rPr lang="zh-CN" altLang="en-US" sz="2800" dirty="0"/>
              <a:t>该犹斯</a:t>
            </a:r>
            <a:endParaRPr lang="en-US" sz="3600" b="1" dirty="0">
              <a:solidFill>
                <a:srgbClr val="000000"/>
              </a:solidFill>
              <a:latin typeface="Arial" charset="0"/>
              <a:ea typeface="ＭＳ Ｐゴシック" charset="0"/>
            </a:endParaRPr>
          </a:p>
        </p:txBody>
      </p:sp>
      <p:sp>
        <p:nvSpPr>
          <p:cNvPr id="7" name="Text Box 4"/>
          <p:cNvSpPr txBox="1">
            <a:spLocks noChangeArrowheads="1"/>
          </p:cNvSpPr>
          <p:nvPr/>
        </p:nvSpPr>
        <p:spPr bwMode="auto">
          <a:xfrm>
            <a:off x="5580063" y="1335088"/>
            <a:ext cx="3384550" cy="2677656"/>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zh-CN" altLang="en-US" sz="2800" b="1" dirty="0">
                <a:solidFill>
                  <a:srgbClr val="FFFFFF"/>
                </a:solidFill>
                <a:effectLst>
                  <a:outerShdw blurRad="38100" dist="38100" dir="2700000" algn="tl">
                    <a:srgbClr val="000000">
                      <a:alpha val="43137"/>
                    </a:srgbClr>
                  </a:outerShdw>
                </a:effectLst>
                <a:latin typeface="Arial" charset="0"/>
              </a:rPr>
              <a:t>请继续以取悦神的方式供应这些教师的需要，因为他们是为主而行路的，并且他们不接受非信徒的任何帮助。</a:t>
            </a:r>
            <a:r>
              <a:rPr lang="ru-RU" altLang="zh-CN" sz="2800" b="1" dirty="0">
                <a:solidFill>
                  <a:srgbClr val="FFFFFF"/>
                </a:solidFill>
                <a:effectLst>
                  <a:outerShdw blurRad="38100" dist="38100" dir="2700000" algn="tl">
                    <a:srgbClr val="000000">
                      <a:alpha val="43137"/>
                    </a:srgbClr>
                  </a:outerShdw>
                </a:effectLst>
                <a:latin typeface="Arial" charset="0"/>
              </a:rPr>
              <a:t>"</a:t>
            </a:r>
            <a:endParaRPr lang="en-US" altLang="zh-CN" sz="28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2229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a:t>明信片的</a:t>
            </a:r>
            <a:r>
              <a:rPr lang="zh-CN" altLang="en-US">
                <a:ea typeface="SimSun" pitchFamily="2" charset="-122"/>
              </a:rPr>
              <a:t>主要内容</a:t>
            </a:r>
          </a:p>
        </p:txBody>
      </p:sp>
      <p:sp>
        <p:nvSpPr>
          <p:cNvPr id="25603" name="Rectangle 3"/>
          <p:cNvSpPr>
            <a:spLocks noGrp="1" noChangeArrowheads="1"/>
          </p:cNvSpPr>
          <p:nvPr>
            <p:ph type="body" idx="1"/>
          </p:nvPr>
        </p:nvSpPr>
        <p:spPr>
          <a:xfrm>
            <a:off x="1062038" y="1766888"/>
            <a:ext cx="5491162" cy="5091112"/>
          </a:xfrm>
        </p:spPr>
        <p:txBody>
          <a:bodyPr/>
          <a:lstStyle/>
          <a:p>
            <a:pPr eaLnBrk="1" hangingPunct="1"/>
            <a:r>
              <a:rPr lang="ja-JP" altLang="en-US"/>
              <a:t>关键词</a:t>
            </a:r>
            <a:r>
              <a:rPr lang="en-US" altLang="ja-JP"/>
              <a:t>: </a:t>
            </a:r>
            <a:r>
              <a:rPr lang="ja-JP" altLang="en-US"/>
              <a:t>传教士</a:t>
            </a:r>
            <a:endParaRPr lang="en-US" altLang="zh-CN">
              <a:ea typeface="SimSun" pitchFamily="2" charset="-122"/>
            </a:endParaRPr>
          </a:p>
          <a:p>
            <a:pPr eaLnBrk="1" hangingPunct="1"/>
            <a:r>
              <a:rPr lang="ja-JP" altLang="en-US"/>
              <a:t>关键</a:t>
            </a:r>
            <a:r>
              <a:rPr lang="zh-CN" altLang="en-US">
                <a:ea typeface="SimSun" pitchFamily="2" charset="-122"/>
              </a:rPr>
              <a:t>经文</a:t>
            </a:r>
            <a:r>
              <a:rPr lang="en-US" altLang="ja-JP"/>
              <a:t>:</a:t>
            </a:r>
          </a:p>
          <a:p>
            <a:pPr eaLnBrk="1" hangingPunct="1">
              <a:buFontTx/>
              <a:buNone/>
            </a:pPr>
            <a:r>
              <a:rPr lang="en-US" altLang="en-US"/>
              <a:t>	“</a:t>
            </a:r>
            <a:r>
              <a:rPr lang="zh-CN" altLang="en-US">
                <a:ea typeface="SimSun" pitchFamily="2" charset="-122"/>
              </a:rPr>
              <a:t>所以我们应该接待这样的人，叫我们与他们一同为真理做工。</a:t>
            </a:r>
            <a:r>
              <a:rPr lang="en-US" altLang="ja-JP"/>
              <a:t>” </a:t>
            </a:r>
          </a:p>
          <a:p>
            <a:pPr algn="r" eaLnBrk="1" hangingPunct="1">
              <a:buFontTx/>
              <a:buNone/>
            </a:pPr>
            <a:r>
              <a:rPr lang="en-US" altLang="zh-CN">
                <a:ea typeface="SimSun" pitchFamily="2" charset="-122"/>
              </a:rPr>
              <a:t>(</a:t>
            </a:r>
            <a:r>
              <a:rPr lang="zh-CN" altLang="en-US">
                <a:ea typeface="SimSun" pitchFamily="2" charset="-122"/>
              </a:rPr>
              <a:t>约翰三书第</a:t>
            </a:r>
            <a:r>
              <a:rPr lang="en-US" altLang="zh-CN">
                <a:ea typeface="SimSun" pitchFamily="2" charset="-122"/>
              </a:rPr>
              <a:t>8</a:t>
            </a:r>
            <a:r>
              <a:rPr lang="zh-CN" altLang="en-US">
                <a:ea typeface="SimSun" pitchFamily="2" charset="-122"/>
              </a:rPr>
              <a:t>节</a:t>
            </a:r>
            <a:r>
              <a:rPr lang="en-US" altLang="zh-CN">
                <a:ea typeface="SimSun" pitchFamily="2" charset="-122"/>
              </a:rPr>
              <a:t>)</a:t>
            </a:r>
          </a:p>
        </p:txBody>
      </p:sp>
      <p:pic>
        <p:nvPicPr>
          <p:cNvPr id="25604" name="Picture 4" descr="j033675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430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j02333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733425"/>
            <a:ext cx="16002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j028755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j03405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11"/>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err="1">
                <a:cs typeface="+mj-cs"/>
              </a:rPr>
              <a:t>你会为此祈祷吗</a:t>
            </a:r>
            <a:r>
              <a:rPr lang="en-US" sz="3600" b="1" dirty="0">
                <a:cs typeface="+mj-cs"/>
              </a:rPr>
              <a:t>?</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a:solidFill>
            <a:schemeClr val="tx1">
              <a:alpha val="30000"/>
            </a:schemeClr>
          </a:solidFill>
        </p:spPr>
      </p:pic>
      <p:sp>
        <p:nvSpPr>
          <p:cNvPr id="3" name="文本框 2">
            <a:extLst>
              <a:ext uri="{FF2B5EF4-FFF2-40B4-BE49-F238E27FC236}">
                <a16:creationId xmlns:a16="http://schemas.microsoft.com/office/drawing/2014/main" id="{7C9D521A-1063-6EB0-A1D5-8F2B695E9B68}"/>
              </a:ext>
            </a:extLst>
          </p:cNvPr>
          <p:cNvSpPr txBox="1"/>
          <p:nvPr/>
        </p:nvSpPr>
        <p:spPr>
          <a:xfrm>
            <a:off x="838200" y="1711607"/>
            <a:ext cx="2441694" cy="1274195"/>
          </a:xfrm>
          <a:prstGeom prst="rect">
            <a:avLst/>
          </a:prstGeom>
          <a:solidFill>
            <a:schemeClr val="tx1">
              <a:alpha val="49075"/>
            </a:schemeClr>
          </a:solidFill>
        </p:spPr>
        <p:txBody>
          <a:bodyPr wrap="none" rtlCol="0">
            <a:spAutoFit/>
          </a:bodyPr>
          <a:lstStyle/>
          <a:p>
            <a:r>
              <a:rPr lang="zh-CN" altLang="en-US" dirty="0"/>
              <a:t>“为穆斯林世界</a:t>
            </a:r>
            <a:endParaRPr lang="en-US" altLang="zh-CN" dirty="0"/>
          </a:p>
          <a:p>
            <a:r>
              <a:rPr lang="zh-CN" altLang="en-US" sz="4400" dirty="0"/>
              <a:t>祈祷</a:t>
            </a:r>
            <a:r>
              <a:rPr lang="en-US" altLang="zh-CN" sz="4400" dirty="0"/>
              <a:t>30</a:t>
            </a:r>
            <a:r>
              <a:rPr lang="zh-CN" altLang="en-US" sz="4400" dirty="0"/>
              <a:t>天</a:t>
            </a:r>
          </a:p>
        </p:txBody>
      </p:sp>
      <p:sp>
        <p:nvSpPr>
          <p:cNvPr id="4" name="文本框 3">
            <a:extLst>
              <a:ext uri="{FF2B5EF4-FFF2-40B4-BE49-F238E27FC236}">
                <a16:creationId xmlns:a16="http://schemas.microsoft.com/office/drawing/2014/main" id="{6ACFEB0A-2466-1755-C89D-6DB37A678E10}"/>
              </a:ext>
            </a:extLst>
          </p:cNvPr>
          <p:cNvSpPr txBox="1"/>
          <p:nvPr/>
        </p:nvSpPr>
        <p:spPr>
          <a:xfrm>
            <a:off x="5105400" y="1295400"/>
            <a:ext cx="3817215" cy="1274195"/>
          </a:xfrm>
          <a:prstGeom prst="rect">
            <a:avLst/>
          </a:prstGeom>
          <a:solidFill>
            <a:schemeClr val="tx1">
              <a:alpha val="37958"/>
            </a:schemeClr>
          </a:solidFill>
          <a:ln>
            <a:noFill/>
          </a:ln>
        </p:spPr>
        <p:txBody>
          <a:bodyPr wrap="square" rtlCol="0">
            <a:spAutoFit/>
          </a:bodyPr>
          <a:lstStyle/>
          <a:p>
            <a:r>
              <a:rPr lang="en-US" altLang="zh-CN" dirty="0"/>
              <a:t>2017</a:t>
            </a:r>
            <a:r>
              <a:rPr lang="zh-CN" altLang="en-US" dirty="0"/>
              <a:t>年</a:t>
            </a:r>
            <a:r>
              <a:rPr lang="en-US" altLang="zh-CN" dirty="0"/>
              <a:t>5</a:t>
            </a:r>
            <a:r>
              <a:rPr lang="zh-CN" altLang="en-US" dirty="0"/>
              <a:t>月</a:t>
            </a:r>
            <a:r>
              <a:rPr lang="en-US" altLang="zh-CN" dirty="0"/>
              <a:t>27</a:t>
            </a:r>
            <a:r>
              <a:rPr lang="zh-CN" altLang="en-US" dirty="0"/>
              <a:t>日至</a:t>
            </a:r>
            <a:r>
              <a:rPr lang="en-US" altLang="zh-CN" dirty="0"/>
              <a:t>6</a:t>
            </a:r>
            <a:r>
              <a:rPr lang="zh-CN" altLang="en-US" dirty="0"/>
              <a:t>月</a:t>
            </a:r>
            <a:r>
              <a:rPr lang="en-US" altLang="zh-CN" dirty="0"/>
              <a:t>25</a:t>
            </a:r>
            <a:r>
              <a:rPr lang="zh-CN" altLang="en-US" dirty="0"/>
              <a:t>日</a:t>
            </a:r>
          </a:p>
          <a:p>
            <a:r>
              <a:rPr lang="zh-CN" altLang="en-US" dirty="0"/>
              <a:t>以信心、希望和爱为穆斯林世界祈祷</a:t>
            </a:r>
          </a:p>
        </p:txBody>
      </p:sp>
    </p:spTree>
    <p:extLst>
      <p:ext uri="{BB962C8B-B14F-4D97-AF65-F5344CB8AC3E}">
        <p14:creationId xmlns:p14="http://schemas.microsoft.com/office/powerpoint/2010/main" val="12802579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algn="l">
              <a:spcBef>
                <a:spcPct val="0"/>
              </a:spcBef>
            </a:pPr>
            <a:endParaRPr lang="en-US">
              <a:solidFill>
                <a:srgbClr val="000000"/>
              </a:solidFill>
              <a:latin typeface="Times New Roman" charset="0"/>
              <a:ea typeface="ＭＳ Ｐゴシック" charset="0"/>
            </a:endParaRPr>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zh-CN" altLang="en-US" dirty="0">
                <a:solidFill>
                  <a:schemeClr val="bg1"/>
                </a:solidFill>
                <a:latin typeface="Arial" charset="0"/>
                <a:ea typeface="ＭＳ Ｐゴシック" charset="0"/>
              </a:rPr>
              <a:t>我们的宣教机构</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952572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蒙古</a:t>
            </a:r>
            <a:endParaRPr lang="en-US" sz="1800" b="1" dirty="0">
              <a:solidFill>
                <a:srgbClr val="FFFFFF"/>
              </a:solidFill>
              <a:latin typeface="Arial" charset="0"/>
              <a:ea typeface="ＭＳ Ｐゴシック"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印度</a:t>
            </a:r>
            <a:endParaRPr lang="en-US" sz="1800" b="1" dirty="0">
              <a:solidFill>
                <a:srgbClr val="FFFFFF"/>
              </a:solidFill>
              <a:latin typeface="Arial" charset="0"/>
              <a:ea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缅甸</a:t>
            </a:r>
            <a:endParaRPr lang="en-US" sz="1800" b="1" dirty="0">
              <a:solidFill>
                <a:srgbClr val="FFFFFF"/>
              </a:solidFill>
              <a:latin typeface="Arial" charset="0"/>
              <a:ea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新神</a:t>
            </a:r>
            <a:endParaRPr lang="en-US" sz="1800" b="1" dirty="0">
              <a:solidFill>
                <a:srgbClr val="FFFFFF"/>
              </a:solidFill>
              <a:latin typeface="Arial"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新加坡</a:t>
            </a:r>
            <a:endParaRPr lang="en-US" sz="1800" b="1" dirty="0">
              <a:solidFill>
                <a:srgbClr val="FFFFFF"/>
              </a:solidFill>
              <a:latin typeface="Arial" charset="0"/>
              <a:ea typeface="ＭＳ Ｐゴシック"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美国</a:t>
            </a:r>
            <a:endParaRPr lang="en-US" sz="1800" b="1" dirty="0">
              <a:solidFill>
                <a:srgbClr val="FFFFFF"/>
              </a:solidFill>
              <a:latin typeface="Arial" charset="0"/>
              <a:ea typeface="ＭＳ Ｐゴシック"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中国</a:t>
            </a:r>
            <a:endParaRPr lang="en-US" sz="1800" b="1" dirty="0">
              <a:solidFill>
                <a:srgbClr val="FFFFFF"/>
              </a:solidFill>
              <a:latin typeface="Arial" charset="0"/>
              <a:ea typeface="ＭＳ Ｐゴシック"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越南</a:t>
            </a:r>
            <a:endParaRPr lang="en-US" sz="1800" b="1" dirty="0">
              <a:solidFill>
                <a:srgbClr val="FFFFFF"/>
              </a:solidFill>
              <a:latin typeface="Arial" charset="0"/>
              <a:ea typeface="ＭＳ Ｐゴシック"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马来西亚</a:t>
            </a:r>
            <a:endParaRPr lang="en-US" sz="1800" b="1" dirty="0">
              <a:solidFill>
                <a:srgbClr val="FFFFFF"/>
              </a:solidFill>
              <a:latin typeface="Arial" charset="0"/>
              <a:ea typeface="ＭＳ Ｐゴシック" charset="0"/>
            </a:endParaRPr>
          </a:p>
        </p:txBody>
      </p:sp>
      <p:pic>
        <p:nvPicPr>
          <p:cNvPr id="244750"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日本</a:t>
            </a:r>
            <a:endParaRPr lang="en-US" sz="1800" b="1" dirty="0">
              <a:solidFill>
                <a:srgbClr val="FFFFFF"/>
              </a:solidFill>
              <a:latin typeface="Arial" charset="0"/>
              <a:ea typeface="ＭＳ Ｐゴシック"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泰国</a:t>
            </a:r>
            <a:endParaRPr lang="en-US" sz="1800" b="1" dirty="0">
              <a:solidFill>
                <a:srgbClr val="FFFFFF"/>
              </a:solidFill>
              <a:latin typeface="Arial" charset="0"/>
              <a:ea typeface="ＭＳ Ｐゴシック"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菲律宾</a:t>
            </a:r>
            <a:endParaRPr lang="en-US" sz="1800" b="1" dirty="0">
              <a:solidFill>
                <a:srgbClr val="FFFFFF"/>
              </a:solidFill>
              <a:latin typeface="Arial" charset="0"/>
              <a:ea typeface="ＭＳ Ｐゴシック"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印尼</a:t>
            </a:r>
            <a:endParaRPr lang="en-US" sz="1800" b="1" dirty="0">
              <a:solidFill>
                <a:srgbClr val="FFFFFF"/>
              </a:solidFill>
              <a:latin typeface="Arial" charset="0"/>
              <a:ea typeface="ＭＳ Ｐゴシック"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韩国</a:t>
            </a:r>
            <a:endParaRPr lang="en-US" sz="1800" b="1" dirty="0">
              <a:solidFill>
                <a:srgbClr val="FFFFFF"/>
              </a:solidFill>
              <a:latin typeface="Arial" charset="0"/>
              <a:ea typeface="ＭＳ Ｐゴシック"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香港</a:t>
            </a:r>
            <a:endParaRPr lang="en-US" sz="1800" b="1" dirty="0">
              <a:solidFill>
                <a:srgbClr val="FFFFFF"/>
              </a:solidFill>
              <a:latin typeface="Arial" charset="0"/>
              <a:ea typeface="ＭＳ Ｐゴシック" charset="0"/>
            </a:endParaRP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zh-CN" altLang="en-US" sz="1800" b="1" dirty="0">
                <a:solidFill>
                  <a:srgbClr val="FFFFFF"/>
                </a:solidFill>
                <a:latin typeface="Arial" charset="0"/>
                <a:ea typeface="ＭＳ Ｐゴシック" charset="0"/>
              </a:rPr>
              <a:t>尼泊尔</a:t>
            </a:r>
            <a:endParaRPr lang="en-US" sz="1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68843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descr="IMG_0861.JPG">
            <a:extLst>
              <a:ext uri="{FF2B5EF4-FFF2-40B4-BE49-F238E27FC236}">
                <a16:creationId xmlns:a16="http://schemas.microsoft.com/office/drawing/2014/main" id="{3C04D239-F01A-E745-A974-61673A8F27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a:extLst>
              <a:ext uri="{FF2B5EF4-FFF2-40B4-BE49-F238E27FC236}">
                <a16:creationId xmlns:a16="http://schemas.microsoft.com/office/drawing/2014/main" id="{02E2013E-2C0B-844B-89D4-F1A2760D9D4E}"/>
              </a:ext>
            </a:extLst>
          </p:cNvPr>
          <p:cNvSpPr>
            <a:spLocks noGrp="1" noChangeArrowheads="1"/>
          </p:cNvSpPr>
          <p:nvPr>
            <p:ph type="title"/>
          </p:nvPr>
        </p:nvSpPr>
        <p:spPr>
          <a:xfrm>
            <a:off x="-71438" y="5435600"/>
            <a:ext cx="9251951" cy="1498600"/>
          </a:xfrm>
          <a:solidFill>
            <a:srgbClr val="000000"/>
          </a:solid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我负责指导新神博士研究生（</a:t>
            </a:r>
            <a:r>
              <a:rPr lang="en-US" altLang="zh-CN"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DMin</a:t>
            </a:r>
            <a:r>
              <a:rPr lang="zh-CN"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rPr>
              <a:t>）</a:t>
            </a:r>
            <a:endParaRPr lang="en-US" altLang="en-US" b="1">
              <a:solidFill>
                <a:srgbClr val="FFFFFF"/>
              </a:solidFill>
              <a:effectLst>
                <a:outerShdw blurRad="38100" dist="38100" dir="2700000" algn="tl">
                  <a:srgbClr val="000080"/>
                </a:outerShdw>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380721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dirty="0">
                <a:solidFill>
                  <a:schemeClr val="bg1"/>
                </a:solidFill>
                <a:latin typeface="Arial" charset="0"/>
                <a:ea typeface="ＭＳ Ｐゴシック" charset="0"/>
              </a:rPr>
              <a:t>新加坡神学院</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154509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身为基督国度的一份子，</a:t>
            </a:r>
            <a:endPar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应该接待</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传道士</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叫我们与他们一同为真理作工</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(v. 8 NLT)。</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305</a:t>
            </a: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333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我们在新神的公寓</a:t>
            </a:r>
            <a:endParaRPr lang="en-US" sz="4000" b="1"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79466457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sz="4000" b="1" dirty="0">
                <a:cs typeface="+mj-cs"/>
              </a:rPr>
              <a:t>新加坡神学院的学生</a:t>
            </a:r>
            <a:endParaRPr lang="en-US" sz="4000" b="1"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rPr>
              <a:t>9</a:t>
            </a:r>
          </a:p>
        </p:txBody>
      </p:sp>
    </p:spTree>
    <p:extLst>
      <p:ext uri="{BB962C8B-B14F-4D97-AF65-F5344CB8AC3E}">
        <p14:creationId xmlns:p14="http://schemas.microsoft.com/office/powerpoint/2010/main" val="15329805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a:t>
            </a:r>
            <a:endParaRPr lang="en-US" b="1" dirty="0">
              <a:cs typeface="+mj-cs"/>
            </a:endParaRPr>
          </a:p>
        </p:txBody>
      </p:sp>
    </p:spTree>
    <p:extLst>
      <p:ext uri="{BB962C8B-B14F-4D97-AF65-F5344CB8AC3E}">
        <p14:creationId xmlns:p14="http://schemas.microsoft.com/office/powerpoint/2010/main" val="386977691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860967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8994403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503393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624871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749439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新约综览</a:t>
            </a:r>
            <a:r>
              <a:rPr kumimoji="0" lang="en-US" altLang="zh-CN"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课堂笔记</a:t>
            </a:r>
          </a:p>
        </p:txBody>
      </p:sp>
    </p:spTree>
    <p:extLst>
      <p:ext uri="{BB962C8B-B14F-4D97-AF65-F5344CB8AC3E}">
        <p14:creationId xmlns:p14="http://schemas.microsoft.com/office/powerpoint/2010/main" val="18378009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家庭教会是传扬神新约真理的主要制度</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第三至第四节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514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翻译版本</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0711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中文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812661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印尼文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990751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蒙古文</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641597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越南文</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519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descr="Wives Fellowship Large 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新加坡神学院的学生的妻子</a:t>
            </a:r>
            <a:endParaRPr lang="en-US" b="1" dirty="0">
              <a:cs typeface="+mj-cs"/>
            </a:endParaRPr>
          </a:p>
        </p:txBody>
      </p:sp>
    </p:spTree>
    <p:extLst>
      <p:ext uri="{BB962C8B-B14F-4D97-AF65-F5344CB8AC3E}">
        <p14:creationId xmlns:p14="http://schemas.microsoft.com/office/powerpoint/2010/main" val="96756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116632"/>
            <a:ext cx="9144000" cy="2204864"/>
          </a:xfrm>
        </p:spPr>
        <p:txBody>
          <a:bodyPr/>
          <a:lstStyle/>
          <a:p>
            <a:pPr>
              <a:defRPr/>
            </a:pPr>
            <a:r>
              <a:rPr lang="zh-CN" altLang="en-US" sz="4000" b="1" dirty="0">
                <a:solidFill>
                  <a:schemeClr val="tx1"/>
                </a:solidFill>
                <a:effectLst>
                  <a:glow rad="266700">
                    <a:schemeClr val="bg1">
                      <a:alpha val="75000"/>
                    </a:schemeClr>
                  </a:glow>
                </a:effectLst>
              </a:rPr>
              <a:t>国际社区学校</a:t>
            </a:r>
            <a:r>
              <a:rPr lang="en-US" sz="4000" b="1" dirty="0">
                <a:solidFill>
                  <a:schemeClr val="tx1"/>
                </a:solidFill>
                <a:effectLst>
                  <a:glow rad="266700">
                    <a:schemeClr val="bg1">
                      <a:alpha val="75000"/>
                    </a:schemeClr>
                  </a:glow>
                </a:effectLst>
              </a:rPr>
              <a:t>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(International Community School) </a:t>
            </a:r>
            <a:r>
              <a:rPr lang="zh-CN" altLang="en-US" sz="4000" b="1" dirty="0">
                <a:solidFill>
                  <a:schemeClr val="tx1"/>
                </a:solidFill>
                <a:effectLst>
                  <a:glow rad="266700">
                    <a:schemeClr val="bg1">
                      <a:alpha val="75000"/>
                    </a:schemeClr>
                  </a:glow>
                </a:effectLst>
              </a:rPr>
              <a:t>创立于</a:t>
            </a:r>
            <a:r>
              <a:rPr lang="en-US" altLang="zh-CN" sz="4000" b="1" dirty="0">
                <a:solidFill>
                  <a:schemeClr val="tx1"/>
                </a:solidFill>
                <a:effectLst>
                  <a:glow rad="266700">
                    <a:schemeClr val="bg1">
                      <a:alpha val="75000"/>
                    </a:schemeClr>
                  </a:glow>
                </a:effectLst>
              </a:rPr>
              <a:t>1993</a:t>
            </a:r>
            <a:r>
              <a:rPr lang="zh-CN" altLang="en-US" sz="4000" b="1" dirty="0">
                <a:solidFill>
                  <a:schemeClr val="tx1"/>
                </a:solidFill>
                <a:effectLst>
                  <a:glow rad="266700">
                    <a:schemeClr val="bg1">
                      <a:alpha val="75000"/>
                    </a:schemeClr>
                  </a:glow>
                </a:effectLst>
              </a:rPr>
              <a:t>年</a:t>
            </a:r>
            <a:endParaRPr lang="en-US" sz="4000" b="1" dirty="0">
              <a:solidFill>
                <a:schemeClr val="tx1"/>
              </a:solidFill>
              <a:effectLst>
                <a:glow rad="266700">
                  <a:schemeClr val="bg1">
                    <a:alpha val="75000"/>
                  </a:schemeClr>
                </a:glo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2627182928"/>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a:t>
            </a:r>
            <a:r>
              <a:rPr lang="zh-CN" altLang="en-US" sz="4000" b="1" dirty="0">
                <a:cs typeface="+mj-cs"/>
              </a:rPr>
              <a:t>现在有</a:t>
            </a:r>
            <a:r>
              <a:rPr lang="en-US" altLang="zh-CN" sz="4000" b="1" dirty="0">
                <a:cs typeface="+mj-cs"/>
              </a:rPr>
              <a:t>480</a:t>
            </a:r>
            <a:r>
              <a:rPr lang="zh-CN" altLang="en-US" sz="4000" b="1" dirty="0">
                <a:cs typeface="+mj-cs"/>
              </a:rPr>
              <a:t>个学生</a:t>
            </a:r>
            <a:r>
              <a:rPr lang="en-US" sz="4000" b="1" dirty="0">
                <a:cs typeface="+mj-cs"/>
              </a:rPr>
              <a:t>!</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a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日本</a:t>
            </a:r>
            <a:endParaRPr lang="en-US" sz="1800" b="1" dirty="0">
              <a:solidFill>
                <a:srgbClr val="FFFFFF"/>
              </a:solidFill>
              <a:latin typeface="Arial"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美国</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a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印尼</a:t>
            </a:r>
            <a:endParaRPr lang="en-US" sz="1800" b="1" dirty="0">
              <a:solidFill>
                <a:srgbClr val="FFFFFF"/>
              </a:solidFill>
              <a:latin typeface="Arial"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瑞士</a:t>
            </a:r>
            <a:endParaRPr lang="en-US" sz="1800" b="1" dirty="0">
              <a:solidFill>
                <a:srgbClr val="FFFFFF"/>
              </a:solidFill>
              <a:latin typeface="Arial" charset="0"/>
            </a:endParaRP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英国</a:t>
            </a:r>
            <a:endParaRPr lang="en-US" sz="1800" b="1" dirty="0">
              <a:solidFill>
                <a:srgbClr val="FFFFFF"/>
              </a:solidFill>
              <a:latin typeface="Arial"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澳大利亚</a:t>
            </a:r>
            <a:endParaRPr lang="en-US" sz="1800" b="1" dirty="0">
              <a:solidFill>
                <a:srgbClr val="FFFFFF"/>
              </a:solidFill>
              <a:latin typeface="Arial"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墨西哥</a:t>
            </a:r>
            <a:endParaRPr lang="en-US" sz="1800" b="1" dirty="0">
              <a:solidFill>
                <a:srgbClr val="FFFFFF"/>
              </a:solidFill>
              <a:latin typeface="Arial"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委内瑞拉</a:t>
            </a:r>
            <a:endParaRPr lang="en-US" sz="1800" b="1" dirty="0">
              <a:solidFill>
                <a:srgbClr val="FFFFFF"/>
              </a:solidFill>
              <a:latin typeface="Arial"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南非</a:t>
            </a:r>
            <a:endParaRPr lang="en-US" sz="1800" b="1" dirty="0">
              <a:solidFill>
                <a:srgbClr val="FFFFFF"/>
              </a:solidFill>
              <a:latin typeface="Arial"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意大利</a:t>
            </a:r>
            <a:endParaRPr lang="en-US" sz="1800" b="1" dirty="0">
              <a:solidFill>
                <a:srgbClr val="FFFFFF"/>
              </a:solidFill>
              <a:latin typeface="Arial"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巴西</a:t>
            </a:r>
            <a:endParaRPr lang="en-US" sz="1800" b="1" dirty="0">
              <a:solidFill>
                <a:srgbClr val="FFFFFF"/>
              </a:solidFill>
              <a:latin typeface="Arial" charset="0"/>
            </a:endParaRP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800" b="1" dirty="0">
                <a:solidFill>
                  <a:srgbClr val="FFFFFF"/>
                </a:solidFill>
                <a:latin typeface="Arial" charset="0"/>
              </a:rPr>
              <a:t>瑞典</a:t>
            </a:r>
            <a:endParaRPr lang="en-US" sz="1800" b="1" dirty="0">
              <a:solidFill>
                <a:srgbClr val="FFFFFF"/>
              </a:solidFill>
              <a:latin typeface="Arial" charset="0"/>
            </a:endParaRP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374809"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algn="l" eaLnBrk="0" hangingPunct="0">
              <a:spcBef>
                <a:spcPct val="0"/>
              </a:spcBef>
            </a:pPr>
            <a:endParaRPr lang="en-US">
              <a:solidFill>
                <a:srgbClr val="000000"/>
              </a:solidFill>
              <a:latin typeface="Arial" charset="0"/>
              <a:ea typeface="ＭＳ Ｐゴシック" charset="0"/>
            </a:endParaRPr>
          </a:p>
        </p:txBody>
      </p:sp>
      <p:pic>
        <p:nvPicPr>
          <p:cNvPr id="374810"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662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基督徒的热情好客</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
        <p:nvSpPr>
          <p:cNvPr id="3" name="文本框 2">
            <a:extLst>
              <a:ext uri="{FF2B5EF4-FFF2-40B4-BE49-F238E27FC236}">
                <a16:creationId xmlns:a16="http://schemas.microsoft.com/office/drawing/2014/main" id="{C6A87459-3E79-9AD7-D59D-A606F0E622C9}"/>
              </a:ext>
            </a:extLst>
          </p:cNvPr>
          <p:cNvSpPr txBox="1"/>
          <p:nvPr/>
        </p:nvSpPr>
        <p:spPr>
          <a:xfrm>
            <a:off x="3572022" y="1447800"/>
            <a:ext cx="2031325" cy="1200329"/>
          </a:xfrm>
          <a:prstGeom prst="rect">
            <a:avLst/>
          </a:prstGeom>
          <a:noFill/>
        </p:spPr>
        <p:txBody>
          <a:bodyPr wrap="none" rtlCol="0">
            <a:spAutoFit/>
          </a:bodyPr>
          <a:lstStyle/>
          <a:p>
            <a:r>
              <a:rPr kumimoji="1" lang="zh-CN" altLang="en-US" sz="7200" dirty="0">
                <a:solidFill>
                  <a:schemeClr val="bg1"/>
                </a:solidFill>
                <a:effectLst>
                  <a:outerShdw blurRad="50800" dist="38100" dir="5400000" algn="t" rotWithShape="0">
                    <a:prstClr val="black">
                      <a:alpha val="40000"/>
                    </a:prstClr>
                  </a:outerShdw>
                </a:effectLst>
              </a:rPr>
              <a:t>欢迎</a:t>
            </a:r>
          </a:p>
        </p:txBody>
      </p:sp>
    </p:spTree>
    <p:extLst>
      <p:ext uri="{BB962C8B-B14F-4D97-AF65-F5344CB8AC3E}">
        <p14:creationId xmlns:p14="http://schemas.microsoft.com/office/powerpoint/2010/main" val="12300516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39" y="-59635"/>
            <a:ext cx="9232667" cy="6927574"/>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信徒要以如低米丢的行善（第十一节上至十二节）</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取代如丢特腓反对耶稣的行为（第九至第十一节）</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3229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ja-JP" altLang="en-US" sz="2800" b="1">
                <a:solidFill>
                  <a:schemeClr val="bg1"/>
                </a:solidFill>
              </a:rPr>
              <a:t>约翰</a:t>
            </a:r>
            <a:r>
              <a:rPr lang="zh-CN" altLang="en-US" sz="2800" b="1">
                <a:solidFill>
                  <a:schemeClr val="bg1"/>
                </a:solidFill>
                <a:ea typeface="SimSun" pitchFamily="2" charset="-122"/>
              </a:rPr>
              <a:t>三书</a:t>
            </a:r>
            <a:r>
              <a:rPr lang="en-US" altLang="ja-JP" sz="2800" b="1">
                <a:solidFill>
                  <a:schemeClr val="bg1"/>
                </a:solidFill>
              </a:rPr>
              <a:t>- </a:t>
            </a:r>
            <a:r>
              <a:rPr lang="ja-JP" altLang="en-US" sz="2800" b="1">
                <a:solidFill>
                  <a:schemeClr val="bg1"/>
                </a:solidFill>
              </a:rPr>
              <a:t>概略图</a:t>
            </a:r>
            <a:endParaRPr lang="en-US" altLang="en-US" sz="2800" b="1">
              <a:solidFill>
                <a:schemeClr val="bg1"/>
              </a:solidFill>
            </a:endParaRPr>
          </a:p>
        </p:txBody>
      </p:sp>
      <p:sp>
        <p:nvSpPr>
          <p:cNvPr id="20483" name="Text Box 7"/>
          <p:cNvSpPr txBox="1">
            <a:spLocks noChangeArrowheads="1"/>
          </p:cNvSpPr>
          <p:nvPr/>
        </p:nvSpPr>
        <p:spPr bwMode="auto">
          <a:xfrm>
            <a:off x="8153400" y="228600"/>
            <a:ext cx="693738"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en-US">
                <a:solidFill>
                  <a:srgbClr val="000000"/>
                </a:solidFill>
                <a:latin typeface="Arial" pitchFamily="34" charset="0"/>
              </a:rPr>
              <a:t>305</a:t>
            </a:r>
          </a:p>
        </p:txBody>
      </p:sp>
      <p:grpSp>
        <p:nvGrpSpPr>
          <p:cNvPr id="20484" name="Group 178"/>
          <p:cNvGrpSpPr>
            <a:grpSpLocks/>
          </p:cNvGrpSpPr>
          <p:nvPr/>
        </p:nvGrpSpPr>
        <p:grpSpPr bwMode="auto">
          <a:xfrm>
            <a:off x="0" y="762000"/>
            <a:ext cx="9067800" cy="6172200"/>
            <a:chOff x="-104" y="528"/>
            <a:chExt cx="4457" cy="3264"/>
          </a:xfrm>
        </p:grpSpPr>
        <p:grpSp>
          <p:nvGrpSpPr>
            <p:cNvPr id="20487"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a:solidFill>
                      <a:schemeClr val="bg1"/>
                    </a:solidFill>
                    <a:latin typeface="Arial" pitchFamily="34" charset="0"/>
                    <a:ea typeface="SimSun" pitchFamily="2" charset="-122"/>
                  </a:rPr>
                  <a:t>对传教士</a:t>
                </a:r>
                <a:r>
                  <a:rPr lang="zh-CN" altLang="en-US">
                    <a:solidFill>
                      <a:schemeClr val="bg1"/>
                    </a:solidFill>
                    <a:ea typeface="SimSun" pitchFamily="2" charset="-122"/>
                  </a:rPr>
                  <a:t>的支持</a:t>
                </a:r>
                <a:endParaRPr lang="en-US" altLang="zh-CN">
                  <a:solidFill>
                    <a:schemeClr val="bg1"/>
                  </a:solidFill>
                  <a:ea typeface="SimSun" pitchFamily="2" charset="-122"/>
                </a:endParaRPr>
              </a:p>
            </p:txBody>
          </p:sp>
          <p:sp>
            <p:nvSpPr>
              <p:cNvPr id="20558"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130"/>
            <p:cNvGrpSpPr>
              <a:grpSpLocks/>
            </p:cNvGrpSpPr>
            <p:nvPr/>
          </p:nvGrpSpPr>
          <p:grpSpPr bwMode="auto">
            <a:xfrm>
              <a:off x="-104" y="939"/>
              <a:ext cx="1488" cy="387"/>
              <a:chOff x="0" y="653"/>
              <a:chExt cx="1488" cy="615"/>
            </a:xfrm>
          </p:grpSpPr>
          <p:sp>
            <p:nvSpPr>
              <p:cNvPr id="20555"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1-8 </a:t>
                </a:r>
                <a:endParaRPr lang="en-US" altLang="zh-CN">
                  <a:latin typeface="Arial" pitchFamily="34" charset="0"/>
                  <a:ea typeface="SimSun" pitchFamily="2" charset="-122"/>
                </a:endParaRPr>
              </a:p>
            </p:txBody>
          </p:sp>
          <p:sp>
            <p:nvSpPr>
              <p:cNvPr id="20556"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132"/>
            <p:cNvGrpSpPr>
              <a:grpSpLocks/>
            </p:cNvGrpSpPr>
            <p:nvPr/>
          </p:nvGrpSpPr>
          <p:grpSpPr bwMode="auto">
            <a:xfrm>
              <a:off x="1384" y="939"/>
              <a:ext cx="1488" cy="387"/>
              <a:chOff x="1488" y="653"/>
              <a:chExt cx="1488" cy="615"/>
            </a:xfrm>
          </p:grpSpPr>
          <p:sp>
            <p:nvSpPr>
              <p:cNvPr id="20553"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9-11 </a:t>
                </a:r>
                <a:endParaRPr lang="en-US" altLang="zh-CN">
                  <a:latin typeface="Arial" pitchFamily="34" charset="0"/>
                  <a:ea typeface="SimSun" pitchFamily="2" charset="-122"/>
                </a:endParaRPr>
              </a:p>
            </p:txBody>
          </p:sp>
          <p:sp>
            <p:nvSpPr>
              <p:cNvPr id="20554"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134"/>
            <p:cNvGrpSpPr>
              <a:grpSpLocks/>
            </p:cNvGrpSpPr>
            <p:nvPr/>
          </p:nvGrpSpPr>
          <p:grpSpPr bwMode="auto">
            <a:xfrm>
              <a:off x="2872" y="939"/>
              <a:ext cx="1480" cy="387"/>
              <a:chOff x="2976" y="653"/>
              <a:chExt cx="1480" cy="615"/>
            </a:xfrm>
          </p:grpSpPr>
          <p:sp>
            <p:nvSpPr>
              <p:cNvPr id="20551"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12-14</a:t>
                </a:r>
                <a:endParaRPr lang="en-US" altLang="zh-CN">
                  <a:latin typeface="Arial" pitchFamily="34" charset="0"/>
                  <a:ea typeface="SimSun" pitchFamily="2" charset="-122"/>
                </a:endParaRPr>
              </a:p>
            </p:txBody>
          </p:sp>
          <p:sp>
            <p:nvSpPr>
              <p:cNvPr id="20552"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136"/>
            <p:cNvGrpSpPr>
              <a:grpSpLocks/>
            </p:cNvGrpSpPr>
            <p:nvPr/>
          </p:nvGrpSpPr>
          <p:grpSpPr bwMode="auto">
            <a:xfrm>
              <a:off x="-104" y="1326"/>
              <a:ext cx="1488" cy="386"/>
              <a:chOff x="0" y="1268"/>
              <a:chExt cx="1488" cy="615"/>
            </a:xfrm>
          </p:grpSpPr>
          <p:sp>
            <p:nvSpPr>
              <p:cNvPr id="20549"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该犹 </a:t>
                </a:r>
                <a:endParaRPr lang="zh-CN" altLang="en-US">
                  <a:latin typeface="Arial" pitchFamily="34" charset="0"/>
                  <a:ea typeface="SimSun" pitchFamily="2" charset="-122"/>
                </a:endParaRPr>
              </a:p>
            </p:txBody>
          </p:sp>
          <p:sp>
            <p:nvSpPr>
              <p:cNvPr id="20550"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138"/>
            <p:cNvGrpSpPr>
              <a:grpSpLocks/>
            </p:cNvGrpSpPr>
            <p:nvPr/>
          </p:nvGrpSpPr>
          <p:grpSpPr bwMode="auto">
            <a:xfrm>
              <a:off x="1384" y="1326"/>
              <a:ext cx="1488" cy="386"/>
              <a:chOff x="1488" y="1268"/>
              <a:chExt cx="1488" cy="615"/>
            </a:xfrm>
          </p:grpSpPr>
          <p:sp>
            <p:nvSpPr>
              <p:cNvPr id="20547"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丢特腓 </a:t>
                </a:r>
                <a:endParaRPr lang="zh-CN" altLang="en-US">
                  <a:latin typeface="Arial" pitchFamily="34" charset="0"/>
                  <a:ea typeface="SimSun" pitchFamily="2" charset="-122"/>
                </a:endParaRPr>
              </a:p>
            </p:txBody>
          </p:sp>
          <p:sp>
            <p:nvSpPr>
              <p:cNvPr id="20548"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140"/>
            <p:cNvGrpSpPr>
              <a:grpSpLocks/>
            </p:cNvGrpSpPr>
            <p:nvPr/>
          </p:nvGrpSpPr>
          <p:grpSpPr bwMode="auto">
            <a:xfrm>
              <a:off x="2872" y="1326"/>
              <a:ext cx="1480" cy="386"/>
              <a:chOff x="2976" y="1268"/>
              <a:chExt cx="1480" cy="615"/>
            </a:xfrm>
          </p:grpSpPr>
          <p:sp>
            <p:nvSpPr>
              <p:cNvPr id="20545"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低米丢 </a:t>
                </a:r>
                <a:endParaRPr lang="zh-CN" altLang="en-US">
                  <a:latin typeface="Arial" pitchFamily="34" charset="0"/>
                  <a:ea typeface="SimSun" pitchFamily="2" charset="-122"/>
                </a:endParaRPr>
              </a:p>
            </p:txBody>
          </p:sp>
          <p:sp>
            <p:nvSpPr>
              <p:cNvPr id="20546"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142"/>
            <p:cNvGrpSpPr>
              <a:grpSpLocks/>
            </p:cNvGrpSpPr>
            <p:nvPr/>
          </p:nvGrpSpPr>
          <p:grpSpPr bwMode="auto">
            <a:xfrm>
              <a:off x="-104" y="1712"/>
              <a:ext cx="1488" cy="387"/>
              <a:chOff x="0" y="1883"/>
              <a:chExt cx="1488" cy="615"/>
            </a:xfrm>
          </p:grpSpPr>
          <p:sp>
            <p:nvSpPr>
              <p:cNvPr id="20543"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称赞</a:t>
                </a:r>
                <a:endParaRPr lang="en-US" altLang="zh-CN" b="1">
                  <a:ea typeface="SimSun" pitchFamily="2" charset="-122"/>
                </a:endParaRPr>
              </a:p>
            </p:txBody>
          </p:sp>
          <p:sp>
            <p:nvSpPr>
              <p:cNvPr id="20544"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144"/>
            <p:cNvGrpSpPr>
              <a:grpSpLocks/>
            </p:cNvGrpSpPr>
            <p:nvPr/>
          </p:nvGrpSpPr>
          <p:grpSpPr bwMode="auto">
            <a:xfrm>
              <a:off x="1384" y="1712"/>
              <a:ext cx="1488" cy="387"/>
              <a:chOff x="1488" y="1883"/>
              <a:chExt cx="1488" cy="615"/>
            </a:xfrm>
          </p:grpSpPr>
          <p:sp>
            <p:nvSpPr>
              <p:cNvPr id="20541"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ea typeface="SimSun" pitchFamily="2" charset="-122"/>
                  </a:rPr>
                  <a:t>谴责</a:t>
                </a:r>
                <a:endParaRPr lang="en-US" altLang="zh-CN" b="1">
                  <a:ea typeface="SimSun" pitchFamily="2" charset="-122"/>
                </a:endParaRPr>
              </a:p>
            </p:txBody>
          </p:sp>
          <p:sp>
            <p:nvSpPr>
              <p:cNvPr id="20542"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146"/>
            <p:cNvGrpSpPr>
              <a:grpSpLocks/>
            </p:cNvGrpSpPr>
            <p:nvPr/>
          </p:nvGrpSpPr>
          <p:grpSpPr bwMode="auto">
            <a:xfrm>
              <a:off x="2872" y="1712"/>
              <a:ext cx="1480" cy="387"/>
              <a:chOff x="2976" y="1883"/>
              <a:chExt cx="1480" cy="615"/>
            </a:xfrm>
          </p:grpSpPr>
          <p:sp>
            <p:nvSpPr>
              <p:cNvPr id="20539"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推荐</a:t>
                </a:r>
                <a:endParaRPr lang="en-US" altLang="zh-CN" b="1">
                  <a:ea typeface="SimSun" pitchFamily="2" charset="-122"/>
                </a:endParaRPr>
              </a:p>
            </p:txBody>
          </p:sp>
          <p:sp>
            <p:nvSpPr>
              <p:cNvPr id="20540"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148"/>
            <p:cNvGrpSpPr>
              <a:grpSpLocks/>
            </p:cNvGrpSpPr>
            <p:nvPr/>
          </p:nvGrpSpPr>
          <p:grpSpPr bwMode="auto">
            <a:xfrm>
              <a:off x="-104" y="2099"/>
              <a:ext cx="1488" cy="454"/>
              <a:chOff x="0" y="2498"/>
              <a:chExt cx="1488" cy="721"/>
            </a:xfrm>
          </p:grpSpPr>
          <p:sp>
            <p:nvSpPr>
              <p:cNvPr id="20537"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支持传教士</a:t>
                </a:r>
                <a:endParaRPr lang="en-US" altLang="zh-CN" b="1">
                  <a:latin typeface="Arial" pitchFamily="34" charset="0"/>
                  <a:ea typeface="SimSun" pitchFamily="2" charset="-122"/>
                </a:endParaRPr>
              </a:p>
            </p:txBody>
          </p:sp>
          <p:sp>
            <p:nvSpPr>
              <p:cNvPr id="20538"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150"/>
            <p:cNvGrpSpPr>
              <a:grpSpLocks/>
            </p:cNvGrpSpPr>
            <p:nvPr/>
          </p:nvGrpSpPr>
          <p:grpSpPr bwMode="auto">
            <a:xfrm>
              <a:off x="1384" y="2099"/>
              <a:ext cx="1488" cy="454"/>
              <a:chOff x="1488" y="2498"/>
              <a:chExt cx="1488" cy="721"/>
            </a:xfrm>
          </p:grpSpPr>
          <p:sp>
            <p:nvSpPr>
              <p:cNvPr id="20535"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solidFill>
                      <a:srgbClr val="000000"/>
                    </a:solidFill>
                    <a:latin typeface="Arial" pitchFamily="34" charset="0"/>
                    <a:ea typeface="SimSun" pitchFamily="2" charset="-122"/>
                  </a:rPr>
                  <a:t>反对传教士</a:t>
                </a:r>
                <a:endParaRPr lang="en-US" altLang="zh-CN" b="1">
                  <a:solidFill>
                    <a:srgbClr val="000000"/>
                  </a:solidFill>
                  <a:latin typeface="Arial" pitchFamily="34" charset="0"/>
                  <a:cs typeface="Arial" pitchFamily="34" charset="0"/>
                </a:endParaRPr>
              </a:p>
            </p:txBody>
          </p:sp>
          <p:sp>
            <p:nvSpPr>
              <p:cNvPr id="20536"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152"/>
            <p:cNvGrpSpPr>
              <a:grpSpLocks/>
            </p:cNvGrpSpPr>
            <p:nvPr/>
          </p:nvGrpSpPr>
          <p:grpSpPr bwMode="auto">
            <a:xfrm>
              <a:off x="2872" y="2099"/>
              <a:ext cx="1480" cy="454"/>
              <a:chOff x="2976" y="2498"/>
              <a:chExt cx="1480" cy="721"/>
            </a:xfrm>
          </p:grpSpPr>
          <p:sp>
            <p:nvSpPr>
              <p:cNvPr id="20533"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ea typeface="SimSun" pitchFamily="2" charset="-122"/>
                  </a:rPr>
                  <a:t>是个传教士</a:t>
                </a:r>
                <a:endParaRPr lang="en-US" altLang="zh-CN" b="1">
                  <a:ea typeface="SimSun" pitchFamily="2" charset="-122"/>
                </a:endParaRPr>
              </a:p>
            </p:txBody>
          </p:sp>
          <p:sp>
            <p:nvSpPr>
              <p:cNvPr id="20534"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154"/>
            <p:cNvGrpSpPr>
              <a:grpSpLocks/>
            </p:cNvGrpSpPr>
            <p:nvPr/>
          </p:nvGrpSpPr>
          <p:grpSpPr bwMode="auto">
            <a:xfrm>
              <a:off x="-104" y="2553"/>
              <a:ext cx="432" cy="465"/>
              <a:chOff x="0" y="3219"/>
              <a:chExt cx="432" cy="740"/>
            </a:xfrm>
          </p:grpSpPr>
          <p:sp>
            <p:nvSpPr>
              <p:cNvPr id="20531" name="Rectangle 115"/>
              <p:cNvSpPr>
                <a:spLocks noChangeArrowheads="1"/>
              </p:cNvSpPr>
              <p:nvPr/>
            </p:nvSpPr>
            <p:spPr bwMode="auto">
              <a:xfrm>
                <a:off x="32"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问候与</a:t>
                </a:r>
                <a:r>
                  <a:rPr lang="en-US" altLang="zh-CN" sz="1500">
                    <a:latin typeface="Arial Narrow" pitchFamily="34" charset="0"/>
                    <a:ea typeface="SimSun" pitchFamily="2" charset="-122"/>
                  </a:rPr>
                  <a:t> </a:t>
                </a:r>
                <a:r>
                  <a:rPr lang="zh-CN" altLang="en-US" sz="1500">
                    <a:latin typeface="Arial Narrow" pitchFamily="34" charset="0"/>
                    <a:ea typeface="SimSun" pitchFamily="2" charset="-122"/>
                  </a:rPr>
                  <a:t>祷告</a:t>
                </a:r>
              </a:p>
              <a:p>
                <a:pPr eaLnBrk="1" hangingPunct="1">
                  <a:spcBef>
                    <a:spcPct val="0"/>
                  </a:spcBef>
                </a:pPr>
                <a:r>
                  <a:rPr lang="en-US" altLang="zh-CN" sz="1500">
                    <a:latin typeface="Arial Narrow" pitchFamily="34" charset="0"/>
                    <a:ea typeface="SimSun" pitchFamily="2" charset="-122"/>
                  </a:rPr>
                  <a:t>1-2</a:t>
                </a:r>
              </a:p>
            </p:txBody>
          </p:sp>
          <p:sp>
            <p:nvSpPr>
              <p:cNvPr id="20532"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156"/>
            <p:cNvGrpSpPr>
              <a:grpSpLocks/>
            </p:cNvGrpSpPr>
            <p:nvPr/>
          </p:nvGrpSpPr>
          <p:grpSpPr bwMode="auto">
            <a:xfrm>
              <a:off x="328" y="2553"/>
              <a:ext cx="448" cy="465"/>
              <a:chOff x="432" y="3219"/>
              <a:chExt cx="448" cy="740"/>
            </a:xfrm>
          </p:grpSpPr>
          <p:sp>
            <p:nvSpPr>
              <p:cNvPr id="20529"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a:latin typeface="Arial" pitchFamily="34" charset="0"/>
                    <a:ea typeface="SimSun" pitchFamily="2" charset="-122"/>
                  </a:rPr>
                  <a:t> </a:t>
                </a:r>
                <a:r>
                  <a:rPr lang="zh-CN" altLang="en-US" sz="1600">
                    <a:latin typeface="Arial Narrow" pitchFamily="34" charset="0"/>
                    <a:ea typeface="SimSun" pitchFamily="2" charset="-122"/>
                  </a:rPr>
                  <a:t>因神圣而喜悦</a:t>
                </a:r>
              </a:p>
              <a:p>
                <a:pPr eaLnBrk="1" hangingPunct="1">
                  <a:spcBef>
                    <a:spcPct val="0"/>
                  </a:spcBef>
                </a:pPr>
                <a:r>
                  <a:rPr lang="en-US" altLang="zh-CN" sz="1600">
                    <a:latin typeface="Arial Narrow" pitchFamily="34" charset="0"/>
                    <a:ea typeface="SimSun" pitchFamily="2" charset="-122"/>
                  </a:rPr>
                  <a:t>3-4</a:t>
                </a:r>
              </a:p>
            </p:txBody>
          </p:sp>
          <p:sp>
            <p:nvSpPr>
              <p:cNvPr id="20530"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158"/>
            <p:cNvGrpSpPr>
              <a:grpSpLocks/>
            </p:cNvGrpSpPr>
            <p:nvPr/>
          </p:nvGrpSpPr>
          <p:grpSpPr bwMode="auto">
            <a:xfrm>
              <a:off x="776" y="2553"/>
              <a:ext cx="608" cy="465"/>
              <a:chOff x="880" y="3219"/>
              <a:chExt cx="608" cy="740"/>
            </a:xfrm>
          </p:grpSpPr>
          <p:sp>
            <p:nvSpPr>
              <p:cNvPr id="20527"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800">
                    <a:latin typeface="Arial Narrow" pitchFamily="34" charset="0"/>
                    <a:ea typeface="SimSun" pitchFamily="2" charset="-122"/>
                  </a:rPr>
                  <a:t>支持证实了</a:t>
                </a:r>
              </a:p>
              <a:p>
                <a:pPr eaLnBrk="1" hangingPunct="1">
                  <a:spcBef>
                    <a:spcPct val="0"/>
                  </a:spcBef>
                </a:pPr>
                <a:r>
                  <a:rPr lang="en-US" altLang="zh-CN" sz="1800">
                    <a:latin typeface="Arial Narrow" pitchFamily="34" charset="0"/>
                    <a:ea typeface="SimSun" pitchFamily="2" charset="-122"/>
                  </a:rPr>
                  <a:t>5-8</a:t>
                </a:r>
              </a:p>
            </p:txBody>
          </p:sp>
          <p:sp>
            <p:nvSpPr>
              <p:cNvPr id="20528"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3" name="Group 160"/>
            <p:cNvGrpSpPr>
              <a:grpSpLocks/>
            </p:cNvGrpSpPr>
            <p:nvPr/>
          </p:nvGrpSpPr>
          <p:grpSpPr bwMode="auto">
            <a:xfrm>
              <a:off x="1384" y="2553"/>
              <a:ext cx="512" cy="465"/>
              <a:chOff x="1488" y="3219"/>
              <a:chExt cx="512" cy="740"/>
            </a:xfrm>
          </p:grpSpPr>
          <p:sp>
            <p:nvSpPr>
              <p:cNvPr id="20525" name="Rectangle 118"/>
              <p:cNvSpPr>
                <a:spLocks noChangeArrowheads="1"/>
              </p:cNvSpPr>
              <p:nvPr/>
            </p:nvSpPr>
            <p:spPr bwMode="auto">
              <a:xfrm>
                <a:off x="1520"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为了拒绝约翰</a:t>
                </a:r>
              </a:p>
              <a:p>
                <a:pPr eaLnBrk="1" hangingPunct="1">
                  <a:spcBef>
                    <a:spcPct val="0"/>
                  </a:spcBef>
                </a:pPr>
                <a:r>
                  <a:rPr lang="en-US" altLang="zh-CN" sz="1600">
                    <a:latin typeface="Arial Narrow" pitchFamily="34" charset="0"/>
                    <a:ea typeface="SimSun" pitchFamily="2" charset="-122"/>
                  </a:rPr>
                  <a:t>9</a:t>
                </a:r>
              </a:p>
            </p:txBody>
          </p:sp>
          <p:sp>
            <p:nvSpPr>
              <p:cNvPr id="20526"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4" name="Group 162"/>
            <p:cNvGrpSpPr>
              <a:grpSpLocks/>
            </p:cNvGrpSpPr>
            <p:nvPr/>
          </p:nvGrpSpPr>
          <p:grpSpPr bwMode="auto">
            <a:xfrm>
              <a:off x="1896" y="2553"/>
              <a:ext cx="544" cy="465"/>
              <a:chOff x="2000" y="3219"/>
              <a:chExt cx="544" cy="740"/>
            </a:xfrm>
          </p:grpSpPr>
          <p:sp>
            <p:nvSpPr>
              <p:cNvPr id="20523"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为了反对的传教士</a:t>
                </a:r>
              </a:p>
              <a:p>
                <a:pPr eaLnBrk="1" hangingPunct="1">
                  <a:spcBef>
                    <a:spcPct val="0"/>
                  </a:spcBef>
                </a:pPr>
                <a:r>
                  <a:rPr lang="en-US" altLang="zh-CN" sz="1600">
                    <a:latin typeface="Arial Narrow" pitchFamily="34" charset="0"/>
                    <a:ea typeface="SimSun" pitchFamily="2" charset="-122"/>
                  </a:rPr>
                  <a:t>10</a:t>
                </a:r>
              </a:p>
            </p:txBody>
          </p:sp>
          <p:sp>
            <p:nvSpPr>
              <p:cNvPr id="20524"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5" name="Group 164"/>
            <p:cNvGrpSpPr>
              <a:grpSpLocks/>
            </p:cNvGrpSpPr>
            <p:nvPr/>
          </p:nvGrpSpPr>
          <p:grpSpPr bwMode="auto">
            <a:xfrm>
              <a:off x="2440" y="2553"/>
              <a:ext cx="432" cy="465"/>
              <a:chOff x="2544" y="3219"/>
              <a:chExt cx="432" cy="740"/>
            </a:xfrm>
          </p:grpSpPr>
          <p:sp>
            <p:nvSpPr>
              <p:cNvPr id="20521"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600">
                    <a:latin typeface="Arial Narrow" pitchFamily="34" charset="0"/>
                    <a:ea typeface="SimSun" pitchFamily="2" charset="-122"/>
                  </a:rPr>
                  <a:t> </a:t>
                </a:r>
              </a:p>
              <a:p>
                <a:pPr eaLnBrk="1" hangingPunct="1">
                  <a:spcBef>
                    <a:spcPct val="0"/>
                  </a:spcBef>
                </a:pPr>
                <a:r>
                  <a:rPr lang="zh-CN" altLang="en-US" sz="1600">
                    <a:latin typeface="Arial Narrow" pitchFamily="34" charset="0"/>
                    <a:ea typeface="SimSun" pitchFamily="2" charset="-122"/>
                  </a:rPr>
                  <a:t>为了做罪恶</a:t>
                </a:r>
              </a:p>
              <a:p>
                <a:pPr eaLnBrk="1" hangingPunct="1">
                  <a:spcBef>
                    <a:spcPct val="0"/>
                  </a:spcBef>
                </a:pPr>
                <a:r>
                  <a:rPr lang="en-US" altLang="zh-CN" sz="1600">
                    <a:latin typeface="Arial Narrow" pitchFamily="34" charset="0"/>
                    <a:ea typeface="SimSun" pitchFamily="2" charset="-122"/>
                  </a:rPr>
                  <a:t>11 </a:t>
                </a:r>
              </a:p>
              <a:p>
                <a:pPr eaLnBrk="1" hangingPunct="1">
                  <a:spcBef>
                    <a:spcPct val="0"/>
                  </a:spcBef>
                </a:pPr>
                <a:r>
                  <a:rPr lang="en-US" altLang="zh-CN" sz="1600">
                    <a:latin typeface="Arial Narrow" pitchFamily="34" charset="0"/>
                    <a:ea typeface="SimSun" pitchFamily="2" charset="-122"/>
                  </a:rPr>
                  <a:t> </a:t>
                </a:r>
              </a:p>
            </p:txBody>
          </p:sp>
          <p:sp>
            <p:nvSpPr>
              <p:cNvPr id="20522"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6" name="Group 166"/>
            <p:cNvGrpSpPr>
              <a:grpSpLocks/>
            </p:cNvGrpSpPr>
            <p:nvPr/>
          </p:nvGrpSpPr>
          <p:grpSpPr bwMode="auto">
            <a:xfrm>
              <a:off x="2872" y="2553"/>
              <a:ext cx="480" cy="465"/>
              <a:chOff x="2976" y="3219"/>
              <a:chExt cx="480" cy="740"/>
            </a:xfrm>
          </p:grpSpPr>
          <p:sp>
            <p:nvSpPr>
              <p:cNvPr id="20519"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好名誉</a:t>
                </a:r>
              </a:p>
              <a:p>
                <a:pPr eaLnBrk="1" hangingPunct="1">
                  <a:spcBef>
                    <a:spcPct val="0"/>
                  </a:spcBef>
                </a:pPr>
                <a:r>
                  <a:rPr lang="en-US" altLang="zh-CN" sz="1600">
                    <a:latin typeface="Arial Narrow" pitchFamily="34" charset="0"/>
                    <a:ea typeface="SimSun" pitchFamily="2" charset="-122"/>
                  </a:rPr>
                  <a:t>12</a:t>
                </a:r>
              </a:p>
            </p:txBody>
          </p:sp>
          <p:sp>
            <p:nvSpPr>
              <p:cNvPr id="20520"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7" name="Group 168"/>
            <p:cNvGrpSpPr>
              <a:grpSpLocks/>
            </p:cNvGrpSpPr>
            <p:nvPr/>
          </p:nvGrpSpPr>
          <p:grpSpPr bwMode="auto">
            <a:xfrm>
              <a:off x="3352" y="2553"/>
              <a:ext cx="488" cy="465"/>
              <a:chOff x="3456" y="3219"/>
              <a:chExt cx="488" cy="740"/>
            </a:xfrm>
          </p:grpSpPr>
          <p:sp>
            <p:nvSpPr>
              <p:cNvPr id="20517"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sz="1600">
                    <a:latin typeface="Arial Narrow" pitchFamily="34" charset="0"/>
                    <a:ea typeface="SimSun" pitchFamily="2" charset="-122"/>
                  </a:rPr>
                  <a:t>期望中的探访</a:t>
                </a:r>
              </a:p>
              <a:p>
                <a:pPr eaLnBrk="1" hangingPunct="1">
                  <a:spcBef>
                    <a:spcPct val="0"/>
                  </a:spcBef>
                </a:pPr>
                <a:r>
                  <a:rPr lang="en-US" altLang="zh-CN" sz="1600">
                    <a:latin typeface="Arial Narrow" pitchFamily="34" charset="0"/>
                    <a:ea typeface="SimSun" pitchFamily="2" charset="-122"/>
                  </a:rPr>
                  <a:t>13-14.a</a:t>
                </a:r>
              </a:p>
            </p:txBody>
          </p:sp>
          <p:sp>
            <p:nvSpPr>
              <p:cNvPr id="20518"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8" name="Group 170"/>
            <p:cNvGrpSpPr>
              <a:grpSpLocks/>
            </p:cNvGrpSpPr>
            <p:nvPr/>
          </p:nvGrpSpPr>
          <p:grpSpPr bwMode="auto">
            <a:xfrm>
              <a:off x="3840" y="2553"/>
              <a:ext cx="512" cy="465"/>
              <a:chOff x="3944" y="3219"/>
              <a:chExt cx="512" cy="740"/>
            </a:xfrm>
          </p:grpSpPr>
          <p:sp>
            <p:nvSpPr>
              <p:cNvPr id="20515" name="Rectangle 123"/>
              <p:cNvSpPr>
                <a:spLocks noChangeArrowheads="1"/>
              </p:cNvSpPr>
              <p:nvPr/>
            </p:nvSpPr>
            <p:spPr bwMode="auto">
              <a:xfrm>
                <a:off x="3976" y="3219"/>
                <a:ext cx="448"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sz="1800" b="1">
                    <a:latin typeface="Arial Narrow" pitchFamily="34" charset="0"/>
                    <a:ea typeface="SimSun" pitchFamily="2" charset="-122"/>
                  </a:rPr>
                  <a:t> </a:t>
                </a:r>
                <a:r>
                  <a:rPr lang="zh-CN" altLang="en-US" sz="1500">
                    <a:latin typeface="Arial Narrow" pitchFamily="34" charset="0"/>
                    <a:ea typeface="SimSun" pitchFamily="2" charset="-122"/>
                  </a:rPr>
                  <a:t>富感情的问候</a:t>
                </a:r>
              </a:p>
              <a:p>
                <a:pPr eaLnBrk="1" hangingPunct="1">
                  <a:spcBef>
                    <a:spcPct val="0"/>
                  </a:spcBef>
                </a:pPr>
                <a:r>
                  <a:rPr lang="en-US" altLang="zh-CN" sz="1500">
                    <a:latin typeface="Arial Narrow" pitchFamily="34" charset="0"/>
                    <a:ea typeface="SimSun" pitchFamily="2" charset="-122"/>
                  </a:rPr>
                  <a:t>14b-d</a:t>
                </a:r>
              </a:p>
            </p:txBody>
          </p:sp>
          <p:sp>
            <p:nvSpPr>
              <p:cNvPr id="20516"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9" name="Group 174"/>
            <p:cNvGrpSpPr>
              <a:grpSpLocks/>
            </p:cNvGrpSpPr>
            <p:nvPr/>
          </p:nvGrpSpPr>
          <p:grpSpPr bwMode="auto">
            <a:xfrm>
              <a:off x="-104" y="3018"/>
              <a:ext cx="4457" cy="387"/>
              <a:chOff x="0" y="3959"/>
              <a:chExt cx="5968" cy="615"/>
            </a:xfrm>
          </p:grpSpPr>
          <p:sp>
            <p:nvSpPr>
              <p:cNvPr id="20513"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en-US" altLang="zh-CN" b="1">
                    <a:latin typeface="Arial" pitchFamily="34" charset="0"/>
                    <a:ea typeface="SimSun" pitchFamily="2" charset="-122"/>
                  </a:rPr>
                  <a:t> </a:t>
                </a:r>
                <a:r>
                  <a:rPr lang="zh-CN" altLang="en-US" b="1">
                    <a:latin typeface="Arial" pitchFamily="34" charset="0"/>
                    <a:ea typeface="SimSun" pitchFamily="2" charset="-122"/>
                  </a:rPr>
                  <a:t>亞西亞</a:t>
                </a:r>
                <a:endParaRPr lang="zh-CN" altLang="en-US">
                  <a:latin typeface="Arial" pitchFamily="34" charset="0"/>
                  <a:ea typeface="SimSun" pitchFamily="2" charset="-122"/>
                </a:endParaRPr>
              </a:p>
            </p:txBody>
          </p:sp>
          <p:sp>
            <p:nvSpPr>
              <p:cNvPr id="20514"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10" name="Group 176"/>
            <p:cNvGrpSpPr>
              <a:grpSpLocks/>
            </p:cNvGrpSpPr>
            <p:nvPr/>
          </p:nvGrpSpPr>
          <p:grpSpPr bwMode="auto">
            <a:xfrm>
              <a:off x="-104" y="3405"/>
              <a:ext cx="4457" cy="387"/>
              <a:chOff x="0" y="4574"/>
              <a:chExt cx="5968" cy="615"/>
            </a:xfrm>
          </p:grpSpPr>
          <p:sp>
            <p:nvSpPr>
              <p:cNvPr id="20511"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spcBef>
                    <a:spcPct val="0"/>
                  </a:spcBef>
                </a:pPr>
                <a:r>
                  <a:rPr lang="zh-CN" altLang="en-US" b="1">
                    <a:latin typeface="Arial" pitchFamily="34" charset="0"/>
                    <a:ea typeface="SimSun" pitchFamily="2" charset="-122"/>
                  </a:rPr>
                  <a:t>公元</a:t>
                </a:r>
                <a:r>
                  <a:rPr lang="en-US" altLang="zh-CN" b="1">
                    <a:latin typeface="Arial" pitchFamily="34" charset="0"/>
                    <a:ea typeface="SimSun" pitchFamily="2" charset="-122"/>
                  </a:rPr>
                  <a:t>90</a:t>
                </a:r>
                <a:r>
                  <a:rPr lang="zh-CN" altLang="en-US" b="1">
                    <a:latin typeface="Arial" pitchFamily="34" charset="0"/>
                    <a:ea typeface="SimSun" pitchFamily="2" charset="-122"/>
                  </a:rPr>
                  <a:t>年间</a:t>
                </a:r>
                <a:endParaRPr lang="zh-CN" altLang="en-US">
                  <a:latin typeface="Arial" pitchFamily="34" charset="0"/>
                  <a:ea typeface="SimSun" pitchFamily="2" charset="-122"/>
                </a:endParaRPr>
              </a:p>
            </p:txBody>
          </p:sp>
          <p:sp>
            <p:nvSpPr>
              <p:cNvPr id="20512"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2000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2000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2000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2000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20485" name="Picture 181" descr="j03369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90" descr="j0227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6935" y="19050"/>
            <a:ext cx="7521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8441" name="Text Box 9"/>
          <p:cNvSpPr txBox="1">
            <a:spLocks noChangeArrowheads="1"/>
          </p:cNvSpPr>
          <p:nvPr/>
        </p:nvSpPr>
        <p:spPr bwMode="auto">
          <a:xfrm>
            <a:off x="-36513" y="765175"/>
            <a:ext cx="2736851" cy="3785652"/>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低米丢</a:t>
            </a:r>
            <a:endParaRPr kumimoji="0" lang="en-US" altLang="zh-SG"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一般成为</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传道士</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(12)</a:t>
            </a: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I. </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如该犹一般帮助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他人</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传真理</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 (5-8)</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我们要怎么服从神的真理</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63226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36">
                                            <p:txEl>
                                              <p:pRg st="1" end="1"/>
                                            </p:txEl>
                                          </p:spTgt>
                                        </p:tgtEl>
                                        <p:attrNameLst>
                                          <p:attrName>style.visibility</p:attrName>
                                        </p:attrNameLst>
                                      </p:cBhvr>
                                      <p:to>
                                        <p:strVal val="visible"/>
                                      </p:to>
                                    </p:set>
                                    <p:anim calcmode="lin" valueType="num">
                                      <p:cBhvr additive="base">
                                        <p:cTn id="15"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bg/>
                                          </p:spTgt>
                                        </p:tgtEl>
                                        <p:attrNameLst>
                                          <p:attrName>style.visibility</p:attrName>
                                        </p:attrNameLst>
                                      </p:cBhvr>
                                      <p:to>
                                        <p:strVal val="visible"/>
                                      </p:to>
                                    </p:set>
                                    <p:anim calcmode="lin" valueType="num">
                                      <p:cBhvr additive="base">
                                        <p:cTn id="2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41">
                                            <p:bg/>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441">
                                            <p:txEl>
                                              <p:pRg st="0" end="0"/>
                                            </p:txEl>
                                          </p:spTgt>
                                        </p:tgtEl>
                                        <p:attrNameLst>
                                          <p:attrName>style.visibility</p:attrName>
                                        </p:attrNameLst>
                                      </p:cBhvr>
                                      <p:to>
                                        <p:strVal val="visible"/>
                                      </p:to>
                                    </p:set>
                                    <p:anim calcmode="lin" valueType="num">
                                      <p:cBhvr additive="base">
                                        <p:cTn id="2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4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441">
                                            <p:txEl>
                                              <p:pRg st="1" end="1"/>
                                            </p:txEl>
                                          </p:spTgt>
                                        </p:tgtEl>
                                        <p:attrNameLst>
                                          <p:attrName>style.visibility</p:attrName>
                                        </p:attrNameLst>
                                      </p:cBhvr>
                                      <p:to>
                                        <p:strVal val="visible"/>
                                      </p:to>
                                    </p:set>
                                    <p:anim calcmode="lin" valueType="num">
                                      <p:cBhvr additive="base">
                                        <p:cTn id="33" dur="500" fill="hold"/>
                                        <p:tgtEl>
                                          <p:spTgt spid="18441">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8441">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8441">
                                            <p:txEl>
                                              <p:pRg st="2" end="2"/>
                                            </p:txEl>
                                          </p:spTgt>
                                        </p:tgtEl>
                                        <p:attrNameLst>
                                          <p:attrName>style.visibility</p:attrName>
                                        </p:attrNameLst>
                                      </p:cBhvr>
                                      <p:to>
                                        <p:strVal val="visible"/>
                                      </p:to>
                                    </p:set>
                                    <p:anim calcmode="lin" valueType="num">
                                      <p:cBhvr additive="base">
                                        <p:cTn id="37"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441">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441">
                                            <p:txEl>
                                              <p:pRg st="3" end="3"/>
                                            </p:txEl>
                                          </p:spTgt>
                                        </p:tgtEl>
                                        <p:attrNameLst>
                                          <p:attrName>style.visibility</p:attrName>
                                        </p:attrNameLst>
                                      </p:cBhvr>
                                      <p:to>
                                        <p:strVal val="visible"/>
                                      </p:to>
                                    </p:set>
                                    <p:anim calcmode="lin" valueType="num">
                                      <p:cBhvr additive="base">
                                        <p:cTn id="41" dur="500" fill="hold"/>
                                        <p:tgtEl>
                                          <p:spTgt spid="18441">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41">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441">
                                            <p:txEl>
                                              <p:pRg st="4" end="4"/>
                                            </p:txEl>
                                          </p:spTgt>
                                        </p:tgtEl>
                                        <p:attrNameLst>
                                          <p:attrName>style.visibility</p:attrName>
                                        </p:attrNameLst>
                                      </p:cBhvr>
                                      <p:to>
                                        <p:strVal val="visible"/>
                                      </p:to>
                                    </p:set>
                                    <p:anim calcmode="lin" valueType="num">
                                      <p:cBhvr additive="base">
                                        <p:cTn id="45" dur="500" fill="hold"/>
                                        <p:tgtEl>
                                          <p:spTgt spid="18441">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8441">
                                            <p:txEl>
                                              <p:pRg st="4" end="4"/>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8441" grpId="0" build="p" animBg="1" autoUpdateAnimBg="0"/>
      <p:bldP spid="18436" grpId="0" build="p"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我曾经略略写信给你那里的教会，但他们中间那好作领袖的丢特腓不接待我们。 </a:t>
            </a:r>
            <a:r>
              <a:rPr lang="en-US" altLang="zh-CN" b="1" baseline="30000" dirty="0">
                <a:effectLst>
                  <a:glow rad="127000">
                    <a:schemeClr val="tx1"/>
                  </a:glow>
                </a:effectLst>
                <a:latin typeface="Arial" charset="0"/>
                <a:ea typeface="ＭＳ Ｐゴシック" charset="0"/>
                <a:cs typeface="ＭＳ Ｐゴシック" charset="0"/>
              </a:rPr>
              <a:t>10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因此，我来的时候，必要提起他所作的事，就是他用恶言中伤我们；这还不够，他不但不接待弟兄，还要阻止那些想要接待的人，甚至把他们赶出教会。</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833229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7188" y="-28575"/>
            <a:ext cx="241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258052" name="Rectangle 5"/>
          <p:cNvSpPr>
            <a:spLocks noChangeArrowheads="1"/>
          </p:cNvSpPr>
          <p:nvPr/>
        </p:nvSpPr>
        <p:spPr bwMode="auto">
          <a:xfrm>
            <a:off x="3831323" y="211138"/>
            <a:ext cx="2287806"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zh-CN" altLang="en-US" sz="5400" b="1" dirty="0">
                <a:solidFill>
                  <a:srgbClr val="000000"/>
                </a:solidFill>
                <a:latin typeface="Arial" charset="0"/>
                <a:ea typeface="ＭＳ Ｐゴシック" charset="0"/>
              </a:rPr>
              <a:t>丢特腓</a:t>
            </a:r>
            <a:endParaRPr lang="en-US" sz="5400" b="1" dirty="0">
              <a:solidFill>
                <a:srgbClr val="000000"/>
              </a:solidFill>
              <a:latin typeface="Arial" charset="0"/>
              <a:ea typeface="ＭＳ Ｐゴシック" charset="0"/>
            </a:endParaRPr>
          </a:p>
        </p:txBody>
      </p:sp>
      <p:sp>
        <p:nvSpPr>
          <p:cNvPr id="12" name="Text Box 8"/>
          <p:cNvSpPr txBox="1">
            <a:spLocks noChangeArrowheads="1"/>
          </p:cNvSpPr>
          <p:nvPr/>
        </p:nvSpPr>
        <p:spPr bwMode="auto">
          <a:xfrm>
            <a:off x="179388" y="1341438"/>
            <a:ext cx="6300787" cy="646331"/>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defRPr/>
            </a:pPr>
            <a:r>
              <a:rPr lang="ru-RU" sz="3600" b="1" dirty="0">
                <a:solidFill>
                  <a:srgbClr val="FFFFFF"/>
                </a:solidFill>
                <a:latin typeface="Arial"/>
                <a:cs typeface="Arial"/>
              </a:rPr>
              <a:t>"</a:t>
            </a:r>
            <a:r>
              <a:rPr lang="zh-CN" altLang="en-US" sz="3600" b="1" dirty="0">
                <a:solidFill>
                  <a:srgbClr val="FFFFFF"/>
                </a:solidFill>
                <a:latin typeface="Arial"/>
                <a:cs typeface="Arial"/>
              </a:rPr>
              <a:t>名字含义：“受宙斯滋养的人”</a:t>
            </a:r>
            <a:endParaRPr lang="en-US" altLang="zh-CN" sz="3600" b="1" dirty="0">
              <a:solidFill>
                <a:srgbClr val="FFFFFF"/>
              </a:solidFill>
              <a:effectLst>
                <a:outerShdw blurRad="38100" dist="38100" dir="2700000" algn="tl">
                  <a:srgbClr val="000000">
                    <a:alpha val="43137"/>
                  </a:srgbClr>
                </a:outerShdw>
              </a:effectLst>
              <a:latin typeface="Arial"/>
              <a:cs typeface="Arial"/>
            </a:endParaRPr>
          </a:p>
        </p:txBody>
      </p:sp>
      <p:sp>
        <p:nvSpPr>
          <p:cNvPr id="13" name="Text Box 8"/>
          <p:cNvSpPr txBox="1">
            <a:spLocks noChangeArrowheads="1"/>
          </p:cNvSpPr>
          <p:nvPr/>
        </p:nvSpPr>
        <p:spPr bwMode="auto">
          <a:xfrm>
            <a:off x="34925" y="2416175"/>
            <a:ext cx="6661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buFont typeface="Arial" charset="0"/>
              <a:buChar char="•"/>
            </a:pPr>
            <a:r>
              <a:rPr lang="zh-CN" altLang="en-US" sz="4000" b="1" dirty="0">
                <a:solidFill>
                  <a:srgbClr val="FFFFFF"/>
                </a:solidFill>
                <a:latin typeface="Arial" charset="0"/>
                <a:cs typeface="Arial" charset="0"/>
              </a:rPr>
              <a:t>毁谤约翰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拒绝接待宣教士 </a:t>
            </a:r>
            <a:endParaRPr lang="en-US" altLang="zh-CN" sz="4000" b="1" dirty="0">
              <a:solidFill>
                <a:srgbClr val="FFFFFF"/>
              </a:solidFill>
              <a:latin typeface="Arial" charset="0"/>
              <a:cs typeface="Arial" charset="0"/>
            </a:endParaRPr>
          </a:p>
          <a:p>
            <a:pPr algn="l" eaLnBrk="1" hangingPunct="1">
              <a:spcBef>
                <a:spcPct val="0"/>
              </a:spcBef>
              <a:buFont typeface="Arial" charset="0"/>
              <a:buChar char="•"/>
            </a:pPr>
            <a:r>
              <a:rPr lang="zh-CN" altLang="en-US" sz="4000" b="1" dirty="0">
                <a:solidFill>
                  <a:srgbClr val="FFFFFF"/>
                </a:solidFill>
                <a:latin typeface="Arial" charset="0"/>
                <a:cs typeface="Arial" charset="0"/>
              </a:rPr>
              <a:t>将支持宣教的人赶出教会</a:t>
            </a:r>
            <a:endParaRPr lang="en-US" altLang="zh-CN" sz="4000" b="1" dirty="0">
              <a:solidFill>
                <a:srgbClr val="FFFFFF"/>
              </a:solidFill>
              <a:latin typeface="Arial" charset="0"/>
              <a:cs typeface="Arial" charset="0"/>
            </a:endParaRPr>
          </a:p>
        </p:txBody>
      </p:sp>
    </p:spTree>
    <p:extLst>
      <p:ext uri="{BB962C8B-B14F-4D97-AF65-F5344CB8AC3E}">
        <p14:creationId xmlns:p14="http://schemas.microsoft.com/office/powerpoint/2010/main" val="2465305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altLang="zh-CN" sz="8000" b="1" dirty="0" err="1">
                <a:solidFill>
                  <a:srgbClr val="000000"/>
                </a:solidFill>
                <a:latin typeface="Arial" charset="0"/>
              </a:rPr>
              <a:t>阻碍</a:t>
            </a:r>
            <a:r>
              <a:rPr lang="zh-CN" altLang="en-US" sz="8000" b="1" dirty="0">
                <a:solidFill>
                  <a:srgbClr val="000000"/>
                </a:solidFill>
                <a:latin typeface="Arial" charset="0"/>
              </a:rPr>
              <a:t> 拦阻</a:t>
            </a:r>
            <a:endParaRPr lang="en-US" altLang="zh-CN" sz="8000" b="1" dirty="0">
              <a:solidFill>
                <a:srgbClr val="000000"/>
              </a:solidFill>
              <a:latin typeface="Arial" charset="0"/>
            </a:endParaRP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000" b="1" dirty="0" err="1">
                <a:solidFill>
                  <a:srgbClr val="000000"/>
                </a:solidFill>
                <a:latin typeface="Arial" charset="0"/>
              </a:rPr>
              <a:t>阻碍</a:t>
            </a:r>
            <a:r>
              <a:rPr lang="zh-CN" altLang="en-US" sz="8000" b="1" dirty="0">
                <a:solidFill>
                  <a:srgbClr val="000000"/>
                </a:solidFill>
                <a:latin typeface="Arial" charset="0"/>
              </a:rPr>
              <a:t> 拦阻</a:t>
            </a:r>
            <a:endParaRPr lang="en-US" sz="8000" b="1" dirty="0">
              <a:solidFill>
                <a:srgbClr val="000000"/>
              </a:solidFill>
              <a:latin typeface="Arial" charset="0"/>
            </a:endParaRPr>
          </a:p>
        </p:txBody>
      </p:sp>
      <p:sp>
        <p:nvSpPr>
          <p:cNvPr id="2" name="文本框 1">
            <a:extLst>
              <a:ext uri="{FF2B5EF4-FFF2-40B4-BE49-F238E27FC236}">
                <a16:creationId xmlns:a16="http://schemas.microsoft.com/office/drawing/2014/main" id="{712ACC3A-B679-719C-B2A8-12D3C705D952}"/>
              </a:ext>
            </a:extLst>
          </p:cNvPr>
          <p:cNvSpPr txBox="1"/>
          <p:nvPr/>
        </p:nvSpPr>
        <p:spPr>
          <a:xfrm>
            <a:off x="-46038" y="66183"/>
            <a:ext cx="9297988" cy="1323439"/>
          </a:xfrm>
          <a:prstGeom prst="rect">
            <a:avLst/>
          </a:prstGeom>
          <a:solidFill>
            <a:srgbClr val="FF0000"/>
          </a:solidFill>
        </p:spPr>
        <p:txBody>
          <a:bodyPr wrap="square" rtlCol="0">
            <a:spAutoFit/>
          </a:bodyPr>
          <a:lstStyle/>
          <a:p>
            <a:r>
              <a:rPr lang="zh-CN" altLang="en-US" sz="8000" dirty="0">
                <a:solidFill>
                  <a:schemeClr val="bg1"/>
                </a:solidFill>
              </a:rPr>
              <a:t>门徒训练</a:t>
            </a:r>
            <a:endParaRPr kumimoji="1" lang="zh-CN" altLang="en-US" sz="8000" dirty="0">
              <a:solidFill>
                <a:schemeClr val="bg1"/>
              </a:solidFill>
            </a:endParaRPr>
          </a:p>
        </p:txBody>
      </p:sp>
    </p:spTree>
    <p:extLst>
      <p:ext uri="{BB962C8B-B14F-4D97-AF65-F5344CB8AC3E}">
        <p14:creationId xmlns:p14="http://schemas.microsoft.com/office/powerpoint/2010/main" val="25100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zh-CN" altLang="en-US" sz="7200" dirty="0"/>
              <a:t>我们应该指名道姓地指出假教师吗？</a:t>
            </a:r>
            <a:endParaRPr lang="en-US" sz="7200" dirty="0"/>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2800" dirty="0">
                <a:solidFill>
                  <a:srgbClr val="CCECFF"/>
                </a:solidFill>
              </a:rPr>
              <a:t>约翰是这么做的。</a:t>
            </a:r>
            <a:endParaRPr lang="en-US" sz="2800" dirty="0">
              <a:solidFill>
                <a:srgbClr val="CCECFF"/>
              </a:solidFill>
            </a:endParaRPr>
          </a:p>
        </p:txBody>
      </p:sp>
      <p:pic>
        <p:nvPicPr>
          <p:cNvPr id="30310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836613"/>
            <a:ext cx="39608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4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6000" dirty="0"/>
              <a:t>哈罗德</a:t>
            </a:r>
            <a:r>
              <a:rPr lang="en-US" altLang="zh-CN" sz="6000" dirty="0"/>
              <a:t>·</a:t>
            </a:r>
            <a:r>
              <a:rPr lang="zh-CN" altLang="en-US" sz="6000" dirty="0"/>
              <a:t>坎平</a:t>
            </a:r>
            <a:endParaRPr lang="en-US" sz="7200" dirty="0"/>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t>耶稣会在</a:t>
            </a:r>
            <a:r>
              <a:rPr lang="en-US" altLang="zh-CN" sz="3600" dirty="0"/>
              <a:t>1994</a:t>
            </a:r>
            <a:r>
              <a:rPr lang="zh-CN" altLang="en-US" sz="3600" dirty="0"/>
              <a:t>年再来</a:t>
            </a:r>
            <a:r>
              <a:rPr lang="ru-RU" sz="3600" dirty="0">
                <a:solidFill>
                  <a:srgbClr val="CCECFF"/>
                </a:solidFill>
              </a:rPr>
              <a:t>"</a:t>
            </a:r>
            <a:endParaRPr lang="en-US" sz="3600" dirty="0">
              <a:solidFill>
                <a:srgbClr val="CCECFF"/>
              </a:solidFill>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5</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zh-CN" altLang="en-US" sz="3600" dirty="0">
                <a:solidFill>
                  <a:srgbClr val="CCECFF"/>
                </a:solidFill>
              </a:rPr>
              <a:t>耶稣会在</a:t>
            </a:r>
            <a:r>
              <a:rPr lang="en-US" altLang="zh-CN" sz="3600" dirty="0">
                <a:solidFill>
                  <a:srgbClr val="CCECFF"/>
                </a:solidFill>
              </a:rPr>
              <a:t>2011</a:t>
            </a:r>
            <a:r>
              <a:rPr lang="zh-CN" altLang="en-US" sz="3600" dirty="0">
                <a:solidFill>
                  <a:srgbClr val="CCECFF"/>
                </a:solidFill>
              </a:rPr>
              <a:t>年</a:t>
            </a:r>
            <a:r>
              <a:rPr lang="en-US" altLang="zh-CN" sz="3600" dirty="0">
                <a:solidFill>
                  <a:srgbClr val="CCECFF"/>
                </a:solidFill>
              </a:rPr>
              <a:t>10</a:t>
            </a:r>
            <a:r>
              <a:rPr lang="zh-CN" altLang="en-US" sz="3600" dirty="0">
                <a:solidFill>
                  <a:srgbClr val="CCECFF"/>
                </a:solidFill>
              </a:rPr>
              <a:t>月</a:t>
            </a:r>
            <a:r>
              <a:rPr lang="en-US" altLang="zh-CN" sz="3600" dirty="0">
                <a:solidFill>
                  <a:srgbClr val="CCECFF"/>
                </a:solidFill>
              </a:rPr>
              <a:t>21</a:t>
            </a:r>
            <a:r>
              <a:rPr lang="zh-CN" altLang="en-US" sz="3600" dirty="0">
                <a:solidFill>
                  <a:srgbClr val="CCECFF"/>
                </a:solidFill>
              </a:rPr>
              <a:t>日再来</a:t>
            </a:r>
            <a:r>
              <a:rPr lang="ru-RU" sz="3600" dirty="0">
                <a:solidFill>
                  <a:srgbClr val="CCECFF"/>
                </a:solidFill>
              </a:rPr>
              <a:t>"</a:t>
            </a:r>
            <a:endParaRPr lang="en-US" sz="3600" dirty="0">
              <a:solidFill>
                <a:srgbClr val="CCECFF"/>
              </a:solidFill>
            </a:endParaRPr>
          </a:p>
        </p:txBody>
      </p:sp>
    </p:spTree>
    <p:extLst>
      <p:ext uri="{BB962C8B-B14F-4D97-AF65-F5344CB8AC3E}">
        <p14:creationId xmlns:p14="http://schemas.microsoft.com/office/powerpoint/2010/main" val="45230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br>
              <a:rPr lang="en-US" sz="7200" dirty="0"/>
            </a:br>
            <a:r>
              <a:rPr lang="zh-CN" altLang="en-US" sz="5400" dirty="0"/>
              <a:t>哈罗德</a:t>
            </a:r>
            <a:r>
              <a:rPr lang="en-US" altLang="zh-CN" sz="5400" dirty="0"/>
              <a:t>·</a:t>
            </a:r>
            <a:r>
              <a:rPr lang="zh-CN" altLang="en-US" sz="5400" dirty="0"/>
              <a:t>坎平</a:t>
            </a:r>
            <a:endParaRPr lang="en-US" sz="7200" dirty="0"/>
          </a:p>
        </p:txBody>
      </p:sp>
      <p:sp>
        <p:nvSpPr>
          <p:cNvPr id="8" name="Title 1"/>
          <p:cNvSpPr txBox="1">
            <a:spLocks/>
          </p:cNvSpPr>
          <p:nvPr/>
        </p:nvSpPr>
        <p:spPr bwMode="auto">
          <a:xfrm>
            <a:off x="251520" y="512106"/>
            <a:ext cx="8568952"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zh-CN" altLang="en-US" sz="3200" b="0" dirty="0">
                <a:solidFill>
                  <a:srgbClr val="FFFFFF"/>
                </a:solidFill>
                <a:effectLst>
                  <a:glow rad="355600">
                    <a:srgbClr val="000000"/>
                  </a:glow>
                </a:effectLst>
              </a:rPr>
              <a:t>坎平（</a:t>
            </a:r>
            <a:r>
              <a:rPr lang="en-US" sz="3200" b="0" dirty="0">
                <a:solidFill>
                  <a:srgbClr val="FFFFFF"/>
                </a:solidFill>
                <a:effectLst>
                  <a:glow rad="355600">
                    <a:srgbClr val="000000"/>
                  </a:glow>
                </a:effectLst>
              </a:rPr>
              <a:t>Camping）</a:t>
            </a:r>
            <a:r>
              <a:rPr lang="zh-CN" altLang="en-US" sz="3200" b="0" dirty="0">
                <a:solidFill>
                  <a:srgbClr val="FFFFFF"/>
                </a:solidFill>
                <a:effectLst>
                  <a:glow rad="355600">
                    <a:srgbClr val="000000"/>
                  </a:glow>
                </a:effectLst>
              </a:rPr>
              <a:t>在一次私人采访中承认，他不再相信任何人能够知道被提或世界末日的具体时间，这与他之前在这一问题上的坚定立场形成了鲜明对比。</a:t>
            </a:r>
          </a:p>
          <a:p>
            <a:pPr>
              <a:defRPr/>
            </a:pPr>
            <a:r>
              <a:rPr lang="en-US" altLang="zh-CN" sz="3200" b="0" dirty="0">
                <a:solidFill>
                  <a:srgbClr val="FFFFFF"/>
                </a:solidFill>
                <a:effectLst>
                  <a:glow rad="355600">
                    <a:srgbClr val="000000"/>
                  </a:glow>
                </a:effectLst>
              </a:rPr>
              <a:t>2012</a:t>
            </a:r>
            <a:r>
              <a:rPr lang="zh-CN" altLang="en-US" sz="3200" b="0" dirty="0">
                <a:solidFill>
                  <a:srgbClr val="FFFFFF"/>
                </a:solidFill>
                <a:effectLst>
                  <a:glow rad="355600">
                    <a:srgbClr val="000000"/>
                  </a:glow>
                </a:effectLst>
              </a:rPr>
              <a:t>年</a:t>
            </a:r>
            <a:r>
              <a:rPr lang="en-US" altLang="zh-CN" sz="3200" b="0" dirty="0">
                <a:solidFill>
                  <a:srgbClr val="FFFFFF"/>
                </a:solidFill>
                <a:effectLst>
                  <a:glow rad="355600">
                    <a:srgbClr val="000000"/>
                  </a:glow>
                </a:effectLst>
              </a:rPr>
              <a:t>3</a:t>
            </a:r>
            <a:r>
              <a:rPr lang="zh-CN" altLang="en-US" sz="3200" b="0" dirty="0">
                <a:solidFill>
                  <a:srgbClr val="FFFFFF"/>
                </a:solidFill>
                <a:effectLst>
                  <a:glow rad="355600">
                    <a:srgbClr val="000000"/>
                  </a:glow>
                </a:effectLst>
              </a:rPr>
              <a:t>月，他表示自己试图预测具体日期的做法是“有罪的”，并承认批评他的人是对的，因为他们强调了</a:t>
            </a:r>
            <a:r>
              <a:rPr lang="en-US" altLang="zh-CN" sz="3200" b="0" dirty="0">
                <a:solidFill>
                  <a:srgbClr val="FFFFFF"/>
                </a:solidFill>
                <a:effectLst>
                  <a:glow rad="355600">
                    <a:srgbClr val="000000"/>
                  </a:glow>
                </a:effectLst>
              </a:rPr>
              <a:t>《</a:t>
            </a:r>
            <a:r>
              <a:rPr lang="zh-CN" altLang="en-US" sz="3200" b="0" dirty="0">
                <a:solidFill>
                  <a:srgbClr val="FFFFFF"/>
                </a:solidFill>
                <a:effectLst>
                  <a:glow rad="355600">
                    <a:srgbClr val="000000"/>
                  </a:glow>
                </a:effectLst>
              </a:rPr>
              <a:t>马太福音</a:t>
            </a:r>
            <a:r>
              <a:rPr lang="en-US" altLang="zh-CN" sz="3200" b="0" dirty="0">
                <a:solidFill>
                  <a:srgbClr val="FFFFFF"/>
                </a:solidFill>
                <a:effectLst>
                  <a:glow rad="355600">
                    <a:srgbClr val="000000"/>
                  </a:glow>
                </a:effectLst>
              </a:rPr>
              <a:t>》24:36</a:t>
            </a:r>
            <a:r>
              <a:rPr lang="zh-CN" altLang="en-US" sz="3200" b="0" dirty="0">
                <a:solidFill>
                  <a:srgbClr val="FFFFFF"/>
                </a:solidFill>
                <a:effectLst>
                  <a:glow rad="355600">
                    <a:srgbClr val="000000"/>
                  </a:glow>
                </a:effectLst>
              </a:rPr>
              <a:t>的经文：“那日子，那时辰，没有人知道。”</a:t>
            </a:r>
          </a:p>
          <a:p>
            <a:pPr>
              <a:defRPr/>
            </a:pPr>
            <a:r>
              <a:rPr lang="zh-CN" altLang="en-US" sz="3200" b="0" dirty="0">
                <a:solidFill>
                  <a:srgbClr val="FFFFFF"/>
                </a:solidFill>
                <a:effectLst>
                  <a:glow rad="355600">
                    <a:srgbClr val="000000"/>
                  </a:glow>
                </a:effectLst>
              </a:rPr>
              <a:t>他补充说，现在他更加热切地研读圣经，“不再是为了寻找日期，而是为了更忠实地理解神的话语。”</a:t>
            </a: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b="0" dirty="0">
                <a:solidFill>
                  <a:srgbClr val="FFFFFF"/>
                </a:solidFill>
                <a:effectLst>
                  <a:glow rad="355600">
                    <a:srgbClr val="000000"/>
                  </a:glow>
                </a:effectLst>
              </a:rPr>
              <a:t>http://</a:t>
            </a:r>
            <a:r>
              <a:rPr lang="en-US" sz="2000" b="0" dirty="0" err="1">
                <a:solidFill>
                  <a:srgbClr val="FFFFFF"/>
                </a:solidFill>
                <a:effectLst>
                  <a:glow rad="355600">
                    <a:srgbClr val="000000"/>
                  </a:glow>
                </a:effectLst>
              </a:rPr>
              <a:t>en.wikipedia.org</a:t>
            </a:r>
            <a:r>
              <a:rPr lang="en-US" sz="2000" b="0" dirty="0">
                <a:solidFill>
                  <a:srgbClr val="FFFFFF"/>
                </a:solidFill>
                <a:effectLst>
                  <a:glow rad="355600">
                    <a:srgbClr val="000000"/>
                  </a:glow>
                </a:effectLst>
              </a:rPr>
              <a:t>/wiki/</a:t>
            </a:r>
            <a:r>
              <a:rPr lang="en-US" sz="2000" b="0" dirty="0" err="1">
                <a:solidFill>
                  <a:srgbClr val="FFFFFF"/>
                </a:solidFill>
                <a:effectLst>
                  <a:glow rad="355600">
                    <a:srgbClr val="000000"/>
                  </a:glow>
                </a:effectLst>
              </a:rPr>
              <a:t>Harold_Camping</a:t>
            </a:r>
            <a:endParaRPr lang="en-US" sz="2000" b="0" dirty="0">
              <a:solidFill>
                <a:srgbClr val="FFFFFF"/>
              </a:solidFill>
              <a:effectLst>
                <a:glow rad="355600">
                  <a:srgbClr val="000000"/>
                </a:glow>
              </a:effectLst>
            </a:endParaRPr>
          </a:p>
        </p:txBody>
      </p:sp>
    </p:spTree>
    <p:extLst>
      <p:ext uri="{BB962C8B-B14F-4D97-AF65-F5344CB8AC3E}">
        <p14:creationId xmlns:p14="http://schemas.microsoft.com/office/powerpoint/2010/main" val="2613565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536" y="827633"/>
            <a:ext cx="7731464" cy="5171927"/>
          </a:xfrm>
          <a:prstGeom prst="rect">
            <a:avLst/>
          </a:prstGeom>
        </p:spPr>
      </p:pic>
      <p:sp>
        <p:nvSpPr>
          <p:cNvPr id="4" name="Text Box 7"/>
          <p:cNvSpPr txBox="1">
            <a:spLocks noChangeArrowheads="1"/>
          </p:cNvSpPr>
          <p:nvPr/>
        </p:nvSpPr>
        <p:spPr bwMode="auto">
          <a:xfrm>
            <a:off x="1143000" y="5441860"/>
            <a:ext cx="6858000" cy="3000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defTabSz="685800" eaLnBrk="0" hangingPunct="0">
              <a:spcBef>
                <a:spcPct val="0"/>
              </a:spcBef>
            </a:pPr>
            <a:r>
              <a:rPr lang="zh-CN" altLang="en-US" sz="1350" i="1" dirty="0">
                <a:solidFill>
                  <a:srgbClr val="FFFFFF"/>
                </a:solidFill>
                <a:latin typeface="Arial Black" charset="0"/>
                <a:cs typeface="Arial Black" charset="0"/>
              </a:rPr>
              <a:t>印度马德拉斯圣多马</a:t>
            </a:r>
            <a:r>
              <a:rPr lang="en-US" altLang="zh-CN" sz="1350" i="1" dirty="0">
                <a:solidFill>
                  <a:srgbClr val="FFFFFF"/>
                </a:solidFill>
                <a:latin typeface="Arial Black" charset="0"/>
                <a:cs typeface="Arial Black" charset="0"/>
              </a:rPr>
              <a:t>·</a:t>
            </a:r>
            <a:r>
              <a:rPr lang="zh-CN" altLang="en-US" sz="1350" i="1" dirty="0">
                <a:solidFill>
                  <a:srgbClr val="FFFFFF"/>
                </a:solidFill>
                <a:latin typeface="Arial Black" charset="0"/>
                <a:cs typeface="Arial Black" charset="0"/>
              </a:rPr>
              <a:t>巴西里卡</a:t>
            </a:r>
            <a:endParaRPr lang="en-US" sz="1350" i="1" dirty="0">
              <a:solidFill>
                <a:srgbClr val="FFFFFF"/>
              </a:solidFill>
              <a:latin typeface="Arial Black" charset="0"/>
              <a:cs typeface="Arial Black" charset="0"/>
            </a:endParaRPr>
          </a:p>
        </p:txBody>
      </p:sp>
      <p:sp>
        <p:nvSpPr>
          <p:cNvPr id="6" name="Text Box 7"/>
          <p:cNvSpPr txBox="1">
            <a:spLocks noChangeArrowheads="1"/>
          </p:cNvSpPr>
          <p:nvPr/>
        </p:nvSpPr>
        <p:spPr bwMode="auto">
          <a:xfrm>
            <a:off x="0" y="823005"/>
            <a:ext cx="9144000" cy="830997"/>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200" b="1">
                <a:ln w="25400">
                  <a:solidFill>
                    <a:srgbClr val="000000"/>
                  </a:solidFill>
                </a:ln>
                <a:effectLst>
                  <a:outerShdw blurRad="50800" dist="50800" dir="2700000" algn="tl" rotWithShape="0">
                    <a:srgbClr val="000000">
                      <a:alpha val="43000"/>
                    </a:srgbClr>
                  </a:outerShdw>
                </a:effectLst>
                <a:latin typeface="Arial"/>
                <a:cs typeface="Arial"/>
              </a:defRPr>
            </a:lvl1pPr>
          </a:lstStyle>
          <a:p>
            <a:pPr defTabSz="685800" eaLnBrk="0" hangingPunct="0"/>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最古老和最强大的传统之一是在公元</a:t>
            </a:r>
            <a:r>
              <a:rPr lang="en-US" altLang="zh-CN"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52</a:t>
            </a:r>
            <a:r>
              <a:rPr lang="zh-CN" alt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rPr>
              <a:t>年（在保罗第二次和第三次传教之旅之间）使徒多马将福音带到了印度甚至中国。</a:t>
            </a:r>
            <a:endPar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endParaRPr>
          </a:p>
        </p:txBody>
      </p:sp>
    </p:spTree>
    <p:extLst>
      <p:ext uri="{BB962C8B-B14F-4D97-AF65-F5344CB8AC3E}">
        <p14:creationId xmlns:p14="http://schemas.microsoft.com/office/powerpoint/2010/main" val="2026713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057400" y="1028700"/>
            <a:ext cx="5086350" cy="461665"/>
          </a:xfrm>
          <a:prstGeom prst="rect">
            <a:avLst/>
          </a:prstGeom>
          <a:solidFill>
            <a:srgbClr val="000514"/>
          </a:solidFill>
          <a:ln>
            <a:noFill/>
          </a:ln>
        </p:spPr>
        <p:txBody>
          <a:bodyPr wrap="square">
            <a:spAutoFit/>
          </a:bodyPr>
          <a:lstStyle/>
          <a:p>
            <a:pPr defTabSz="685800" eaLnBrk="0" fontAlgn="auto" hangingPunct="0">
              <a:spcBef>
                <a:spcPts val="0"/>
              </a:spcBef>
              <a:spcAft>
                <a:spcPts val="0"/>
              </a:spcAft>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rPr>
              <a:t>多马行传</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ＭＳ Ｐゴシック" charset="0"/>
              <a:cs typeface="Arial"/>
            </a:endParaRPr>
          </a:p>
        </p:txBody>
      </p:sp>
    </p:spTree>
    <p:extLst>
      <p:ext uri="{BB962C8B-B14F-4D97-AF65-F5344CB8AC3E}">
        <p14:creationId xmlns:p14="http://schemas.microsoft.com/office/powerpoint/2010/main" val="98526616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旅行的传道士</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为主的名出外</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因为他们所要传的信息不是非信徒会支持的。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约翰三书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019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74295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1</a:t>
            </a:r>
            <a:r>
              <a:rPr lang="zh-CN" altLang="en-US" b="1" dirty="0">
                <a:solidFill>
                  <a:srgbClr val="000514"/>
                </a:solidFill>
                <a:latin typeface="Arial Black" charset="0"/>
                <a:ea typeface="ＭＳ Ｐゴシック" charset="0"/>
                <a:cs typeface="Arial Black" charset="0"/>
              </a:rPr>
              <a:t>。那时我们这群们徒在耶路撒冷</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我们将世界划分为不同的部分，以便每人都前往主差遣他的国家。”</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1338508"/>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943100" y="8001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“抽签结果，印度落入也是双胞胎的犹大多马身上。但他不愿，以肉体虚弱，不能旅行推辞。并道：</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我是希伯来人，怎能够向印度人传福音？</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332440954"/>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“当他如此推理和说话时，救主在夜间向他显现并对他说：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多马，不要害怕，往印度去吧，我的恩典与你同在。</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47942182"/>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“可是多马仍不听从，并说：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差我到别的地方，我不会往印度的。</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47994602"/>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当他如此讲话和思考时，有一位由印度王京达菲派的商人使者，名叫阿斑。”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361658432"/>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2681910"/>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a:t>
            </a:r>
            <a:r>
              <a:rPr lang="en-US" altLang="zh-CN" b="1" dirty="0">
                <a:solidFill>
                  <a:srgbClr val="000514"/>
                </a:solidFill>
                <a:latin typeface="Arial Black" charset="0"/>
                <a:ea typeface="ＭＳ Ｐゴシック" charset="0"/>
                <a:cs typeface="Arial Black" charset="0"/>
              </a:rPr>
              <a:t>2 </a:t>
            </a:r>
            <a:r>
              <a:rPr lang="zh-CN" altLang="en-US" b="1" dirty="0">
                <a:solidFill>
                  <a:srgbClr val="000514"/>
                </a:solidFill>
                <a:latin typeface="Arial Black" charset="0"/>
                <a:ea typeface="ＭＳ Ｐゴシック" charset="0"/>
                <a:cs typeface="Arial Black" charset="0"/>
              </a:rPr>
              <a:t>有一个来自印度的商人，名叫阿斑</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是国王京达菲派的使者，要买木匠带回印度。”</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361024754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“中午时刻，主看见他在在市场并走向他说：</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你是否需要买一个木匠？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他回答：</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是。</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主说：</a:t>
            </a:r>
            <a:r>
              <a:rPr lang="zh-CN"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我有一个奴隶，他是一个木匠。。。</a:t>
            </a:r>
            <a:r>
              <a:rPr lang="en-US" altLang="zh-CN" b="1" dirty="0">
                <a:solidFill>
                  <a:srgbClr val="000514"/>
                </a:solidFill>
                <a:latin typeface="Arial Black" charset="0"/>
                <a:ea typeface="ＭＳ Ｐゴシック" charset="0"/>
                <a:cs typeface="Arial Black" charset="0"/>
              </a:rPr>
              <a:t>】</a:t>
            </a:r>
            <a:r>
              <a:rPr lang="zh-CN" altLang="en-US" b="1" dirty="0">
                <a:solidFill>
                  <a:srgbClr val="000514"/>
                </a:solidFill>
                <a:latin typeface="Arial Black" charset="0"/>
                <a:ea typeface="ＭＳ Ｐゴシック" charset="0"/>
                <a:cs typeface="Arial Black" charset="0"/>
              </a:rPr>
              <a:t>”</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55648410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“更着，他指向多马的身影，用三枚未加盖印章的白银利特拉银成交，并写了一份销售契据，说：”</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207383572"/>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l" defTabSz="685800" eaLnBrk="0" hangingPunct="0">
              <a:spcBef>
                <a:spcPct val="0"/>
              </a:spcBef>
            </a:pPr>
            <a:r>
              <a:rPr lang="zh-CN" altLang="en-US" b="1" dirty="0">
                <a:solidFill>
                  <a:srgbClr val="000514"/>
                </a:solidFill>
                <a:latin typeface="Arial Black" charset="0"/>
                <a:ea typeface="ＭＳ Ｐゴシック" charset="0"/>
                <a:cs typeface="Arial Black" charset="0"/>
              </a:rPr>
              <a:t>“我，耶稣，木匠约瑟之子，已将我的奴隶犹大卖给印度王京达菲的商人阿斑。”</a:t>
            </a:r>
            <a:endParaRPr lang="en-US" dirty="0">
              <a:solidFill>
                <a:srgbClr val="FFFFFF"/>
              </a:solidFill>
              <a:latin typeface="Garamond" charset="0"/>
              <a:ea typeface="ＭＳ Ｐゴシック" charset="0"/>
            </a:endParaRPr>
          </a:p>
        </p:txBody>
      </p:sp>
    </p:spTree>
    <p:extLst>
      <p:ext uri="{BB962C8B-B14F-4D97-AF65-F5344CB8AC3E}">
        <p14:creationId xmlns:p14="http://schemas.microsoft.com/office/powerpoint/2010/main" val="1284055646"/>
      </p:ext>
    </p:extLst>
  </p:cSld>
  <p:clrMapOvr>
    <a:masterClrMapping/>
  </p:clrMapOvr>
  <p:transition>
    <p:random/>
  </p:transition>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2238</TotalTime>
  <Words>10410</Words>
  <Application>Microsoft Macintosh PowerPoint</Application>
  <PresentationFormat>On-screen Show (4:3)</PresentationFormat>
  <Paragraphs>1224</Paragraphs>
  <Slides>170</Slides>
  <Notes>106</Notes>
  <HiddenSlides>0</HiddenSlides>
  <MMClips>0</MMClips>
  <ScaleCrop>false</ScaleCrop>
  <HeadingPairs>
    <vt:vector size="8" baseType="variant">
      <vt:variant>
        <vt:lpstr>Fonts Used</vt:lpstr>
      </vt:variant>
      <vt:variant>
        <vt:i4>20</vt:i4>
      </vt:variant>
      <vt:variant>
        <vt:lpstr>Theme</vt:lpstr>
      </vt:variant>
      <vt:variant>
        <vt:i4>65</vt:i4>
      </vt:variant>
      <vt:variant>
        <vt:lpstr>Embedded OLE Servers</vt:lpstr>
      </vt:variant>
      <vt:variant>
        <vt:i4>2</vt:i4>
      </vt:variant>
      <vt:variant>
        <vt:lpstr>Slide Titles</vt:lpstr>
      </vt:variant>
      <vt:variant>
        <vt:i4>170</vt:i4>
      </vt:variant>
    </vt:vector>
  </HeadingPairs>
  <TitlesOfParts>
    <vt:vector size="257" baseType="lpstr">
      <vt:lpstr>26</vt:lpstr>
      <vt:lpstr>Aril</vt:lpstr>
      <vt:lpstr>KaiTi</vt:lpstr>
      <vt:lpstr>Microsoft YaHei UI</vt:lpstr>
      <vt:lpstr>MS Gothic</vt:lpstr>
      <vt:lpstr>MS PGothic</vt:lpstr>
      <vt:lpstr>MS PGothic</vt:lpstr>
      <vt:lpstr>宋体</vt:lpstr>
      <vt:lpstr>宋体</vt:lpstr>
      <vt:lpstr>Times New Roman Bold</vt:lpstr>
      <vt:lpstr>Arial</vt:lpstr>
      <vt:lpstr>Arial Black</vt:lpstr>
      <vt:lpstr>Arial Narrow</vt:lpstr>
      <vt:lpstr>Book Antiqua</vt:lpstr>
      <vt:lpstr>Calibri</vt:lpstr>
      <vt:lpstr>Comic Sans MS</vt:lpstr>
      <vt:lpstr>Garamond</vt:lpstr>
      <vt:lpstr>Tahoma</vt:lpstr>
      <vt:lpstr>Times New Roman</vt:lpstr>
      <vt:lpstr>Wingdings</vt:lpstr>
      <vt:lpstr>Expedition</vt:lpstr>
      <vt:lpstr>3_Beam</vt:lpstr>
      <vt:lpstr>5_Blank Presentation</vt:lpstr>
      <vt:lpstr>2_Default Design</vt:lpstr>
      <vt:lpstr>2_Beam</vt:lpstr>
      <vt:lpstr>4_Beam</vt:lpstr>
      <vt:lpstr>3_Expedition</vt:lpstr>
      <vt:lpstr>2_Expedition</vt:lpstr>
      <vt:lpstr>4_Expedition</vt:lpstr>
      <vt:lpstr>3_Blank Presentation</vt:lpstr>
      <vt:lpstr>1_Expedition</vt:lpstr>
      <vt:lpstr>10_Default Design</vt:lpstr>
      <vt:lpstr>Beam</vt:lpstr>
      <vt:lpstr>49_Blank Presentation</vt:lpstr>
      <vt:lpstr>5_Expedition</vt:lpstr>
      <vt:lpstr>50_Blank Presentation</vt:lpstr>
      <vt:lpstr>4_Default Design</vt:lpstr>
      <vt:lpstr>Compass</vt:lpstr>
      <vt:lpstr>6_Blank Presentation</vt:lpstr>
      <vt:lpstr>1_Beam</vt:lpstr>
      <vt:lpstr>5_Beam</vt:lpstr>
      <vt:lpstr>7_Blank Presentation</vt:lpstr>
      <vt:lpstr>6_Default Design</vt:lpstr>
      <vt:lpstr>7_Expedition</vt:lpstr>
      <vt:lpstr>Blank Presentation</vt:lpstr>
      <vt:lpstr>7_Office Theme</vt:lpstr>
      <vt:lpstr>9_Expedition</vt:lpstr>
      <vt:lpstr>10_Expedition</vt:lpstr>
      <vt:lpstr>11_Expedition</vt:lpstr>
      <vt:lpstr>12_Expedition</vt:lpstr>
      <vt:lpstr>13_Expedition</vt:lpstr>
      <vt:lpstr>2_Clipboard</vt:lpstr>
      <vt:lpstr>9_Blank Presentation</vt:lpstr>
      <vt:lpstr>52_Blank Presentation</vt:lpstr>
      <vt:lpstr>6_Beam</vt:lpstr>
      <vt:lpstr>2_Office Theme</vt:lpstr>
      <vt:lpstr>9_Default Design</vt:lpstr>
      <vt:lpstr>12_Default Design</vt:lpstr>
      <vt:lpstr>11_Blank Presentation</vt:lpstr>
      <vt:lpstr>8_Office Theme</vt:lpstr>
      <vt:lpstr>34_Default Design</vt:lpstr>
      <vt:lpstr>56_Blank Presentation</vt:lpstr>
      <vt:lpstr>16_Expedition</vt:lpstr>
      <vt:lpstr>5_Office Theme</vt:lpstr>
      <vt:lpstr>17_Expedition</vt:lpstr>
      <vt:lpstr>4_Blank Presentation</vt:lpstr>
      <vt:lpstr>7_Default Design</vt:lpstr>
      <vt:lpstr>13_Default Design</vt:lpstr>
      <vt:lpstr>18_Expedition</vt:lpstr>
      <vt:lpstr>10_Blank Presentation</vt:lpstr>
      <vt:lpstr>12_Blank Presentation</vt:lpstr>
      <vt:lpstr>3_Default Design</vt:lpstr>
      <vt:lpstr>13_Blank Presentation</vt:lpstr>
      <vt:lpstr>8_Default Design</vt:lpstr>
      <vt:lpstr>14_Default Design</vt:lpstr>
      <vt:lpstr>8_Blank Presentation</vt:lpstr>
      <vt:lpstr>6_Expedition</vt:lpstr>
      <vt:lpstr>Stream</vt:lpstr>
      <vt:lpstr>14_Blank Presentation</vt:lpstr>
      <vt:lpstr>15_Blank Presentation</vt:lpstr>
      <vt:lpstr>9_Office Theme</vt:lpstr>
      <vt:lpstr>15_Office Theme</vt:lpstr>
      <vt:lpstr>Maple</vt:lpstr>
      <vt:lpstr>16_Default Design</vt:lpstr>
      <vt:lpstr>23_Default Design</vt:lpstr>
      <vt:lpstr>Worksheet</vt:lpstr>
      <vt:lpstr>Slide</vt:lpstr>
      <vt:lpstr>约翰三书</vt:lpstr>
      <vt:lpstr>关键字</vt:lpstr>
      <vt:lpstr>主题</vt:lpstr>
      <vt:lpstr>关键节</vt:lpstr>
      <vt:lpstr>总结概要</vt:lpstr>
      <vt:lpstr>国度陈述</vt:lpstr>
      <vt:lpstr>圣约陈述</vt:lpstr>
      <vt:lpstr>救赎陈述</vt:lpstr>
      <vt:lpstr>预言 (主, 神性) </vt:lpstr>
      <vt:lpstr>PowerPoint Presentation</vt:lpstr>
      <vt:lpstr>Acrostic Bible – 3 John</vt:lpstr>
      <vt:lpstr>要施舍</vt:lpstr>
      <vt:lpstr>“当每个人所看到的真理是不同的， 我要怎么样持守真理?"</vt:lpstr>
      <vt:lpstr>真理是真理</vt:lpstr>
      <vt:lpstr>新约二十七本书信</vt:lpstr>
      <vt:lpstr>你需要服从神的真理吗?</vt:lpstr>
      <vt:lpstr>PowerPoint Presentation</vt:lpstr>
      <vt:lpstr>借着上帝为你安排的方式支持传教事工 来活出神的真理。</vt:lpstr>
      <vt:lpstr>那么您又如何呢?</vt:lpstr>
      <vt:lpstr>PowerPoint Presentation</vt:lpstr>
      <vt:lpstr>Our People</vt:lpstr>
      <vt:lpstr>PowerPoint Presentation</vt:lpstr>
      <vt:lpstr>泰国• 蒙古• 缅甸• 印尼</vt:lpstr>
      <vt:lpstr>我们的三个儿子</vt:lpstr>
      <vt:lpstr>我们的3个儿子</vt:lpstr>
      <vt:lpstr>The Griffiths  31 May 2019</vt:lpstr>
      <vt:lpstr>克尔和卡拉                 史帝文和卡蒂</vt:lpstr>
      <vt:lpstr>克尔是一位   信息技术人员</vt:lpstr>
      <vt:lpstr>史帝文和卡蒂</vt:lpstr>
      <vt:lpstr>在 2019，五月， 史帝文 &amp; 凯媞  给我们第一个儿孙叫耶西</vt:lpstr>
      <vt:lpstr>儿孙耶西</vt:lpstr>
      <vt:lpstr>史帝文是一位 United航空公司 机师</vt:lpstr>
      <vt:lpstr>史帝文是一位 United航空公司 机师</vt:lpstr>
      <vt:lpstr>我们的小儿子，约翰(23)是  加利福尼亚的一个图形艺术家</vt:lpstr>
      <vt:lpstr>要施舍</vt:lpstr>
      <vt:lpstr>能力 还是 正直？</vt:lpstr>
      <vt:lpstr>“当每个人所看到的真理是不同的， 我要怎么样持守真理?"</vt:lpstr>
      <vt:lpstr>真理是真理</vt:lpstr>
      <vt:lpstr>我在新神教授的课程</vt:lpstr>
      <vt:lpstr>新约二十七本书信</vt:lpstr>
      <vt:lpstr>你需要服从神的真理吗?</vt:lpstr>
      <vt:lpstr>新约综览(普通书信 ＋ 关键字)</vt:lpstr>
      <vt:lpstr>场合</vt:lpstr>
      <vt:lpstr>场合</vt:lpstr>
      <vt:lpstr>新约书中的章节</vt:lpstr>
      <vt:lpstr>新约的电子邮件</vt:lpstr>
      <vt:lpstr>约翰二书对垒约翰三书</vt:lpstr>
      <vt:lpstr>约翰二书对垒约翰三书</vt:lpstr>
      <vt:lpstr>问安　(1-4 ＣＮＶＳ)</vt:lpstr>
      <vt:lpstr>这封温暖, 亲切的信件围旋在三个人之间</vt:lpstr>
      <vt:lpstr>PowerPoint Presentation</vt:lpstr>
      <vt:lpstr>PowerPoint Presentation</vt:lpstr>
      <vt:lpstr>PowerPoint Presentation</vt:lpstr>
      <vt:lpstr>明信片的主要内容</vt:lpstr>
      <vt:lpstr>你会为此祈祷吗?</vt:lpstr>
      <vt:lpstr>我们的宣教机构</vt:lpstr>
      <vt:lpstr>新加坡神学院的学生</vt:lpstr>
      <vt:lpstr>我负责指导新神博士研究生（DMin）</vt:lpstr>
      <vt:lpstr>新加坡神学院</vt:lpstr>
      <vt:lpstr>我们在新神的公寓</vt:lpstr>
      <vt:lpstr>新加坡神学院的学生</vt:lpstr>
      <vt:lpstr>新加坡神学院的学生</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中文</vt:lpstr>
      <vt:lpstr>印尼文</vt:lpstr>
      <vt:lpstr>蒙古文</vt:lpstr>
      <vt:lpstr>越南文</vt:lpstr>
      <vt:lpstr>BibleStudyDownloads.org</vt:lpstr>
      <vt:lpstr>新加坡神学院的学生的妻子</vt:lpstr>
      <vt:lpstr>国际社区学校  (International Community School) 创立于1993年</vt:lpstr>
      <vt:lpstr>ICS 现在有480个学生!</vt:lpstr>
      <vt:lpstr>基督徒的热情好客</vt:lpstr>
      <vt:lpstr>约翰三书- 概略图</vt:lpstr>
      <vt:lpstr>PowerPoint Presentation</vt:lpstr>
      <vt:lpstr>“ 我曾经略略写信给你那里的教会，但他们中间那好作领袖的丢特腓不接待我们。 10 因此，我来的时候，必要提起他所作的事，就是他用恶言中伤我们；这还不够，他不但不接待弟兄，还要阻止那些想要接待的人，甚至把他们赶出教会。”  (vv. 9-10 ＣＮＶＳ).</vt:lpstr>
      <vt:lpstr>PowerPoint Presentation</vt:lpstr>
      <vt:lpstr>阻碍 拦阻</vt:lpstr>
      <vt:lpstr>我们应该指名道姓地指出假教师吗？</vt:lpstr>
      <vt:lpstr>Harold Camping 哈罗德·坎平</vt:lpstr>
      <vt:lpstr>Harold Camping 哈罗德·坎平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Crossroads教会会友2015年7月</vt:lpstr>
      <vt:lpstr>Our People</vt:lpstr>
      <vt:lpstr>Our People</vt:lpstr>
      <vt:lpstr>Our People</vt:lpstr>
      <vt:lpstr>Missions Giving</vt:lpstr>
      <vt:lpstr>“亲爱的，不要效法恶，应该效法善。行善的属于　神，作恶的没有见过　神。“  (v. 11　ＣＮＶＳ).</vt:lpstr>
      <vt:lpstr>PowerPoint Presentation</vt:lpstr>
      <vt:lpstr>PowerPoint Presentation</vt:lpstr>
      <vt:lpstr>把自己投资在可靠的人身上！</vt:lpstr>
      <vt:lpstr>亚洲国家之中的差传活动</vt:lpstr>
      <vt:lpstr>2009年新加坡的宣教情况 = 每 200 名信徒差派 1 名宣教士</vt:lpstr>
      <vt:lpstr>大约三分之一的教会甚至没有差派过一名职业宣教士</vt:lpstr>
      <vt:lpstr>我们的愿景</vt:lpstr>
      <vt:lpstr>宣教的十字路口</vt:lpstr>
      <vt:lpstr>宣教奉献</vt:lpstr>
      <vt:lpstr>PowerPoint Presentation</vt:lpstr>
      <vt:lpstr>PowerPoint Presentation</vt:lpstr>
      <vt:lpstr>PowerPoint Presentation</vt:lpstr>
      <vt:lpstr>Myanmar 2014?</vt:lpstr>
      <vt:lpstr>莎拉 和 挪亚</vt:lpstr>
      <vt:lpstr>挪亚 (Chiru 族, 曼尼普尔)</vt:lpstr>
      <vt:lpstr>挪亚 (Chiru 族, 曼尼普尔)</vt:lpstr>
      <vt:lpstr>在关系与任务之间保持平衡（13-15）。</vt:lpstr>
      <vt:lpstr>这封温暖, 亲切的信件围旋在三个人之间</vt:lpstr>
      <vt:lpstr>借着上帝为你安排的方式支持传教事工 来活出神的真理。</vt:lpstr>
      <vt:lpstr>总结概要</vt:lpstr>
      <vt:lpstr>PowerPoint Presentation</vt:lpstr>
      <vt:lpstr>那么您又如何呢?</vt:lpstr>
      <vt:lpstr>PowerPoint Presentation</vt:lpstr>
      <vt:lpstr>新约全书讲章链接地址 BibleStudyDownloads.org</vt:lpstr>
      <vt:lpstr>尼泊尔教学之旅</vt:lpstr>
      <vt:lpstr>我们和一个尼泊尔家庭住在一起</vt:lpstr>
      <vt:lpstr>我们在喜马拉雅神学院任教</vt:lpstr>
      <vt:lpstr>Name</vt:lpstr>
      <vt:lpstr>我们有很多小组</vt:lpstr>
      <vt:lpstr>Name</vt:lpstr>
      <vt:lpstr>Name</vt:lpstr>
      <vt:lpstr>作业和更多作业！</vt:lpstr>
      <vt:lpstr>作业和更多作业！</vt:lpstr>
      <vt:lpstr>Name</vt:lpstr>
      <vt:lpstr>刚受洗的信徒</vt:lpstr>
      <vt:lpstr>Ananda Tamang 牧师</vt:lpstr>
      <vt:lpstr>阿南达牧师开办了一所培训学校</vt:lpstr>
      <vt:lpstr>感谢上帝使尼泊尔教会不断发展壮大！</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 “People need the Lord” 1</vt:lpstr>
      <vt:lpstr>Song – “People need the Lord” 2</vt:lpstr>
      <vt:lpstr>Song – “People need the Lord” 3</vt:lpstr>
      <vt:lpstr>综合</vt:lpstr>
      <vt:lpstr>标题</vt:lpstr>
      <vt:lpstr>作者</vt:lpstr>
      <vt:lpstr>当时的情况</vt:lpstr>
      <vt:lpstr>论据</vt:lpstr>
      <vt:lpstr>概述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94</cp:revision>
  <dcterms:created xsi:type="dcterms:W3CDTF">2010-12-09T11:55:00Z</dcterms:created>
  <dcterms:modified xsi:type="dcterms:W3CDTF">2025-03-14T05:40:56Z</dcterms:modified>
</cp:coreProperties>
</file>