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0.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1.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2.xml" ContentType="application/vnd.openxmlformats-officedocument.theme+xml"/>
  <Override PartName="/ppt/slideLayouts/slideLayout350.xml" ContentType="application/vnd.openxmlformats-officedocument.presentationml.slideLayout+xml"/>
  <Override PartName="/ppt/theme/theme33.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4.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5.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6.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7.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8.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2.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3.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4.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5.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6.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7.xml" ContentType="application/vnd.openxmlformats-officedocument.theme+xml"/>
  <Override PartName="/ppt/slideLayouts/slideLayout493.xml" ContentType="application/vnd.openxmlformats-officedocument.presentationml.slideLayout+xml"/>
  <Override PartName="/ppt/theme/theme48.xml" ContentType="application/vnd.openxmlformats-officedocument.theme+xml"/>
  <Override PartName="/ppt/slideLayouts/slideLayout494.xml" ContentType="application/vnd.openxmlformats-officedocument.presentationml.slideLayout+xml"/>
  <Override PartName="/ppt/theme/theme49.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0.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51.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2.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4.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5.xml" ContentType="application/vnd.openxmlformats-officedocument.theme+xml"/>
  <Override PartName="/ppt/slideLayouts/slideLayout564.xml" ContentType="application/vnd.openxmlformats-officedocument.presentationml.slideLayout+xml"/>
  <Override PartName="/ppt/theme/theme56.xml" ContentType="application/vnd.openxmlformats-officedocument.theme+xml"/>
  <Override PartName="/ppt/slideLayouts/slideLayout565.xml" ContentType="application/vnd.openxmlformats-officedocument.presentationml.slideLayout+xml"/>
  <Override PartName="/ppt/theme/theme57.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8.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59.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60.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61.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62.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6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64.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5.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theme/themeOverride7.xml" ContentType="application/vnd.openxmlformats-officedocument.themeOverride+xml"/>
  <Override PartName="/ppt/notesSlides/notesSlide30.xml" ContentType="application/vnd.openxmlformats-officedocument.presentationml.notesSlide+xml"/>
  <Override PartName="/ppt/charts/chart4.xml" ContentType="application/vnd.openxmlformats-officedocument.drawingml.chart+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9.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5.xml" ContentType="application/vnd.openxmlformats-officedocument.drawingml.chart+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10.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35" r:id="rId2"/>
    <p:sldMasterId id="2147483747" r:id="rId3"/>
    <p:sldMasterId id="2147483760" r:id="rId4"/>
    <p:sldMasterId id="2147483772" r:id="rId5"/>
    <p:sldMasterId id="2147483784" r:id="rId6"/>
    <p:sldMasterId id="2147483810" r:id="rId7"/>
    <p:sldMasterId id="2147483822" r:id="rId8"/>
    <p:sldMasterId id="2147483836" r:id="rId9"/>
    <p:sldMasterId id="2147483848" r:id="rId10"/>
    <p:sldMasterId id="2147483873" r:id="rId11"/>
    <p:sldMasterId id="2147483885" r:id="rId12"/>
    <p:sldMasterId id="2147483897" r:id="rId13"/>
    <p:sldMasterId id="2147483909" r:id="rId14"/>
    <p:sldMasterId id="2147483933" r:id="rId15"/>
    <p:sldMasterId id="2147483947" r:id="rId16"/>
    <p:sldMasterId id="2147483959" r:id="rId17"/>
    <p:sldMasterId id="2147483973" r:id="rId18"/>
    <p:sldMasterId id="2147483985" r:id="rId19"/>
    <p:sldMasterId id="2147483987" r:id="rId20"/>
    <p:sldMasterId id="2147483999" r:id="rId21"/>
    <p:sldMasterId id="2147484023" r:id="rId22"/>
    <p:sldMasterId id="2147484035" r:id="rId23"/>
    <p:sldMasterId id="2147484048" r:id="rId24"/>
    <p:sldMasterId id="2147484060" r:id="rId25"/>
    <p:sldMasterId id="2147484090" r:id="rId26"/>
    <p:sldMasterId id="2147484102" r:id="rId27"/>
    <p:sldMasterId id="2147484126" r:id="rId28"/>
    <p:sldMasterId id="2147484138" r:id="rId29"/>
    <p:sldMasterId id="2147484175" r:id="rId30"/>
    <p:sldMasterId id="2147484187" r:id="rId31"/>
    <p:sldMasterId id="2147484199" r:id="rId32"/>
    <p:sldMasterId id="2147484273" r:id="rId33"/>
    <p:sldMasterId id="2147484275" r:id="rId34"/>
    <p:sldMasterId id="2147484288" r:id="rId35"/>
    <p:sldMasterId id="2147484303" r:id="rId36"/>
    <p:sldMasterId id="2147484315" r:id="rId37"/>
    <p:sldMasterId id="2147484327" r:id="rId38"/>
    <p:sldMasterId id="2147484330" r:id="rId39"/>
    <p:sldMasterId id="2147484333" r:id="rId40"/>
    <p:sldMasterId id="2147484345" r:id="rId41"/>
    <p:sldMasterId id="2147484357" r:id="rId42"/>
    <p:sldMasterId id="2147484369" r:id="rId43"/>
    <p:sldMasterId id="2147484383" r:id="rId44"/>
    <p:sldMasterId id="2147484395" r:id="rId45"/>
    <p:sldMasterId id="2147484407" r:id="rId46"/>
    <p:sldMasterId id="2147484419" r:id="rId47"/>
    <p:sldMasterId id="2147484432" r:id="rId48"/>
    <p:sldMasterId id="2147484434" r:id="rId49"/>
    <p:sldMasterId id="2147484436" r:id="rId50"/>
    <p:sldMasterId id="2147484448" r:id="rId51"/>
    <p:sldMasterId id="2147484461" r:id="rId52"/>
    <p:sldMasterId id="2147484474" r:id="rId53"/>
    <p:sldMasterId id="2147484486" r:id="rId54"/>
    <p:sldMasterId id="2147484499" r:id="rId55"/>
    <p:sldMasterId id="2147484511" r:id="rId56"/>
    <p:sldMasterId id="2147484513" r:id="rId57"/>
    <p:sldMasterId id="2147484515" r:id="rId58"/>
    <p:sldMasterId id="2147484528" r:id="rId59"/>
    <p:sldMasterId id="2147484540" r:id="rId60"/>
    <p:sldMasterId id="2147484552" r:id="rId61"/>
    <p:sldMasterId id="2147484564" r:id="rId62"/>
    <p:sldMasterId id="2147484576" r:id="rId63"/>
    <p:sldMasterId id="2147484588" r:id="rId64"/>
    <p:sldMasterId id="2147484601" r:id="rId65"/>
    <p:sldMasterId id="2147484617" r:id="rId66"/>
  </p:sldMasterIdLst>
  <p:notesMasterIdLst>
    <p:notesMasterId r:id="rId237"/>
  </p:notesMasterIdLst>
  <p:sldIdLst>
    <p:sldId id="1166" r:id="rId67"/>
    <p:sldId id="4113" r:id="rId68"/>
    <p:sldId id="4114" r:id="rId69"/>
    <p:sldId id="4115" r:id="rId70"/>
    <p:sldId id="4116" r:id="rId71"/>
    <p:sldId id="4117" r:id="rId72"/>
    <p:sldId id="476" r:id="rId73"/>
    <p:sldId id="4118" r:id="rId74"/>
    <p:sldId id="478" r:id="rId75"/>
    <p:sldId id="4177" r:id="rId76"/>
    <p:sldId id="480" r:id="rId77"/>
    <p:sldId id="4119" r:id="rId78"/>
    <p:sldId id="4120" r:id="rId79"/>
    <p:sldId id="4121" r:id="rId80"/>
    <p:sldId id="4178" r:id="rId81"/>
    <p:sldId id="4179" r:id="rId82"/>
    <p:sldId id="4122" r:id="rId83"/>
    <p:sldId id="4123" r:id="rId84"/>
    <p:sldId id="4180" r:id="rId85"/>
    <p:sldId id="2474" r:id="rId86"/>
    <p:sldId id="275" r:id="rId87"/>
    <p:sldId id="1164" r:id="rId88"/>
    <p:sldId id="280" r:id="rId89"/>
    <p:sldId id="281" r:id="rId90"/>
    <p:sldId id="1984" r:id="rId91"/>
    <p:sldId id="388" r:id="rId92"/>
    <p:sldId id="267" r:id="rId93"/>
    <p:sldId id="425" r:id="rId94"/>
    <p:sldId id="709" r:id="rId95"/>
    <p:sldId id="3694" r:id="rId96"/>
    <p:sldId id="3695" r:id="rId97"/>
    <p:sldId id="3665" r:id="rId98"/>
    <p:sldId id="427" r:id="rId99"/>
    <p:sldId id="428" r:id="rId100"/>
    <p:sldId id="4181" r:id="rId101"/>
    <p:sldId id="297" r:id="rId102"/>
    <p:sldId id="4182" r:id="rId103"/>
    <p:sldId id="4183" r:id="rId104"/>
    <p:sldId id="391" r:id="rId105"/>
    <p:sldId id="4184" r:id="rId106"/>
    <p:sldId id="4185" r:id="rId107"/>
    <p:sldId id="277" r:id="rId108"/>
    <p:sldId id="266" r:id="rId109"/>
    <p:sldId id="303" r:id="rId110"/>
    <p:sldId id="1163" r:id="rId111"/>
    <p:sldId id="349" r:id="rId112"/>
    <p:sldId id="304" r:id="rId113"/>
    <p:sldId id="371" r:id="rId114"/>
    <p:sldId id="307" r:id="rId115"/>
    <p:sldId id="308" r:id="rId116"/>
    <p:sldId id="372" r:id="rId117"/>
    <p:sldId id="4193" r:id="rId118"/>
    <p:sldId id="310" r:id="rId119"/>
    <p:sldId id="276" r:id="rId120"/>
    <p:sldId id="470" r:id="rId121"/>
    <p:sldId id="311" r:id="rId122"/>
    <p:sldId id="312" r:id="rId123"/>
    <p:sldId id="278" r:id="rId124"/>
    <p:sldId id="293" r:id="rId125"/>
    <p:sldId id="295" r:id="rId126"/>
    <p:sldId id="296" r:id="rId127"/>
    <p:sldId id="313" r:id="rId128"/>
    <p:sldId id="373" r:id="rId129"/>
    <p:sldId id="668" r:id="rId130"/>
    <p:sldId id="669" r:id="rId131"/>
    <p:sldId id="701" r:id="rId132"/>
    <p:sldId id="700" r:id="rId133"/>
    <p:sldId id="702" r:id="rId134"/>
    <p:sldId id="703" r:id="rId135"/>
    <p:sldId id="704" r:id="rId136"/>
    <p:sldId id="705" r:id="rId137"/>
    <p:sldId id="708" r:id="rId138"/>
    <p:sldId id="706" r:id="rId139"/>
    <p:sldId id="707" r:id="rId140"/>
    <p:sldId id="587" r:id="rId141"/>
    <p:sldId id="332" r:id="rId142"/>
    <p:sldId id="446" r:id="rId143"/>
    <p:sldId id="334" r:id="rId144"/>
    <p:sldId id="323" r:id="rId145"/>
    <p:sldId id="261" r:id="rId146"/>
    <p:sldId id="4192" r:id="rId147"/>
    <p:sldId id="325" r:id="rId148"/>
    <p:sldId id="326" r:id="rId149"/>
    <p:sldId id="327" r:id="rId150"/>
    <p:sldId id="328" r:id="rId151"/>
    <p:sldId id="329" r:id="rId152"/>
    <p:sldId id="330" r:id="rId153"/>
    <p:sldId id="288" r:id="rId154"/>
    <p:sldId id="4194" r:id="rId155"/>
    <p:sldId id="4195" r:id="rId156"/>
    <p:sldId id="333" r:id="rId157"/>
    <p:sldId id="4196" r:id="rId158"/>
    <p:sldId id="335" r:id="rId159"/>
    <p:sldId id="336" r:id="rId160"/>
    <p:sldId id="289" r:id="rId161"/>
    <p:sldId id="4197" r:id="rId162"/>
    <p:sldId id="4198" r:id="rId163"/>
    <p:sldId id="4199" r:id="rId164"/>
    <p:sldId id="340" r:id="rId165"/>
    <p:sldId id="4200" r:id="rId166"/>
    <p:sldId id="342" r:id="rId167"/>
    <p:sldId id="343" r:id="rId168"/>
    <p:sldId id="4201" r:id="rId169"/>
    <p:sldId id="4202" r:id="rId170"/>
    <p:sldId id="4203" r:id="rId171"/>
    <p:sldId id="290" r:id="rId172"/>
    <p:sldId id="4204" r:id="rId173"/>
    <p:sldId id="618" r:id="rId174"/>
    <p:sldId id="647" r:id="rId175"/>
    <p:sldId id="271" r:id="rId176"/>
    <p:sldId id="4205" r:id="rId177"/>
    <p:sldId id="337" r:id="rId178"/>
    <p:sldId id="331" r:id="rId179"/>
    <p:sldId id="338" r:id="rId180"/>
    <p:sldId id="339" r:id="rId181"/>
    <p:sldId id="4190" r:id="rId182"/>
    <p:sldId id="341" r:id="rId183"/>
    <p:sldId id="486" r:id="rId184"/>
    <p:sldId id="274" r:id="rId185"/>
    <p:sldId id="3797" r:id="rId186"/>
    <p:sldId id="3798" r:id="rId187"/>
    <p:sldId id="736" r:id="rId188"/>
    <p:sldId id="765" r:id="rId189"/>
    <p:sldId id="766" r:id="rId190"/>
    <p:sldId id="768" r:id="rId191"/>
    <p:sldId id="770" r:id="rId192"/>
    <p:sldId id="767" r:id="rId193"/>
    <p:sldId id="769" r:id="rId194"/>
    <p:sldId id="3800" r:id="rId195"/>
    <p:sldId id="345" r:id="rId196"/>
    <p:sldId id="346" r:id="rId197"/>
    <p:sldId id="347" r:id="rId198"/>
    <p:sldId id="4188" r:id="rId199"/>
    <p:sldId id="4187" r:id="rId200"/>
    <p:sldId id="4191" r:id="rId201"/>
    <p:sldId id="4189" r:id="rId202"/>
    <p:sldId id="352" r:id="rId203"/>
    <p:sldId id="353" r:id="rId204"/>
    <p:sldId id="1162" r:id="rId205"/>
    <p:sldId id="354" r:id="rId206"/>
    <p:sldId id="355" r:id="rId207"/>
    <p:sldId id="356" r:id="rId208"/>
    <p:sldId id="357" r:id="rId209"/>
    <p:sldId id="358" r:id="rId210"/>
    <p:sldId id="359" r:id="rId211"/>
    <p:sldId id="360" r:id="rId212"/>
    <p:sldId id="361" r:id="rId213"/>
    <p:sldId id="362" r:id="rId214"/>
    <p:sldId id="363" r:id="rId215"/>
    <p:sldId id="364" r:id="rId216"/>
    <p:sldId id="365" r:id="rId217"/>
    <p:sldId id="366" r:id="rId218"/>
    <p:sldId id="367" r:id="rId219"/>
    <p:sldId id="1143" r:id="rId220"/>
    <p:sldId id="506" r:id="rId221"/>
    <p:sldId id="507" r:id="rId222"/>
    <p:sldId id="508" r:id="rId223"/>
    <p:sldId id="509" r:id="rId224"/>
    <p:sldId id="510" r:id="rId225"/>
    <p:sldId id="511" r:id="rId226"/>
    <p:sldId id="512" r:id="rId227"/>
    <p:sldId id="257" r:id="rId228"/>
    <p:sldId id="258" r:id="rId229"/>
    <p:sldId id="259" r:id="rId230"/>
    <p:sldId id="377" r:id="rId231"/>
    <p:sldId id="378" r:id="rId232"/>
    <p:sldId id="379" r:id="rId233"/>
    <p:sldId id="264" r:id="rId234"/>
    <p:sldId id="269" r:id="rId235"/>
    <p:sldId id="273" r:id="rId236"/>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1pPr>
    <a:lvl2pPr marL="4572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2pPr>
    <a:lvl3pPr marL="9144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3pPr>
    <a:lvl4pPr marL="13716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4pPr>
    <a:lvl5pPr marL="18288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72CC1C3E-AE33-5C4D-909F-5FB3B988477C}">
          <p14:sldIdLst>
            <p14:sldId id="1166"/>
            <p14:sldId id="4113"/>
            <p14:sldId id="4114"/>
            <p14:sldId id="4115"/>
            <p14:sldId id="4116"/>
            <p14:sldId id="4117"/>
            <p14:sldId id="476"/>
            <p14:sldId id="4118"/>
            <p14:sldId id="478"/>
            <p14:sldId id="4177"/>
            <p14:sldId id="480"/>
            <p14:sldId id="4119"/>
            <p14:sldId id="4120"/>
            <p14:sldId id="4121"/>
            <p14:sldId id="4178"/>
            <p14:sldId id="4179"/>
            <p14:sldId id="4122"/>
            <p14:sldId id="4123"/>
            <p14:sldId id="4180"/>
            <p14:sldId id="2474"/>
          </p14:sldIdLst>
        </p14:section>
        <p14:section name="Introduction" id="{C1A78779-FA08-1847-8A84-96F373D482EE}">
          <p14:sldIdLst>
            <p14:sldId id="275"/>
            <p14:sldId id="1164"/>
            <p14:sldId id="280"/>
            <p14:sldId id="281"/>
            <p14:sldId id="1984"/>
            <p14:sldId id="388"/>
            <p14:sldId id="267"/>
            <p14:sldId id="425"/>
            <p14:sldId id="709"/>
            <p14:sldId id="3694"/>
            <p14:sldId id="3695"/>
            <p14:sldId id="3665"/>
            <p14:sldId id="427"/>
            <p14:sldId id="428"/>
          </p14:sldIdLst>
        </p14:section>
        <p14:section name="Sermon" id="{8CBF8059-C680-C646-8E72-3D413F7FCECA}">
          <p14:sldIdLst>
            <p14:sldId id="4181"/>
            <p14:sldId id="297"/>
            <p14:sldId id="4182"/>
            <p14:sldId id="4183"/>
            <p14:sldId id="391"/>
            <p14:sldId id="4184"/>
            <p14:sldId id="4185"/>
            <p14:sldId id="277"/>
            <p14:sldId id="266"/>
            <p14:sldId id="303"/>
            <p14:sldId id="1163"/>
            <p14:sldId id="349"/>
            <p14:sldId id="304"/>
            <p14:sldId id="371"/>
          </p14:sldIdLst>
        </p14:section>
        <p14:section name="Verses" id="{EB68D51A-AC44-FF47-8798-3F80885F36E7}">
          <p14:sldIdLst>
            <p14:sldId id="307"/>
            <p14:sldId id="308"/>
            <p14:sldId id="372"/>
            <p14:sldId id="4193"/>
            <p14:sldId id="310"/>
            <p14:sldId id="276"/>
            <p14:sldId id="470"/>
            <p14:sldId id="311"/>
            <p14:sldId id="312"/>
            <p14:sldId id="278"/>
            <p14:sldId id="293"/>
            <p14:sldId id="295"/>
            <p14:sldId id="296"/>
            <p14:sldId id="313"/>
            <p14:sldId id="373"/>
            <p14:sldId id="668"/>
            <p14:sldId id="669"/>
            <p14:sldId id="701"/>
            <p14:sldId id="700"/>
            <p14:sldId id="702"/>
            <p14:sldId id="703"/>
            <p14:sldId id="704"/>
            <p14:sldId id="705"/>
            <p14:sldId id="708"/>
            <p14:sldId id="706"/>
            <p14:sldId id="707"/>
            <p14:sldId id="587"/>
            <p14:sldId id="332"/>
            <p14:sldId id="446"/>
            <p14:sldId id="334"/>
            <p14:sldId id="323"/>
            <p14:sldId id="261"/>
            <p14:sldId id="4192"/>
            <p14:sldId id="325"/>
            <p14:sldId id="326"/>
            <p14:sldId id="327"/>
            <p14:sldId id="328"/>
            <p14:sldId id="329"/>
            <p14:sldId id="330"/>
            <p14:sldId id="288"/>
            <p14:sldId id="4194"/>
            <p14:sldId id="4195"/>
            <p14:sldId id="333"/>
            <p14:sldId id="4196"/>
            <p14:sldId id="335"/>
            <p14:sldId id="336"/>
            <p14:sldId id="289"/>
            <p14:sldId id="4197"/>
            <p14:sldId id="4198"/>
            <p14:sldId id="4199"/>
            <p14:sldId id="340"/>
            <p14:sldId id="4200"/>
            <p14:sldId id="342"/>
            <p14:sldId id="343"/>
            <p14:sldId id="4201"/>
            <p14:sldId id="4202"/>
            <p14:sldId id="4203"/>
            <p14:sldId id="290"/>
            <p14:sldId id="4204"/>
            <p14:sldId id="618"/>
            <p14:sldId id="647"/>
            <p14:sldId id="271"/>
            <p14:sldId id="4205"/>
            <p14:sldId id="337"/>
            <p14:sldId id="331"/>
            <p14:sldId id="338"/>
            <p14:sldId id="339"/>
            <p14:sldId id="4190"/>
            <p14:sldId id="341"/>
            <p14:sldId id="486"/>
            <p14:sldId id="274"/>
            <p14:sldId id="3797"/>
            <p14:sldId id="3798"/>
            <p14:sldId id="736"/>
            <p14:sldId id="765"/>
            <p14:sldId id="766"/>
            <p14:sldId id="768"/>
            <p14:sldId id="770"/>
            <p14:sldId id="767"/>
            <p14:sldId id="769"/>
            <p14:sldId id="3800"/>
            <p14:sldId id="345"/>
            <p14:sldId id="346"/>
            <p14:sldId id="347"/>
          </p14:sldIdLst>
        </p14:section>
        <p14:section name="Conclusion" id="{5F075F23-E02B-DD4C-A5A6-FF4D0C05311C}">
          <p14:sldIdLst>
            <p14:sldId id="4188"/>
            <p14:sldId id="4187"/>
            <p14:sldId id="4191"/>
            <p14:sldId id="4189"/>
            <p14:sldId id="352"/>
            <p14:sldId id="353"/>
            <p14:sldId id="1162"/>
          </p14:sldIdLst>
        </p14:section>
        <p14:section name="Supplements" id="{6813AF08-B7C8-0847-AADA-0F0FD9827EFE}">
          <p14:sldIdLst>
            <p14:sldId id="354"/>
            <p14:sldId id="355"/>
            <p14:sldId id="356"/>
            <p14:sldId id="357"/>
            <p14:sldId id="358"/>
            <p14:sldId id="359"/>
            <p14:sldId id="360"/>
            <p14:sldId id="361"/>
            <p14:sldId id="362"/>
            <p14:sldId id="363"/>
            <p14:sldId id="364"/>
            <p14:sldId id="365"/>
            <p14:sldId id="366"/>
            <p14:sldId id="367"/>
            <p14:sldId id="1143"/>
            <p14:sldId id="506"/>
            <p14:sldId id="507"/>
            <p14:sldId id="508"/>
            <p14:sldId id="509"/>
            <p14:sldId id="510"/>
            <p14:sldId id="511"/>
            <p14:sldId id="512"/>
            <p14:sldId id="257"/>
            <p14:sldId id="258"/>
            <p14:sldId id="259"/>
            <p14:sldId id="377"/>
            <p14:sldId id="378"/>
            <p14:sldId id="379"/>
            <p14:sldId id="264"/>
            <p14:sldId id="269"/>
            <p14:sldId id="2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2"/>
    <p:restoredTop sz="94647"/>
  </p:normalViewPr>
  <p:slideViewPr>
    <p:cSldViewPr>
      <p:cViewPr>
        <p:scale>
          <a:sx n="90" d="100"/>
          <a:sy n="90" d="100"/>
        </p:scale>
        <p:origin x="3088" y="14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18352"/>
    </p:cViewPr>
  </p:sorterViewPr>
  <p:notesViewPr>
    <p:cSldViewPr>
      <p:cViewPr varScale="1">
        <p:scale>
          <a:sx n="55" d="100"/>
          <a:sy n="55" d="100"/>
        </p:scale>
        <p:origin x="-8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8.xml"/><Relationship Id="rId138" Type="http://schemas.openxmlformats.org/officeDocument/2006/relationships/slide" Target="slides/slide72.xml"/><Relationship Id="rId159" Type="http://schemas.openxmlformats.org/officeDocument/2006/relationships/slide" Target="slides/slide93.xml"/><Relationship Id="rId170" Type="http://schemas.openxmlformats.org/officeDocument/2006/relationships/slide" Target="slides/slide104.xml"/><Relationship Id="rId191" Type="http://schemas.openxmlformats.org/officeDocument/2006/relationships/slide" Target="slides/slide125.xml"/><Relationship Id="rId205" Type="http://schemas.openxmlformats.org/officeDocument/2006/relationships/slide" Target="slides/slide139.xml"/><Relationship Id="rId226" Type="http://schemas.openxmlformats.org/officeDocument/2006/relationships/slide" Target="slides/slide160.xml"/><Relationship Id="rId107" Type="http://schemas.openxmlformats.org/officeDocument/2006/relationships/slide" Target="slides/slide4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8.xml"/><Relationship Id="rId128" Type="http://schemas.openxmlformats.org/officeDocument/2006/relationships/slide" Target="slides/slide62.xml"/><Relationship Id="rId149" Type="http://schemas.openxmlformats.org/officeDocument/2006/relationships/slide" Target="slides/slide83.xml"/><Relationship Id="rId5" Type="http://schemas.openxmlformats.org/officeDocument/2006/relationships/slideMaster" Target="slideMasters/slideMaster5.xml"/><Relationship Id="rId95" Type="http://schemas.openxmlformats.org/officeDocument/2006/relationships/slide" Target="slides/slide29.xml"/><Relationship Id="rId160" Type="http://schemas.openxmlformats.org/officeDocument/2006/relationships/slide" Target="slides/slide94.xml"/><Relationship Id="rId181" Type="http://schemas.openxmlformats.org/officeDocument/2006/relationships/slide" Target="slides/slide115.xml"/><Relationship Id="rId216" Type="http://schemas.openxmlformats.org/officeDocument/2006/relationships/slide" Target="slides/slide150.xml"/><Relationship Id="rId237"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2.xml"/><Relationship Id="rId139" Type="http://schemas.openxmlformats.org/officeDocument/2006/relationships/slide" Target="slides/slide73.xml"/><Relationship Id="rId85" Type="http://schemas.openxmlformats.org/officeDocument/2006/relationships/slide" Target="slides/slide19.xml"/><Relationship Id="rId150" Type="http://schemas.openxmlformats.org/officeDocument/2006/relationships/slide" Target="slides/slide84.xml"/><Relationship Id="rId171" Type="http://schemas.openxmlformats.org/officeDocument/2006/relationships/slide" Target="slides/slide105.xml"/><Relationship Id="rId192" Type="http://schemas.openxmlformats.org/officeDocument/2006/relationships/slide" Target="slides/slide126.xml"/><Relationship Id="rId206" Type="http://schemas.openxmlformats.org/officeDocument/2006/relationships/slide" Target="slides/slide140.xml"/><Relationship Id="rId227" Type="http://schemas.openxmlformats.org/officeDocument/2006/relationships/slide" Target="slides/slide16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2.xml"/><Relationship Id="rId129" Type="http://schemas.openxmlformats.org/officeDocument/2006/relationships/slide" Target="slides/slide63.xml"/><Relationship Id="rId54" Type="http://schemas.openxmlformats.org/officeDocument/2006/relationships/slideMaster" Target="slideMasters/slideMaster54.xml"/><Relationship Id="rId75" Type="http://schemas.openxmlformats.org/officeDocument/2006/relationships/slide" Target="slides/slide9.xml"/><Relationship Id="rId96" Type="http://schemas.openxmlformats.org/officeDocument/2006/relationships/slide" Target="slides/slide30.xml"/><Relationship Id="rId140" Type="http://schemas.openxmlformats.org/officeDocument/2006/relationships/slide" Target="slides/slide74.xml"/><Relationship Id="rId161" Type="http://schemas.openxmlformats.org/officeDocument/2006/relationships/slide" Target="slides/slide95.xml"/><Relationship Id="rId182" Type="http://schemas.openxmlformats.org/officeDocument/2006/relationships/slide" Target="slides/slide116.xml"/><Relationship Id="rId217" Type="http://schemas.openxmlformats.org/officeDocument/2006/relationships/slide" Target="slides/slide151.xml"/><Relationship Id="rId6" Type="http://schemas.openxmlformats.org/officeDocument/2006/relationships/slideMaster" Target="slideMasters/slideMaster6.xml"/><Relationship Id="rId238" Type="http://schemas.openxmlformats.org/officeDocument/2006/relationships/presProps" Target="presProps.xml"/><Relationship Id="rId23" Type="http://schemas.openxmlformats.org/officeDocument/2006/relationships/slideMaster" Target="slideMasters/slideMaster23.xml"/><Relationship Id="rId119" Type="http://schemas.openxmlformats.org/officeDocument/2006/relationships/slide" Target="slides/slide53.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0.xml"/><Relationship Id="rId130" Type="http://schemas.openxmlformats.org/officeDocument/2006/relationships/slide" Target="slides/slide64.xml"/><Relationship Id="rId151" Type="http://schemas.openxmlformats.org/officeDocument/2006/relationships/slide" Target="slides/slide85.xml"/><Relationship Id="rId172" Type="http://schemas.openxmlformats.org/officeDocument/2006/relationships/slide" Target="slides/slide106.xml"/><Relationship Id="rId193" Type="http://schemas.openxmlformats.org/officeDocument/2006/relationships/slide" Target="slides/slide127.xml"/><Relationship Id="rId207" Type="http://schemas.openxmlformats.org/officeDocument/2006/relationships/slide" Target="slides/slide141.xml"/><Relationship Id="rId228" Type="http://schemas.openxmlformats.org/officeDocument/2006/relationships/slide" Target="slides/slide162.xml"/><Relationship Id="rId13" Type="http://schemas.openxmlformats.org/officeDocument/2006/relationships/slideMaster" Target="slideMasters/slideMaster13.xml"/><Relationship Id="rId109" Type="http://schemas.openxmlformats.org/officeDocument/2006/relationships/slide" Target="slides/slide4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20" Type="http://schemas.openxmlformats.org/officeDocument/2006/relationships/slide" Target="slides/slide54.xml"/><Relationship Id="rId141" Type="http://schemas.openxmlformats.org/officeDocument/2006/relationships/slide" Target="slides/slide75.xml"/><Relationship Id="rId7" Type="http://schemas.openxmlformats.org/officeDocument/2006/relationships/slideMaster" Target="slideMasters/slideMaster7.xml"/><Relationship Id="rId162" Type="http://schemas.openxmlformats.org/officeDocument/2006/relationships/slide" Target="slides/slide96.xml"/><Relationship Id="rId183" Type="http://schemas.openxmlformats.org/officeDocument/2006/relationships/slide" Target="slides/slide117.xml"/><Relationship Id="rId218" Type="http://schemas.openxmlformats.org/officeDocument/2006/relationships/slide" Target="slides/slide152.xml"/><Relationship Id="rId239"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31" Type="http://schemas.openxmlformats.org/officeDocument/2006/relationships/slide" Target="slides/slide65.xml"/><Relationship Id="rId152" Type="http://schemas.openxmlformats.org/officeDocument/2006/relationships/slide" Target="slides/slide86.xml"/><Relationship Id="rId173" Type="http://schemas.openxmlformats.org/officeDocument/2006/relationships/slide" Target="slides/slide107.xml"/><Relationship Id="rId194" Type="http://schemas.openxmlformats.org/officeDocument/2006/relationships/slide" Target="slides/slide128.xml"/><Relationship Id="rId208" Type="http://schemas.openxmlformats.org/officeDocument/2006/relationships/slide" Target="slides/slide142.xml"/><Relationship Id="rId229" Type="http://schemas.openxmlformats.org/officeDocument/2006/relationships/slide" Target="slides/slide163.xml"/><Relationship Id="rId240"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8" Type="http://schemas.openxmlformats.org/officeDocument/2006/relationships/slideMaster" Target="slideMasters/slideMaster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slide" Target="slides/slide16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220" Type="http://schemas.openxmlformats.org/officeDocument/2006/relationships/slide" Target="slides/slide154.xml"/><Relationship Id="rId241"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78" Type="http://schemas.openxmlformats.org/officeDocument/2006/relationships/slide" Target="slides/slide12.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48" Type="http://schemas.openxmlformats.org/officeDocument/2006/relationships/slide" Target="slides/slide82.xml"/><Relationship Id="rId164" Type="http://schemas.openxmlformats.org/officeDocument/2006/relationships/slide" Target="slides/slide98.xml"/><Relationship Id="rId169" Type="http://schemas.openxmlformats.org/officeDocument/2006/relationships/slide" Target="slides/slide103.xml"/><Relationship Id="rId185" Type="http://schemas.openxmlformats.org/officeDocument/2006/relationships/slide" Target="slides/slide1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4.xml"/><Relationship Id="rId210" Type="http://schemas.openxmlformats.org/officeDocument/2006/relationships/slide" Target="slides/slide144.xml"/><Relationship Id="rId215" Type="http://schemas.openxmlformats.org/officeDocument/2006/relationships/slide" Target="slides/slide149.xml"/><Relationship Id="rId236"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65.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slide" Target="slides/slide16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201" Type="http://schemas.openxmlformats.org/officeDocument/2006/relationships/slide" Target="slides/slide135.xml"/><Relationship Id="rId222" Type="http://schemas.openxmlformats.org/officeDocument/2006/relationships/slide" Target="slides/slide15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202" Type="http://schemas.openxmlformats.org/officeDocument/2006/relationships/slide" Target="slides/slide136.xml"/><Relationship Id="rId223" Type="http://schemas.openxmlformats.org/officeDocument/2006/relationships/slide" Target="slides/slide15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7.xml"/></Relationships>
</file>

<file path=ppt/charts/_rels/chart4.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8.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405020336"/>
        <c:axId val="405019552"/>
        <c:axId val="0"/>
      </c:bar3DChart>
      <c:catAx>
        <c:axId val="405020336"/>
        <c:scaling>
          <c:orientation val="minMax"/>
        </c:scaling>
        <c:delete val="0"/>
        <c:axPos val="b"/>
        <c:numFmt formatCode="General" sourceLinked="0"/>
        <c:majorTickMark val="out"/>
        <c:minorTickMark val="none"/>
        <c:tickLblPos val="nextTo"/>
        <c:txPr>
          <a:bodyPr/>
          <a:lstStyle/>
          <a:p>
            <a:pPr>
              <a:defRPr sz="1600" b="1"/>
            </a:pPr>
            <a:endParaRPr lang="en-US"/>
          </a:p>
        </c:txPr>
        <c:crossAx val="405019552"/>
        <c:crosses val="autoZero"/>
        <c:auto val="1"/>
        <c:lblAlgn val="ctr"/>
        <c:lblOffset val="100"/>
        <c:noMultiLvlLbl val="0"/>
      </c:catAx>
      <c:valAx>
        <c:axId val="4050195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40502033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405020336"/>
        <c:axId val="405019552"/>
        <c:axId val="0"/>
      </c:bar3DChart>
      <c:catAx>
        <c:axId val="405020336"/>
        <c:scaling>
          <c:orientation val="minMax"/>
        </c:scaling>
        <c:delete val="0"/>
        <c:axPos val="b"/>
        <c:numFmt formatCode="General" sourceLinked="0"/>
        <c:majorTickMark val="out"/>
        <c:minorTickMark val="none"/>
        <c:tickLblPos val="nextTo"/>
        <c:txPr>
          <a:bodyPr/>
          <a:lstStyle/>
          <a:p>
            <a:pPr>
              <a:defRPr sz="1600" b="1"/>
            </a:pPr>
            <a:endParaRPr lang="en-US"/>
          </a:p>
        </c:txPr>
        <c:crossAx val="405019552"/>
        <c:crosses val="autoZero"/>
        <c:auto val="1"/>
        <c:lblAlgn val="ctr"/>
        <c:lblOffset val="100"/>
        <c:noMultiLvlLbl val="0"/>
      </c:catAx>
      <c:valAx>
        <c:axId val="4050195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405020336"/>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en-US"/>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084048280"/>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12F431C-F9C2-42E9-8D57-6B0D927E7BDF}" type="datetime1">
              <a:rPr lang="en-US" altLang="en-US"/>
              <a:pPr/>
              <a:t>7/12/20</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06A3F09-63C4-48B2-88E0-E9A5E711556F}" type="slidenum">
              <a:rPr lang="en-US" altLang="en-US"/>
              <a:pPr/>
              <a:t>‹#›</a:t>
            </a:fld>
            <a:endParaRPr lang="en-US" altLang="en-US"/>
          </a:p>
        </p:txBody>
      </p:sp>
    </p:spTree>
    <p:extLst>
      <p:ext uri="{BB962C8B-B14F-4D97-AF65-F5344CB8AC3E}">
        <p14:creationId xmlns:p14="http://schemas.microsoft.com/office/powerpoint/2010/main" val="20020901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62075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Lord has a specific place in his vineyard for you to share his truth—find it and go for it!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390663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38260550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3362969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6385443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30195086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40540063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6813789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575108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a:extLst>
              <a:ext uri="{FF2B5EF4-FFF2-40B4-BE49-F238E27FC236}">
                <a16:creationId xmlns:a16="http://schemas.microsoft.com/office/drawing/2014/main" id="{193EEF50-ADE6-764B-881A-1466BE926C4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0" name="Notes Placeholder 2">
            <a:extLst>
              <a:ext uri="{FF2B5EF4-FFF2-40B4-BE49-F238E27FC236}">
                <a16:creationId xmlns:a16="http://schemas.microsoft.com/office/drawing/2014/main" id="{593AAD79-D763-664E-BBC6-B8751957C5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I also lead the woman</a:t>
            </a:r>
            <a:r>
              <a:rPr lang="uk-UA" altLang="en-US">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s Precept Bible study at our church</a:t>
            </a:r>
          </a:p>
        </p:txBody>
      </p:sp>
      <p:sp>
        <p:nvSpPr>
          <p:cNvPr id="324611" name="Slide Number Placeholder 3">
            <a:extLst>
              <a:ext uri="{FF2B5EF4-FFF2-40B4-BE49-F238E27FC236}">
                <a16:creationId xmlns:a16="http://schemas.microsoft.com/office/drawing/2014/main" id="{FB8E0C6E-5783-2741-AC25-F8CA6D9384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A9CD60D-7F62-8A4E-AE73-BDAD1A83A70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66786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01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a:extLst>
              <a:ext uri="{FF2B5EF4-FFF2-40B4-BE49-F238E27FC236}">
                <a16:creationId xmlns:a16="http://schemas.microsoft.com/office/drawing/2014/main" id="{60153CD6-9163-9248-A858-616FCF36D7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2EA4744-5B40-2345-9174-E824E36205C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1298" name="Rectangle 2">
            <a:extLst>
              <a:ext uri="{FF2B5EF4-FFF2-40B4-BE49-F238E27FC236}">
                <a16:creationId xmlns:a16="http://schemas.microsoft.com/office/drawing/2014/main" id="{ADA608CC-F0A2-3F49-9304-6039FB44B7ED}"/>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1299" name="Rectangle 3">
            <a:extLst>
              <a:ext uri="{FF2B5EF4-FFF2-40B4-BE49-F238E27FC236}">
                <a16:creationId xmlns:a16="http://schemas.microsoft.com/office/drawing/2014/main" id="{16E95029-BA07-0947-8B1E-EA0ABA171CC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2416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79962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86447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Stephen and his wife Katie in Seattle</a:t>
            </a:r>
            <a:br>
              <a:rPr lang="en-US" dirty="0"/>
            </a:br>
            <a:br>
              <a:rPr lang="en-US" dirty="0"/>
            </a:br>
            <a:r>
              <a:rPr lang="zh-CN" altLang="en-US" dirty="0"/>
              <a:t>史帝文 </a:t>
            </a:r>
            <a:r>
              <a:rPr lang="en-US" altLang="zh-CN" dirty="0"/>
              <a:t>&amp; </a:t>
            </a:r>
            <a:r>
              <a:rPr lang="zh-CN" altLang="en-US" dirty="0"/>
              <a:t>凯媞 </a:t>
            </a:r>
            <a:r>
              <a:rPr lang="en-US" altLang="zh-CN" dirty="0"/>
              <a:t>– </a:t>
            </a:r>
            <a:r>
              <a:rPr lang="zh-CN" altLang="en-US" dirty="0"/>
              <a:t>耶西</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sym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sym typeface="Arial" charset="0"/>
            </a:endParaRPr>
          </a:p>
        </p:txBody>
      </p:sp>
    </p:spTree>
    <p:extLst>
      <p:ext uri="{BB962C8B-B14F-4D97-AF65-F5344CB8AC3E}">
        <p14:creationId xmlns:p14="http://schemas.microsoft.com/office/powerpoint/2010/main" val="181008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276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2337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5446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85325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just</a:t>
            </a:r>
            <a:r>
              <a:rPr lang="en-US" baseline="0"/>
              <a:t> graduated from Biola and works for ESRI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14921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11869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ＭＳ Ｐゴシック" charset="0"/>
                <a:cs typeface="ＭＳ Ｐゴシック" charset="0"/>
              </a:rPr>
              <a:t>A recent poll during an election year asked respondents what they considered more important in a presidential candidate: ability or integrity.  Is it more important to have a candidate with expertise or high moral standards—for example, one who tells the truth?  The results were sad as most preferred a candidate’s ability over his truthfulness.  Obviously, both ability and integrity are needed in any job—especially the presidency!  But how little attention is given to truth in today’s society!  Anything goes! </a:t>
            </a:r>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4200315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Do you see the subtle lie that “there is no objective truth”?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65266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Truth is truth, even if no one believes it. A lie is still a lie, even if everyone believes it. Gravity is true, so you WILL fall off the cliff even if you SINCERELY believe you won’t fall!</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18057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a:noFill/>
        </p:spPr>
        <p:txBody>
          <a:bodyPr/>
          <a:lstStyle/>
          <a:p>
            <a:fld id="{44BE5B26-E123-6F4F-94FF-328C2F23EBE0}" type="slidenum">
              <a:rPr lang="en-US">
                <a:solidFill>
                  <a:srgbClr val="000000"/>
                </a:solidFill>
              </a:rPr>
              <a:pPr/>
              <a:t>39</a:t>
            </a:fld>
            <a:endParaRPr lang="en-US">
              <a:solidFill>
                <a:srgbClr val="000000"/>
              </a:solidFill>
            </a:endParaRPr>
          </a:p>
        </p:txBody>
      </p:sp>
      <p:sp>
        <p:nvSpPr>
          <p:cNvPr id="579587" name="Rectangle 2"/>
          <p:cNvSpPr>
            <a:spLocks noGrp="1" noRot="1" noChangeAspect="1" noChangeArrowheads="1"/>
          </p:cNvSpPr>
          <p:nvPr>
            <p:ph type="sldImg"/>
          </p:nvPr>
        </p:nvSpPr>
        <p:spPr>
          <a:solidFill>
            <a:srgbClr val="FFFFFF"/>
          </a:solidFill>
          <a:ln/>
        </p:spPr>
      </p:sp>
      <p:sp>
        <p:nvSpPr>
          <p:cNvPr id="579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41977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know that, of the 27 NT books, 19 of them responded to heresy afflicting the church?  Talk about the need to know and obey God’s truth!  Defending truth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huge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theme in the New Testament!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40938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be obedient to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98605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fld id="{D5C12538-5073-4DC2-BFBE-71C49B80E903}" type="slidenum">
              <a:rPr lang="zh-CN" altLang="en-US" sz="1200"/>
              <a:pPr eaLnBrk="1" hangingPunct="1"/>
              <a:t>42</a:t>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6A3F09-63C4-48B2-88E0-E9A5E711556F}"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501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I call these </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New Testament Emails</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 as they are about the length one puts in an email.</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66664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66487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absolutely best way to support your missionaries is through prayer.</a:t>
            </a:r>
            <a:r>
              <a:rPr lang="en-US" baseline="0" dirty="0">
                <a:latin typeface="Arial" charset="0"/>
                <a:ea typeface="ＭＳ Ｐゴシック" charset="0"/>
                <a:cs typeface="ＭＳ Ｐゴシック" charset="0"/>
              </a:rPr>
              <a:t> This weekend begins the 30 days of prayer for the followers of Islam, who desperately need the gospel. Pick up a prayer guide and join the many doing this for the next month.</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84386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FD3DA1A-C525-D244-836B-673EF2B71806}" type="slidenum">
              <a:rPr lang="en-US" sz="1200">
                <a:solidFill>
                  <a:prstClr val="black"/>
                </a:solidFill>
              </a:rPr>
              <a:pPr eaLnBrk="1" hangingPunct="1"/>
              <a:t>56</a:t>
            </a:fld>
            <a:endParaRPr lang="en-US" sz="1200">
              <a:solidFill>
                <a:prstClr val="black"/>
              </a:solidFill>
            </a:endParaRPr>
          </a:p>
        </p:txBody>
      </p:sp>
      <p:sp>
        <p:nvSpPr>
          <p:cNvPr id="2437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37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9C26BB7-DC21-484A-BFED-3A66AECCCC1E}" type="slidenum">
              <a:rPr lang="en-US" sz="1200">
                <a:solidFill>
                  <a:srgbClr val="000000"/>
                </a:solidFill>
                <a:latin typeface="Arial" charset="0"/>
              </a:rPr>
              <a:pPr eaLnBrk="1" hangingPunct="1"/>
              <a:t>57</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57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a:extLst>
              <a:ext uri="{FF2B5EF4-FFF2-40B4-BE49-F238E27FC236}">
                <a16:creationId xmlns:a16="http://schemas.microsoft.com/office/drawing/2014/main" id="{BFD95699-22DF-304C-84A8-39E749D492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3FF3E6A-7505-5F41-B920-C46A9433057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9730" name="Rectangle 2">
            <a:extLst>
              <a:ext uri="{FF2B5EF4-FFF2-40B4-BE49-F238E27FC236}">
                <a16:creationId xmlns:a16="http://schemas.microsoft.com/office/drawing/2014/main" id="{3F478A65-2216-E040-947A-C2FBFC06F389}"/>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29731" name="Rectangle 3">
            <a:extLst>
              <a:ext uri="{FF2B5EF4-FFF2-40B4-BE49-F238E27FC236}">
                <a16:creationId xmlns:a16="http://schemas.microsoft.com/office/drawing/2014/main" id="{E77BAFB8-3FE2-0048-B9F7-CA001850232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I</a:t>
            </a:r>
            <a:r>
              <a:rPr lang="fr-FR" altLang="en-US">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m also the director of the doctoral program at SBC that trains about 80 seminary professors and pastors throughout Asia in English and Chinese.  Generallly each year about 5 of them received their Doctor of Ministry degree.</a:t>
            </a:r>
          </a:p>
        </p:txBody>
      </p:sp>
    </p:spTree>
    <p:extLst>
      <p:ext uri="{BB962C8B-B14F-4D97-AF65-F5344CB8AC3E}">
        <p14:creationId xmlns:p14="http://schemas.microsoft.com/office/powerpoint/2010/main" val="1872502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59</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uk-UA"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60</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61</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72C6F0AA-B456-6A41-8A13-B654FDFB5837}" type="slidenum">
              <a:rPr lang="en-US" sz="1200">
                <a:solidFill>
                  <a:srgbClr val="000000"/>
                </a:solidFill>
                <a:latin typeface="Arial" charset="0"/>
              </a:rPr>
              <a:pPr eaLnBrk="1" hangingPunct="1"/>
              <a:t>62</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781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Arial" charset="0"/>
              </a:rPr>
              <a:t>James &amp; Sue Feng (China), Eva (Germany), Valentin (France), Samuel &amp; Cynthia (India), Jieun (Korea), Singpu (Myanmar), Bagary (UK), Winkler (USA)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21467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Currently we have 33 courses on the website.</a:t>
            </a:r>
          </a:p>
        </p:txBody>
      </p:sp>
    </p:spTree>
    <p:extLst>
      <p:ext uri="{BB962C8B-B14F-4D97-AF65-F5344CB8AC3E}">
        <p14:creationId xmlns:p14="http://schemas.microsoft.com/office/powerpoint/2010/main" val="3893425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These include Bible, theology, church history, and practical ministry</a:t>
            </a:r>
          </a:p>
        </p:txBody>
      </p:sp>
    </p:spTree>
    <p:extLst>
      <p:ext uri="{BB962C8B-B14F-4D97-AF65-F5344CB8AC3E}">
        <p14:creationId xmlns:p14="http://schemas.microsoft.com/office/powerpoint/2010/main" val="3484615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Most of these courses are mine, but others have also shared their courses with me.</a:t>
            </a:r>
          </a:p>
        </p:txBody>
      </p:sp>
    </p:spTree>
    <p:extLst>
      <p:ext uri="{BB962C8B-B14F-4D97-AF65-F5344CB8AC3E}">
        <p14:creationId xmlns:p14="http://schemas.microsoft.com/office/powerpoint/2010/main" val="246369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So all you need to do is to click on a course as there are no passwords. For example, select New Testament Survey to get NT materials.</a:t>
            </a:r>
          </a:p>
        </p:txBody>
      </p:sp>
    </p:spTree>
    <p:extLst>
      <p:ext uri="{BB962C8B-B14F-4D97-AF65-F5344CB8AC3E}">
        <p14:creationId xmlns:p14="http://schemas.microsoft.com/office/powerpoint/2010/main" val="2928884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brings you to the English page where some of the 66,000 PPT slides in English are accessed.</a:t>
            </a:r>
          </a:p>
        </p:txBody>
      </p:sp>
    </p:spTree>
    <p:extLst>
      <p:ext uri="{BB962C8B-B14F-4D97-AF65-F5344CB8AC3E}">
        <p14:creationId xmlns:p14="http://schemas.microsoft.com/office/powerpoint/2010/main" val="2902010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About 20,000 pages of notes are also available for free download.</a:t>
            </a:r>
          </a:p>
        </p:txBody>
      </p:sp>
    </p:spTree>
    <p:extLst>
      <p:ext uri="{BB962C8B-B14F-4D97-AF65-F5344CB8AC3E}">
        <p14:creationId xmlns:p14="http://schemas.microsoft.com/office/powerpoint/2010/main" val="2248714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 the left column are the present translations of each course. Here are 9 languages featured for NT Survey.</a:t>
            </a:r>
          </a:p>
        </p:txBody>
      </p:sp>
    </p:spTree>
    <p:extLst>
      <p:ext uri="{BB962C8B-B14F-4D97-AF65-F5344CB8AC3E}">
        <p14:creationId xmlns:p14="http://schemas.microsoft.com/office/powerpoint/2010/main" val="1829947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 The file names are also in the various languages. This file on Matthew 1-14 means it has 377 slides in Chinese in the NT Survey course with file number 1773. The last part shows that this is version 20 of this PPT file. </a:t>
            </a:r>
          </a:p>
        </p:txBody>
      </p:sp>
    </p:spTree>
    <p:extLst>
      <p:ext uri="{BB962C8B-B14F-4D97-AF65-F5344CB8AC3E}">
        <p14:creationId xmlns:p14="http://schemas.microsoft.com/office/powerpoint/2010/main" val="3609265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247447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Do you see the subtle lie that “there is no objective truth”?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37525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190349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2823514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Partnering together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61854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2E6729A9-9274-A34A-BBB2-3826ED3C3AFC}" type="slidenum">
              <a:rPr lang="en-US" sz="1200">
                <a:solidFill>
                  <a:srgbClr val="000000"/>
                </a:solidFill>
                <a:latin typeface="Arial" charset="0"/>
              </a:rPr>
              <a:pPr eaLnBrk="1" hangingPunct="1"/>
              <a:t>76</a:t>
            </a:fld>
            <a:endParaRPr lang="en-US" sz="1200">
              <a:solidFill>
                <a:srgbClr val="000000"/>
              </a:solidFill>
              <a:latin typeface="Arial" charset="0"/>
            </a:endParaRPr>
          </a:p>
        </p:txBody>
      </p:sp>
      <p:sp>
        <p:nvSpPr>
          <p:cNvPr id="2611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atin typeface="Arial" charset="0"/>
            </a:endParaRPr>
          </a:p>
          <a:p>
            <a:pPr eaLnBrk="1" hangingPunct="1"/>
            <a:r>
              <a:rPr lang="en-US" sz="1200" kern="1200">
                <a:solidFill>
                  <a:schemeClr val="tx1"/>
                </a:solidFill>
                <a:effectLst/>
                <a:latin typeface="+mn-lt"/>
                <a:ea typeface="ＭＳ Ｐゴシック" charset="0"/>
                <a:cs typeface="ＭＳ Ｐゴシック" charset="0"/>
              </a:rPr>
              <a:t>I have a great privilege of encouraging new believers at Singapore Bible College.  Diotrephes was near-sighted, but most of my students are first generation believers excited about God and missions. Susan joins me in this by mentoring their wives</a:t>
            </a:r>
            <a:r>
              <a:rPr lang="is-IS" sz="1200" kern="1200">
                <a:solidFill>
                  <a:schemeClr val="tx1"/>
                </a:solidFill>
                <a:effectLst/>
                <a:latin typeface="+mn-lt"/>
                <a:ea typeface="ＭＳ Ｐゴシック" charset="0"/>
                <a:cs typeface="ＭＳ Ｐゴシック" charset="0"/>
              </a:rPr>
              <a:t>…</a:t>
            </a:r>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78</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With nearly 500 students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6A3F09-63C4-48B2-88E0-E9A5E711556F}" type="slidenum">
              <a:rPr lang="en-US" altLang="en-US" smtClean="0"/>
              <a:pPr/>
              <a:t>80</a:t>
            </a:fld>
            <a:endParaRPr lang="en-US" altLang="en-US"/>
          </a:p>
        </p:txBody>
      </p:sp>
    </p:spTree>
    <p:extLst>
      <p:ext uri="{BB962C8B-B14F-4D97-AF65-F5344CB8AC3E}">
        <p14:creationId xmlns:p14="http://schemas.microsoft.com/office/powerpoint/2010/main" val="10085013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3740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ＭＳ Ｐゴシック" charset="0"/>
                <a:cs typeface="ＭＳ Ｐゴシック" charset="0"/>
              </a:rPr>
              <a:t>It’s interesting to note that </a:t>
            </a:r>
            <a:r>
              <a:rPr lang="en-US" sz="1200" u="sng" kern="1200">
                <a:solidFill>
                  <a:schemeClr val="tx1"/>
                </a:solidFill>
                <a:effectLst/>
                <a:latin typeface="+mn-lt"/>
                <a:ea typeface="ＭＳ Ｐゴシック" charset="0"/>
                <a:cs typeface="ＭＳ Ｐゴシック" charset="0"/>
              </a:rPr>
              <a:t>Diotrephes</a:t>
            </a:r>
            <a:r>
              <a:rPr lang="en-US" sz="1200" kern="1200">
                <a:solidFill>
                  <a:schemeClr val="tx1"/>
                </a:solidFill>
                <a:effectLst/>
                <a:latin typeface="+mn-lt"/>
                <a:ea typeface="ＭＳ Ｐゴシック" charset="0"/>
                <a:cs typeface="ＭＳ Ｐゴシック" charset="0"/>
              </a:rPr>
              <a:t> means "nourished by Zeus."  </a:t>
            </a:r>
            <a:endParaRPr lang="en-SG" sz="1200" kern="1200">
              <a:solidFill>
                <a:schemeClr val="tx1"/>
              </a:solidFill>
              <a:effectLst/>
              <a:latin typeface="+mn-lt"/>
              <a:ea typeface="ＭＳ Ｐゴシック" charset="0"/>
              <a:cs typeface="ＭＳ Ｐゴシック" charset="0"/>
            </a:endParaRPr>
          </a:p>
          <a:p>
            <a:r>
              <a:rPr lang="en-US" sz="1200" kern="1200">
                <a:solidFill>
                  <a:schemeClr val="tx1"/>
                </a:solidFill>
                <a:effectLst/>
                <a:latin typeface="+mn-lt"/>
                <a:ea typeface="ＭＳ Ｐゴシック" charset="0"/>
                <a:cs typeface="ＭＳ Ｐゴシック" charset="0"/>
              </a:rPr>
              <a:t>But what’s so unusual about a Gentile Christian with a pagan name?</a:t>
            </a:r>
            <a:endParaRPr lang="en-SG" sz="1200" kern="1200">
              <a:solidFill>
                <a:schemeClr val="tx1"/>
              </a:solidFill>
              <a:effectLst/>
              <a:latin typeface="+mn-lt"/>
              <a:ea typeface="ＭＳ Ｐゴシック" charset="0"/>
              <a:cs typeface="ＭＳ Ｐゴシック" charset="0"/>
            </a:endParaRPr>
          </a:p>
          <a:p>
            <a:r>
              <a:rPr lang="en-US" sz="1200" kern="1200">
                <a:solidFill>
                  <a:schemeClr val="tx1"/>
                </a:solidFill>
                <a:effectLst/>
                <a:latin typeface="+mn-lt"/>
                <a:ea typeface="ＭＳ Ｐゴシック" charset="0"/>
                <a:cs typeface="ＭＳ Ｐゴシック" charset="0"/>
              </a:rPr>
              <a:t>Most of my SBC students are saved out of Buddhism and ancestor worship.  Some are even named after Chinese deities—but after salvation they take on new names: Grace, Timothy, etc.  One student from Hong Kong was named Wing Ming, but since salvation has gone by the name “Cross” to testify how Christ changed his life.   </a:t>
            </a:r>
            <a:endParaRPr lang="en-SG" sz="1200" kern="1200">
              <a:solidFill>
                <a:schemeClr val="tx1"/>
              </a:solidFill>
              <a:effectLst/>
              <a:latin typeface="+mn-lt"/>
              <a:ea typeface="ＭＳ Ｐゴシック" charset="0"/>
              <a:cs typeface="ＭＳ Ｐゴシック" charset="0"/>
            </a:endParaRPr>
          </a:p>
          <a:p>
            <a:r>
              <a:rPr lang="en-US" sz="1200" kern="1200">
                <a:solidFill>
                  <a:schemeClr val="tx1"/>
                </a:solidFill>
                <a:effectLst/>
                <a:latin typeface="+mn-lt"/>
                <a:ea typeface="ＭＳ Ｐゴシック" charset="0"/>
                <a:cs typeface="ＭＳ Ｐゴシック" charset="0"/>
              </a:rPr>
              <a:t>Although the common first century practice for Gentiles saved from idolatry was to change their names after embracing Christianity, Diotrephes’ pagan name was not changed after his conversion.  Neither did he change his conduct. </a:t>
            </a:r>
          </a:p>
          <a:p>
            <a:r>
              <a:rPr lang="en-US" sz="1200" kern="1200">
                <a:solidFill>
                  <a:schemeClr val="tx1"/>
                </a:solidFill>
                <a:effectLst/>
                <a:latin typeface="+mn-lt"/>
                <a:ea typeface="ＭＳ Ｐゴシック" charset="0"/>
                <a:cs typeface="ＭＳ Ｐゴシック" charset="0"/>
              </a:rPr>
              <a:t>But what did Diotrephes do that made him so bad?</a:t>
            </a:r>
            <a:endParaRPr lang="en-SG" sz="1200" kern="1200">
              <a:solidFill>
                <a:schemeClr val="tx1"/>
              </a:solidFill>
              <a:effectLst/>
              <a:latin typeface="+mn-lt"/>
              <a:ea typeface="ＭＳ Ｐゴシック" charset="0"/>
              <a:cs typeface="ＭＳ Ｐゴシック" charset="0"/>
            </a:endParaRPr>
          </a:p>
          <a:p>
            <a:r>
              <a:rPr lang="en-US" sz="1200" kern="1200">
                <a:solidFill>
                  <a:schemeClr val="tx1"/>
                </a:solidFill>
                <a:effectLst/>
                <a:latin typeface="+mn-lt"/>
                <a:ea typeface="ＭＳ Ｐゴシック" charset="0"/>
                <a:cs typeface="ＭＳ Ｐゴシック" charset="0"/>
              </a:rPr>
              <a:t>• </a:t>
            </a:r>
            <a:r>
              <a:rPr lang="en-US">
                <a:effectLst/>
              </a:rPr>
              <a:t>He </a:t>
            </a:r>
            <a:r>
              <a:rPr lang="en-US" u="sng">
                <a:effectLst/>
              </a:rPr>
              <a:t>gossiped</a:t>
            </a:r>
            <a:r>
              <a:rPr lang="en-US">
                <a:effectLst/>
              </a:rPr>
              <a:t> about John and the missionaries John sent to the church.  Imagine slandering the last remaining apostle who walked with Christ!  </a:t>
            </a:r>
          </a:p>
          <a:p>
            <a:r>
              <a:rPr lang="en-US">
                <a:effectLst/>
              </a:rPr>
              <a:t>• What arrogance!</a:t>
            </a:r>
            <a:r>
              <a:rPr lang="en-SG">
                <a:effectLst/>
              </a:rPr>
              <a:t> </a:t>
            </a:r>
            <a:r>
              <a:rPr lang="en-US" sz="1200" kern="1200">
                <a:solidFill>
                  <a:schemeClr val="tx1"/>
                </a:solidFill>
                <a:effectLst/>
                <a:latin typeface="+mn-lt"/>
                <a:ea typeface="ＭＳ Ｐゴシック" charset="0"/>
                <a:cs typeface="ＭＳ Ｐゴシック" charset="0"/>
              </a:rPr>
              <a:t>Verse 10 says that he </a:t>
            </a:r>
            <a:r>
              <a:rPr lang="en-US" sz="1200" u="sng" kern="1200">
                <a:solidFill>
                  <a:schemeClr val="tx1"/>
                </a:solidFill>
                <a:effectLst/>
                <a:latin typeface="+mn-lt"/>
                <a:ea typeface="ＭＳ Ｐゴシック" charset="0"/>
                <a:cs typeface="ＭＳ Ｐゴシック" charset="0"/>
              </a:rPr>
              <a:t>refused to welcome</a:t>
            </a:r>
            <a:r>
              <a:rPr lang="en-US" sz="1200" kern="1200">
                <a:solidFill>
                  <a:schemeClr val="tx1"/>
                </a:solidFill>
                <a:effectLst/>
                <a:latin typeface="+mn-lt"/>
                <a:ea typeface="ＭＳ Ｐゴシック" charset="0"/>
                <a:cs typeface="ＭＳ Ｐゴシック" charset="0"/>
              </a:rPr>
              <a:t> missionaries sent to his church.</a:t>
            </a:r>
            <a:endParaRPr lang="en-SG" sz="1200" kern="1200">
              <a:solidFill>
                <a:schemeClr val="tx1"/>
              </a:solidFill>
              <a:effectLst/>
              <a:latin typeface="+mn-lt"/>
              <a:ea typeface="ＭＳ Ｐゴシック" charset="0"/>
              <a:cs typeface="ＭＳ Ｐゴシック" charset="0"/>
            </a:endParaRPr>
          </a:p>
          <a:p>
            <a:r>
              <a:rPr lang="en-US" sz="1200" kern="1200">
                <a:solidFill>
                  <a:schemeClr val="tx1"/>
                </a:solidFill>
                <a:effectLst/>
                <a:latin typeface="+mn-lt"/>
                <a:ea typeface="ＭＳ Ｐゴシック" charset="0"/>
                <a:cs typeface="ＭＳ Ｐゴシック" charset="0"/>
              </a:rPr>
              <a:t>• </a:t>
            </a:r>
            <a:r>
              <a:rPr lang="en-US">
                <a:effectLst/>
              </a:rPr>
              <a:t>He even </a:t>
            </a:r>
            <a:r>
              <a:rPr lang="en-US" u="sng">
                <a:effectLst/>
              </a:rPr>
              <a:t>opposed</a:t>
            </a:r>
            <a:r>
              <a:rPr lang="en-US">
                <a:effectLst/>
              </a:rPr>
              <a:t> missionary support to the extent of kicking people out who gave to missionaries!  Can you imagine your pastor or chairman of the board excommunicating you for inviting my family over for lunch?</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55046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Truth is truth, even if no one believes it. A lie is still a lie, even if everyone believes it. Gravity is true, so you WILL fall off the cliff even if you SINCERELY believe you won’t fall!</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741811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ＭＳ Ｐゴシック" charset="0"/>
                <a:cs typeface="ＭＳ Ｐゴシック" charset="0"/>
              </a:rPr>
              <a:t>Perhaps we don’t throw people out of this church who support missions, but…</a:t>
            </a:r>
            <a:r>
              <a:rPr lang="en-SG">
                <a:effectLst/>
              </a:rPr>
              <a:t> </a:t>
            </a:r>
          </a:p>
          <a:p>
            <a:r>
              <a:rPr lang="en-US" sz="1200" kern="1200">
                <a:solidFill>
                  <a:schemeClr val="tx1"/>
                </a:solidFill>
                <a:effectLst/>
                <a:latin typeface="+mn-lt"/>
                <a:ea typeface="ＭＳ Ｐゴシック" charset="0"/>
                <a:cs typeface="ＭＳ Ｐゴシック" charset="0"/>
              </a:rPr>
              <a:t>• We can hinder the gospel through very subtle ways</a:t>
            </a:r>
            <a:r>
              <a:rPr lang="en-SG" sz="1200" kern="1200">
                <a:solidFill>
                  <a:schemeClr val="tx1"/>
                </a:solidFill>
                <a:effectLst/>
                <a:latin typeface="+mn-lt"/>
                <a:ea typeface="ＭＳ Ｐゴシック" charset="0"/>
                <a:cs typeface="ＭＳ Ｐゴシック" charset="0"/>
              </a:rPr>
              <a:t>.</a:t>
            </a:r>
          </a:p>
          <a:p>
            <a:r>
              <a:rPr lang="en-US" sz="1200" kern="1200">
                <a:solidFill>
                  <a:schemeClr val="tx1"/>
                </a:solidFill>
                <a:effectLst/>
                <a:latin typeface="+mn-lt"/>
                <a:ea typeface="ＭＳ Ｐゴシック" charset="0"/>
                <a:cs typeface="ＭＳ Ｐゴシック" charset="0"/>
              </a:rPr>
              <a:t>For example, sometimes we let false teaching go without a comment! </a:t>
            </a:r>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3389085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ＭＳ Ｐゴシック" charset="0"/>
                <a:cs typeface="ＭＳ Ｐゴシック" charset="0"/>
              </a:rPr>
              <a:t>So should we name false teachers by name? John did! </a:t>
            </a:r>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1338146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ＭＳ Ｐゴシック" charset="0"/>
                <a:cs typeface="ＭＳ Ｐゴシック" charset="0"/>
              </a:rPr>
              <a:t>When someone like Harold Camping give false prophecies about the return of Jesus, we should call it what it is. </a:t>
            </a:r>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21251218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a:p>
            <a:pPr eaLnBrk="1" hangingPunct="1">
              <a:spcBef>
                <a:spcPct val="0"/>
              </a:spcBef>
            </a:pPr>
            <a:r>
              <a:rPr lang="en-US" sz="1200" kern="1200">
                <a:solidFill>
                  <a:schemeClr val="tx1"/>
                </a:solidFill>
                <a:effectLst/>
                <a:latin typeface="+mn-lt"/>
                <a:ea typeface="ＭＳ Ｐゴシック" charset="0"/>
                <a:cs typeface="ＭＳ Ｐゴシック" charset="0"/>
              </a:rPr>
              <a:t>Fortunately, he repented of it before he died.</a:t>
            </a:r>
            <a:r>
              <a:rPr lang="en-SG">
                <a:effectLst/>
              </a:rPr>
              <a:t> </a:t>
            </a:r>
            <a:endParaRPr lang="en-US">
              <a:latin typeface="Calibri" charset="0"/>
            </a:endParaRPr>
          </a:p>
          <a:p>
            <a:pPr eaLnBrk="1" hangingPunct="1">
              <a:spcBef>
                <a:spcPct val="0"/>
              </a:spcBef>
            </a:pPr>
            <a:r>
              <a:rPr lang="en-US">
                <a:latin typeface="Calibri" charset="0"/>
              </a:rPr>
              <a:t>http://en.wikipedia.org/wiki/Harold_Camping</a:t>
            </a: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259DC5A-35C8-6544-A60D-16A9660C18E6}" type="slidenum">
              <a:rPr lang="en-US" sz="1200">
                <a:solidFill>
                  <a:prstClr val="black"/>
                </a:solidFill>
              </a:rPr>
              <a:pPr eaLnBrk="1" hangingPunct="1"/>
              <a:t>87</a:t>
            </a:fld>
            <a:endParaRPr lang="en-US" sz="120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9786082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117347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2358884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125362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65162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82822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know that, of the 27 NT books, 19 of them responded to heresy afflicting the church?  Talk about the need to know and obey God’s truth!  Defending truth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huge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theme in the New Testament!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660150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2857596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7010279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6508795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686017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8088274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our own Andrew Spurgeon here at this church, who is one of our key speakers.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352797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a:extLst>
              <a:ext uri="{FF2B5EF4-FFF2-40B4-BE49-F238E27FC236}">
                <a16:creationId xmlns:a16="http://schemas.microsoft.com/office/drawing/2014/main" id="{0AF853BB-3683-B047-8E62-59FFD364F3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CC44750-AE8C-DA41-B178-F4D947F69B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6418" name="Rectangle 2">
            <a:extLst>
              <a:ext uri="{FF2B5EF4-FFF2-40B4-BE49-F238E27FC236}">
                <a16:creationId xmlns:a16="http://schemas.microsoft.com/office/drawing/2014/main" id="{0765E6CC-2CBB-4142-AA57-D7EBDE0C0EC6}"/>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6419" name="Rectangle 3">
            <a:extLst>
              <a:ext uri="{FF2B5EF4-FFF2-40B4-BE49-F238E27FC236}">
                <a16:creationId xmlns:a16="http://schemas.microsoft.com/office/drawing/2014/main" id="{60C55F9E-C31E-1146-BB72-652A901FD1B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zh-CN" altLang="en-US">
                <a:ea typeface="宋体" panose="02010600030101010101" pitchFamily="2" charset="-122"/>
              </a:rPr>
              <a:t>我们</a:t>
            </a:r>
            <a:r>
              <a:rPr lang="en-US" altLang="zh-CN">
                <a:ea typeface="宋体" panose="02010600030101010101" pitchFamily="2" charset="-122"/>
              </a:rPr>
              <a:t>2015</a:t>
            </a:r>
            <a:r>
              <a:rPr lang="zh-CN" altLang="en-US">
                <a:ea typeface="宋体" panose="02010600030101010101" pitchFamily="2" charset="-122"/>
              </a:rPr>
              <a:t>年</a:t>
            </a:r>
            <a:r>
              <a:rPr lang="en-US" altLang="zh-CN">
                <a:ea typeface="宋体" panose="02010600030101010101" pitchFamily="2" charset="-122"/>
              </a:rPr>
              <a:t>3</a:t>
            </a:r>
            <a:r>
              <a:rPr lang="zh-CN" altLang="en-US">
                <a:ea typeface="宋体" panose="02010600030101010101" pitchFamily="2" charset="-122"/>
              </a:rPr>
              <a:t>月的源自世界上</a:t>
            </a:r>
            <a:r>
              <a:rPr lang="en-US" altLang="zh-CN">
                <a:ea typeface="宋体" panose="02010600030101010101" pitchFamily="2" charset="-122"/>
              </a:rPr>
              <a:t>12</a:t>
            </a:r>
            <a:r>
              <a:rPr lang="zh-CN" altLang="en-US">
                <a:ea typeface="宋体" panose="02010600030101010101" pitchFamily="2" charset="-122"/>
              </a:rPr>
              <a:t>个不同的国家。</a:t>
            </a:r>
            <a:br>
              <a:rPr lang="zh-CN" altLang="en-US">
                <a:ea typeface="宋体" panose="02010600030101010101" pitchFamily="2" charset="-122"/>
              </a:rPr>
            </a:b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11682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a:extLst>
              <a:ext uri="{FF2B5EF4-FFF2-40B4-BE49-F238E27FC236}">
                <a16:creationId xmlns:a16="http://schemas.microsoft.com/office/drawing/2014/main" id="{8FF1ECF1-31C7-7E4D-8A3F-E9930EA40B9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Notes Placeholder 2">
            <a:extLst>
              <a:ext uri="{FF2B5EF4-FFF2-40B4-BE49-F238E27FC236}">
                <a16:creationId xmlns:a16="http://schemas.microsoft.com/office/drawing/2014/main" id="{041DAD5C-A26B-6C4C-BE76-BF1B5337A4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ea typeface="ＭＳ Ｐゴシック" panose="020B0600070205080204" pitchFamily="34" charset="-128"/>
              </a:rPr>
              <a:t>RICK: Yes, we helped start Crossroads International Church in 2006 and I serve as the pastor-teacher.</a:t>
            </a:r>
          </a:p>
        </p:txBody>
      </p:sp>
      <p:sp>
        <p:nvSpPr>
          <p:cNvPr id="320515" name="Slide Number Placeholder 3">
            <a:extLst>
              <a:ext uri="{FF2B5EF4-FFF2-40B4-BE49-F238E27FC236}">
                <a16:creationId xmlns:a16="http://schemas.microsoft.com/office/drawing/2014/main" id="{FF4011AE-AB70-7D42-90D2-DA4EDF92AA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70817D2-EA9E-E742-ABA4-93634D6CCDA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601378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That’s why when we helped start Crossroads International Church in 2006 where I serve as the pastor-teacher.</a:t>
            </a:r>
          </a:p>
        </p:txBody>
      </p:sp>
      <p:sp>
        <p:nvSpPr>
          <p:cNvPr id="36045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112</a:t>
            </a:fld>
            <a:endParaRPr lang="en-US" sz="120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ＭＳ Ｐゴシック" charset="0"/>
                <a:cs typeface="ＭＳ Ｐゴシック" charset="0"/>
              </a:rPr>
              <a:t>Often when we have mission myopia we can throw cold water on new believers—those who are often the most eager ones to share their faith!  I remember when I went out as a missionary to Asia the first time, some “Diotrepheses” came along: my church which discouraged me from going, my sister who said I was doing the wrong thing, and my Mom who said, “I can’t believe my son can graduate from business school with honors and then go out and beg for money!”</a:t>
            </a:r>
            <a:r>
              <a:rPr lang="en-SG">
                <a:effectLst/>
              </a:rPr>
              <a:t> </a:t>
            </a:r>
            <a:endParaRPr lang="en-US">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113</a:t>
            </a:fld>
            <a:endParaRPr lang="en-US" sz="120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be obedient to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002211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ＭＳ Ｐゴシック" charset="0"/>
                <a:cs typeface="ＭＳ Ｐゴシック" charset="0"/>
              </a:rPr>
              <a:t>from the start we committed to invest in other countries 20% of our offerings!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065458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269213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ＭＳ Ｐゴシック" charset="0"/>
                <a:cs typeface="ＭＳ Ｐゴシック" charset="0"/>
              </a:rPr>
              <a:t>Demetrius was almost assuredly the missionary who carried the letter from John to Gaius</a:t>
            </a:r>
            <a:r>
              <a:rPr lang="en-SG" sz="1200" kern="1200">
                <a:solidFill>
                  <a:schemeClr val="tx1"/>
                </a:solidFill>
                <a:effectLst/>
                <a:latin typeface="+mn-lt"/>
                <a:ea typeface="ＭＳ Ｐゴシック" charset="0"/>
                <a:cs typeface="ＭＳ Ｐゴシック" charset="0"/>
              </a:rPr>
              <a:t>.</a:t>
            </a:r>
          </a:p>
          <a:p>
            <a:r>
              <a:rPr lang="en-SG"/>
              <a:t>He had a good reputation so he was sent out—a guy whom the whole church would vouch for.  And even if the truth could speak, it would agree: “Here’s a quality guy!”</a:t>
            </a:r>
          </a:p>
          <a:p>
            <a:r>
              <a:rPr lang="en-SG"/>
              <a:t>Notice John didn’t say, “Hey, Gaius, we still have needs over here in Ephesus.  Sorry we can’t send any quality people your way, but you know how it is, the home church needs them.”</a:t>
            </a:r>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117</a:t>
            </a:fld>
            <a:endParaRPr lang="en-US">
              <a:solidFill>
                <a:prstClr val="black"/>
              </a:solidFill>
            </a:endParaRPr>
          </a:p>
        </p:txBody>
      </p:sp>
    </p:spTree>
    <p:extLst>
      <p:ext uri="{BB962C8B-B14F-4D97-AF65-F5344CB8AC3E}">
        <p14:creationId xmlns:p14="http://schemas.microsoft.com/office/powerpoint/2010/main" val="5398939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Singapore improved in its missions commitment from 1990 to 2009, where the 549 believers to send out one missionary reduced to 200 Christians. However, five years later it crept up to 350 believers needed to send out one missionary. We need this to go back down!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284378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need to heed the teaching of 3 John!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59944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Thess-111</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19387107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Missions has always been a priority here—perhaps partly due to all three of your elders being missionaries!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161889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We commit to give one fifth of offerings to ministry outside Singapore. Last year we hit 24%. This includes missionaries such as these…</a:t>
            </a:r>
          </a:p>
        </p:txBody>
      </p:sp>
    </p:spTree>
    <p:extLst>
      <p:ext uri="{BB962C8B-B14F-4D97-AF65-F5344CB8AC3E}">
        <p14:creationId xmlns:p14="http://schemas.microsoft.com/office/powerpoint/2010/main" val="14585165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They will return to Singapore next month, so our support will be reallocated outside Singapore.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4055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482724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Likewise, Athan and Chanchan have an evangelistic ministry to reach the poor in Manipur, India. We commit to support nationals for their training until they return home, when we feel their own people should support them. Athan will get his doctorate in Dec 2020 so our support will continue only until then.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86695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Some minister in high security zones, so we do not reveal their names of locations.</a:t>
            </a:r>
          </a:p>
        </p:txBody>
      </p:sp>
      <p:sp>
        <p:nvSpPr>
          <p:cNvPr id="37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506455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Jonathan disciples leaders who reach kids for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37893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It’s exciting to see how God continues to send out His best.  Our member Noah is one of the few trained Chiru believers in the world, but served right among our church until he and Sarah</a:t>
            </a:r>
            <a:r>
              <a:rPr lang="en-US"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returned to NE India</a:t>
            </a:r>
            <a:r>
              <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rPr>
              <a:t> in 2018.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79348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130</a:t>
            </a:fld>
            <a:endParaRPr lang="en-US">
              <a:solidFill>
                <a:prstClr val="black"/>
              </a:solidFill>
            </a:endParaRPr>
          </a:p>
        </p:txBody>
      </p:sp>
    </p:spTree>
    <p:extLst>
      <p:ext uri="{BB962C8B-B14F-4D97-AF65-F5344CB8AC3E}">
        <p14:creationId xmlns:p14="http://schemas.microsoft.com/office/powerpoint/2010/main" val="34002044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Lord has a specific place in his vineyard for you to share his truth—find it and go for it!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162061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357457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139</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38063262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buClr>
                <a:srgbClr val="1F497D"/>
              </a:buClr>
            </a:pPr>
            <a:fld id="{0EB2C3D7-FB54-BE4B-B9B7-3687052A0F04}" type="slidenum">
              <a:rPr lang="en-US" sz="1200">
                <a:solidFill>
                  <a:srgbClr val="000000"/>
                </a:solidFill>
                <a:latin typeface="Arial" charset="0"/>
              </a:rPr>
              <a:pPr eaLnBrk="1" hangingPunct="1">
                <a:buClr>
                  <a:srgbClr val="1F497D"/>
                </a:buClr>
              </a:pPr>
              <a:t>140</a:t>
            </a:fld>
            <a:endParaRPr lang="en-US" sz="1200">
              <a:solidFill>
                <a:srgbClr val="000000"/>
              </a:solidFill>
              <a:latin typeface="Arial" charset="0"/>
            </a:endParaRPr>
          </a:p>
        </p:txBody>
      </p:sp>
      <p:sp>
        <p:nvSpPr>
          <p:cNvPr id="277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75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5.xml"/><Relationship Id="rId4" Type="http://schemas.openxmlformats.org/officeDocument/2006/relationships/image" Target="../media/image3.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8.xml"/><Relationship Id="rId4" Type="http://schemas.openxmlformats.org/officeDocument/2006/relationships/image" Target="../media/image3.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9.xml"/><Relationship Id="rId4" Type="http://schemas.openxmlformats.org/officeDocument/2006/relationships/image" Target="../media/image3.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0.xml"/><Relationship Id="rId4" Type="http://schemas.openxmlformats.org/officeDocument/2006/relationships/image" Target="../media/image3.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1.xml"/><Relationship Id="rId4" Type="http://schemas.openxmlformats.org/officeDocument/2006/relationships/image" Target="../media/image3.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4.xml"/><Relationship Id="rId4" Type="http://schemas.openxmlformats.org/officeDocument/2006/relationships/image" Target="../media/image3.pn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6.xml"/><Relationship Id="rId4" Type="http://schemas.openxmlformats.org/officeDocument/2006/relationships/image" Target="../media/image3.png"/></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0.xml"/><Relationship Id="rId4" Type="http://schemas.openxmlformats.org/officeDocument/2006/relationships/image" Target="../media/image3.png"/></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9.xml"/><Relationship Id="rId4" Type="http://schemas.openxmlformats.org/officeDocument/2006/relationships/image" Target="../media/image3.png"/></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p>
        </p:txBody>
      </p:sp>
      <p:sp>
        <p:nvSpPr>
          <p:cNvPr id="10" name="Rectangle 6"/>
          <p:cNvSpPr>
            <a:spLocks noGrp="1" noChangeArrowheads="1"/>
          </p:cNvSpPr>
          <p:nvPr>
            <p:ph type="sldNum" sz="quarter" idx="12"/>
          </p:nvPr>
        </p:nvSpPr>
        <p:spPr/>
        <p:txBody>
          <a:bodyPr anchorCtr="0"/>
          <a:lstStyle>
            <a:lvl1pPr>
              <a:defRPr/>
            </a:lvl1pPr>
          </a:lstStyle>
          <a:p>
            <a:fld id="{037369ED-1593-411D-B2B9-6ED86C90FA15}" type="slidenum">
              <a:rPr lang="en-US" altLang="en-US"/>
              <a:pPr/>
              <a:t>‹#›</a:t>
            </a:fld>
            <a:endParaRPr lang="en-US" altLang="en-US"/>
          </a:p>
        </p:txBody>
      </p:sp>
    </p:spTree>
    <p:extLst>
      <p:ext uri="{BB962C8B-B14F-4D97-AF65-F5344CB8AC3E}">
        <p14:creationId xmlns:p14="http://schemas.microsoft.com/office/powerpoint/2010/main" val="2756755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1168FBD-04A9-483D-8B0B-596577EEBDB8}" type="slidenum">
              <a:rPr lang="en-US" altLang="en-US"/>
              <a:pPr/>
              <a:t>‹#›</a:t>
            </a:fld>
            <a:endParaRPr lang="en-US" altLang="en-US"/>
          </a:p>
        </p:txBody>
      </p:sp>
    </p:spTree>
    <p:extLst>
      <p:ext uri="{BB962C8B-B14F-4D97-AF65-F5344CB8AC3E}">
        <p14:creationId xmlns:p14="http://schemas.microsoft.com/office/powerpoint/2010/main" val="23325832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1D4CF-3560-1B45-9464-6AC723D0279C}" type="slidenum">
              <a:rPr lang="en-US"/>
              <a:pPr>
                <a:defRPr/>
              </a:pPr>
              <a:t>‹#›</a:t>
            </a:fld>
            <a:endParaRPr lang="en-US"/>
          </a:p>
        </p:txBody>
      </p:sp>
    </p:spTree>
    <p:extLst>
      <p:ext uri="{BB962C8B-B14F-4D97-AF65-F5344CB8AC3E}">
        <p14:creationId xmlns:p14="http://schemas.microsoft.com/office/powerpoint/2010/main" val="15564986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39202193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2095047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4576534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10001182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2957702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34491222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31002433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3920036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207637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40B0382-FF13-4CB7-838E-524D6E5B914C}" type="slidenum">
              <a:rPr lang="en-US" altLang="en-US"/>
              <a:pPr/>
              <a:t>‹#›</a:t>
            </a:fld>
            <a:endParaRPr lang="en-US" altLang="en-US"/>
          </a:p>
        </p:txBody>
      </p:sp>
    </p:spTree>
    <p:extLst>
      <p:ext uri="{BB962C8B-B14F-4D97-AF65-F5344CB8AC3E}">
        <p14:creationId xmlns:p14="http://schemas.microsoft.com/office/powerpoint/2010/main" val="281789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14609838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2148836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5078795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5975859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341975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1066266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31559178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15984949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683337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177337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10316442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7631244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3055977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10907334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33570324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E1B96812-A638-7145-8BBB-CDAC733492C4}" type="slidenum">
              <a:rPr lang="en-US"/>
              <a:pPr>
                <a:defRPr/>
              </a:pPr>
              <a:t>‹#›</a:t>
            </a:fld>
            <a:endParaRPr lang="en-US"/>
          </a:p>
        </p:txBody>
      </p:sp>
    </p:spTree>
    <p:extLst>
      <p:ext uri="{BB962C8B-B14F-4D97-AF65-F5344CB8AC3E}">
        <p14:creationId xmlns:p14="http://schemas.microsoft.com/office/powerpoint/2010/main" val="35017787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5F04C6E-7202-A649-9DAF-F3701C007B64}" type="slidenum">
              <a:rPr lang="en-US"/>
              <a:pPr>
                <a:defRPr/>
              </a:pPr>
              <a:t>‹#›</a:t>
            </a:fld>
            <a:endParaRPr lang="en-US"/>
          </a:p>
        </p:txBody>
      </p:sp>
    </p:spTree>
    <p:extLst>
      <p:ext uri="{BB962C8B-B14F-4D97-AF65-F5344CB8AC3E}">
        <p14:creationId xmlns:p14="http://schemas.microsoft.com/office/powerpoint/2010/main" val="16355949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FE610A-9256-144F-AD29-E0D80E6DA207}" type="slidenum">
              <a:rPr lang="en-US"/>
              <a:pPr>
                <a:defRPr/>
              </a:pPr>
              <a:t>‹#›</a:t>
            </a:fld>
            <a:endParaRPr lang="en-US"/>
          </a:p>
        </p:txBody>
      </p:sp>
    </p:spTree>
    <p:extLst>
      <p:ext uri="{BB962C8B-B14F-4D97-AF65-F5344CB8AC3E}">
        <p14:creationId xmlns:p14="http://schemas.microsoft.com/office/powerpoint/2010/main" val="25556364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0B84313A-C9BB-9845-A714-CA43104A12F8}" type="slidenum">
              <a:rPr lang="en-US"/>
              <a:pPr>
                <a:defRPr/>
              </a:pPr>
              <a:t>‹#›</a:t>
            </a:fld>
            <a:endParaRPr lang="en-US"/>
          </a:p>
        </p:txBody>
      </p:sp>
    </p:spTree>
    <p:extLst>
      <p:ext uri="{BB962C8B-B14F-4D97-AF65-F5344CB8AC3E}">
        <p14:creationId xmlns:p14="http://schemas.microsoft.com/office/powerpoint/2010/main" val="2186406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0F0A6601-C070-4148-8BA0-367310AA5A14}" type="slidenum">
              <a:rPr lang="en-US"/>
              <a:pPr>
                <a:defRPr/>
              </a:pPr>
              <a:t>‹#›</a:t>
            </a:fld>
            <a:endParaRPr lang="en-US"/>
          </a:p>
        </p:txBody>
      </p:sp>
    </p:spTree>
    <p:extLst>
      <p:ext uri="{BB962C8B-B14F-4D97-AF65-F5344CB8AC3E}">
        <p14:creationId xmlns:p14="http://schemas.microsoft.com/office/powerpoint/2010/main" val="35584009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AAAC14E9-BA2D-DE4D-808A-4AA13EA702CE}" type="slidenum">
              <a:rPr lang="en-US"/>
              <a:pPr>
                <a:defRPr/>
              </a:pPr>
              <a:t>‹#›</a:t>
            </a:fld>
            <a:endParaRPr lang="en-US"/>
          </a:p>
        </p:txBody>
      </p:sp>
    </p:spTree>
    <p:extLst>
      <p:ext uri="{BB962C8B-B14F-4D97-AF65-F5344CB8AC3E}">
        <p14:creationId xmlns:p14="http://schemas.microsoft.com/office/powerpoint/2010/main" val="141975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29799276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20F1697B-C807-6548-B730-404826A502E2}" type="slidenum">
              <a:rPr lang="en-US"/>
              <a:pPr>
                <a:defRPr/>
              </a:pPr>
              <a:t>‹#›</a:t>
            </a:fld>
            <a:endParaRPr lang="en-US"/>
          </a:p>
        </p:txBody>
      </p:sp>
    </p:spTree>
    <p:extLst>
      <p:ext uri="{BB962C8B-B14F-4D97-AF65-F5344CB8AC3E}">
        <p14:creationId xmlns:p14="http://schemas.microsoft.com/office/powerpoint/2010/main" val="30715937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C0B4671-68F1-1846-AC5D-CCA62B68604C}" type="slidenum">
              <a:rPr lang="en-US"/>
              <a:pPr>
                <a:defRPr/>
              </a:pPr>
              <a:t>‹#›</a:t>
            </a:fld>
            <a:endParaRPr lang="en-US"/>
          </a:p>
        </p:txBody>
      </p:sp>
    </p:spTree>
    <p:extLst>
      <p:ext uri="{BB962C8B-B14F-4D97-AF65-F5344CB8AC3E}">
        <p14:creationId xmlns:p14="http://schemas.microsoft.com/office/powerpoint/2010/main" val="15607160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40312D38-3776-704F-AD33-B658D3323261}" type="slidenum">
              <a:rPr lang="en-US"/>
              <a:pPr>
                <a:defRPr/>
              </a:pPr>
              <a:t>‹#›</a:t>
            </a:fld>
            <a:endParaRPr lang="en-US"/>
          </a:p>
        </p:txBody>
      </p:sp>
    </p:spTree>
    <p:extLst>
      <p:ext uri="{BB962C8B-B14F-4D97-AF65-F5344CB8AC3E}">
        <p14:creationId xmlns:p14="http://schemas.microsoft.com/office/powerpoint/2010/main" val="3297277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52B02F55-4DD9-B54E-9A34-EAAF1898345F}" type="slidenum">
              <a:rPr lang="en-US"/>
              <a:pPr>
                <a:defRPr/>
              </a:pPr>
              <a:t>‹#›</a:t>
            </a:fld>
            <a:endParaRPr lang="en-US"/>
          </a:p>
        </p:txBody>
      </p:sp>
    </p:spTree>
    <p:extLst>
      <p:ext uri="{BB962C8B-B14F-4D97-AF65-F5344CB8AC3E}">
        <p14:creationId xmlns:p14="http://schemas.microsoft.com/office/powerpoint/2010/main" val="2648292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4A9E0CF-488C-174B-9494-D1179664C0CC}" type="slidenum">
              <a:rPr lang="en-US"/>
              <a:pPr>
                <a:defRPr/>
              </a:pPr>
              <a:t>‹#›</a:t>
            </a:fld>
            <a:endParaRPr lang="en-US"/>
          </a:p>
        </p:txBody>
      </p:sp>
    </p:spTree>
    <p:extLst>
      <p:ext uri="{BB962C8B-B14F-4D97-AF65-F5344CB8AC3E}">
        <p14:creationId xmlns:p14="http://schemas.microsoft.com/office/powerpoint/2010/main" val="2972382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39400974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3674238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18393975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21228906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1366878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15830269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3022879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13479443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3565011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18364423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32701883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240246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3535054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0829107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3207571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2002619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7195419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0332583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6642795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6734776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4958088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3401959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7447646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7341065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929747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771296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9469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20248825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91424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901752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26746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441681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0428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89821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70465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732600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973784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5273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24912734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4237433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8025106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2656067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2102985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23848665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7456945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2408297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1152087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8500566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233744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36588275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15740920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998301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365292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4336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231587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920080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641335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494167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07290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02779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11104240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750170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29464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75094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650379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29332418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1012180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2341644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743913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21307902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79029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1BFBEB1-482E-4878-B754-369FDCA159C8}" type="slidenum">
              <a:rPr lang="en-US" altLang="en-US"/>
              <a:pPr/>
              <a:t>‹#›</a:t>
            </a:fld>
            <a:endParaRPr lang="en-US" altLang="en-US"/>
          </a:p>
        </p:txBody>
      </p:sp>
    </p:spTree>
    <p:extLst>
      <p:ext uri="{BB962C8B-B14F-4D97-AF65-F5344CB8AC3E}">
        <p14:creationId xmlns:p14="http://schemas.microsoft.com/office/powerpoint/2010/main" val="393868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21319620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41478946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21903512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42091180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18459837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12991748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15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56"/>
          <p:cNvSpPr>
            <a:spLocks noGrp="1" noChangeArrowheads="1"/>
          </p:cNvSpPr>
          <p:nvPr>
            <p:ph type="sldNum" sz="quarter" idx="12"/>
          </p:nvPr>
        </p:nvSpPr>
        <p:spPr/>
        <p:txBody>
          <a:bodyPr/>
          <a:lstStyle>
            <a:lvl1pPr>
              <a:spcBef>
                <a:spcPct val="20000"/>
              </a:spcBef>
              <a:defRPr/>
            </a:lvl1pPr>
          </a:lstStyle>
          <a:p>
            <a:pPr>
              <a:defRPr/>
            </a:pPr>
            <a:fld id="{E8E4E4A5-D324-CC44-BD3C-0DA224E1B523}" type="slidenum">
              <a:rPr lang="en-US"/>
              <a:pPr>
                <a:defRPr/>
              </a:pPr>
              <a:t>‹#›</a:t>
            </a:fld>
            <a:endParaRPr lang="en-US"/>
          </a:p>
        </p:txBody>
      </p:sp>
    </p:spTree>
    <p:extLst>
      <p:ext uri="{BB962C8B-B14F-4D97-AF65-F5344CB8AC3E}">
        <p14:creationId xmlns:p14="http://schemas.microsoft.com/office/powerpoint/2010/main" val="9550421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5597990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138751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3668286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996832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2788729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4498018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3866239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084514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9884504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1719958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11980659"/>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5053915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19892506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4417902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21009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6950330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19295828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12134956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17481936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41615389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35864602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19850175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20541745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28409769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30581442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181895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35181492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493791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35732269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1629273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42714034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7510887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1558956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11751187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36392090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29657426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98779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5689381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0309240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8857385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445076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26781596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03018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3564026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5341686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7191637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7376482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776167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23071645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8163427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5015665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6153662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41592722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31966755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5402039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5252059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7349696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0178430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2447307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76778716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6632506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3464184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508EBC3-04DA-3347-991D-BEF04B2E0A45}" type="slidenum">
              <a:rPr lang="en-US"/>
              <a:pPr>
                <a:defRPr/>
              </a:pPr>
              <a:t>‹#›</a:t>
            </a:fld>
            <a:endParaRPr lang="en-US"/>
          </a:p>
        </p:txBody>
      </p:sp>
    </p:spTree>
    <p:extLst>
      <p:ext uri="{BB962C8B-B14F-4D97-AF65-F5344CB8AC3E}">
        <p14:creationId xmlns:p14="http://schemas.microsoft.com/office/powerpoint/2010/main" val="23010425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63AAB-94B3-9D4E-9DC5-9F54C8B06D9D}" type="slidenum">
              <a:rPr lang="en-US"/>
              <a:pPr>
                <a:defRPr/>
              </a:pPr>
              <a:t>‹#›</a:t>
            </a:fld>
            <a:endParaRPr lang="en-US"/>
          </a:p>
        </p:txBody>
      </p:sp>
    </p:spTree>
    <p:extLst>
      <p:ext uri="{BB962C8B-B14F-4D97-AF65-F5344CB8AC3E}">
        <p14:creationId xmlns:p14="http://schemas.microsoft.com/office/powerpoint/2010/main" val="26697187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684EB-A4B9-8742-9E47-16BAB69635EA}" type="slidenum">
              <a:rPr lang="en-US"/>
              <a:pPr>
                <a:defRPr/>
              </a:pPr>
              <a:t>‹#›</a:t>
            </a:fld>
            <a:endParaRPr lang="en-US"/>
          </a:p>
        </p:txBody>
      </p:sp>
    </p:spTree>
    <p:extLst>
      <p:ext uri="{BB962C8B-B14F-4D97-AF65-F5344CB8AC3E}">
        <p14:creationId xmlns:p14="http://schemas.microsoft.com/office/powerpoint/2010/main" val="35524396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336555-9055-A247-B38E-62F10818C362}" type="slidenum">
              <a:rPr lang="en-US"/>
              <a:pPr>
                <a:defRPr/>
              </a:pPr>
              <a:t>‹#›</a:t>
            </a:fld>
            <a:endParaRPr lang="en-US"/>
          </a:p>
        </p:txBody>
      </p:sp>
    </p:spTree>
    <p:extLst>
      <p:ext uri="{BB962C8B-B14F-4D97-AF65-F5344CB8AC3E}">
        <p14:creationId xmlns:p14="http://schemas.microsoft.com/office/powerpoint/2010/main" val="37158365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2C7ECB-04FD-E746-BC7C-E0D7DD408F80}" type="slidenum">
              <a:rPr lang="en-US"/>
              <a:pPr>
                <a:defRPr/>
              </a:pPr>
              <a:t>‹#›</a:t>
            </a:fld>
            <a:endParaRPr lang="en-US"/>
          </a:p>
        </p:txBody>
      </p:sp>
    </p:spTree>
    <p:extLst>
      <p:ext uri="{BB962C8B-B14F-4D97-AF65-F5344CB8AC3E}">
        <p14:creationId xmlns:p14="http://schemas.microsoft.com/office/powerpoint/2010/main" val="3274765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8DA8E-3B6F-6E4B-8050-8F35A157E800}" type="slidenum">
              <a:rPr lang="en-US"/>
              <a:pPr>
                <a:defRPr/>
              </a:pPr>
              <a:t>‹#›</a:t>
            </a:fld>
            <a:endParaRPr lang="en-US"/>
          </a:p>
        </p:txBody>
      </p:sp>
    </p:spTree>
    <p:extLst>
      <p:ext uri="{BB962C8B-B14F-4D97-AF65-F5344CB8AC3E}">
        <p14:creationId xmlns:p14="http://schemas.microsoft.com/office/powerpoint/2010/main" val="38448561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4BFC2B-F3A4-9E48-BBFF-7E3023FD40DB}" type="slidenum">
              <a:rPr lang="en-US"/>
              <a:pPr>
                <a:defRPr/>
              </a:pPr>
              <a:t>‹#›</a:t>
            </a:fld>
            <a:endParaRPr lang="en-US"/>
          </a:p>
        </p:txBody>
      </p:sp>
    </p:spTree>
    <p:extLst>
      <p:ext uri="{BB962C8B-B14F-4D97-AF65-F5344CB8AC3E}">
        <p14:creationId xmlns:p14="http://schemas.microsoft.com/office/powerpoint/2010/main" val="20633665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7AEF30-A4AD-A046-AD01-7CB633052628}" type="slidenum">
              <a:rPr lang="en-US"/>
              <a:pPr>
                <a:defRPr/>
              </a:pPr>
              <a:t>‹#›</a:t>
            </a:fld>
            <a:endParaRPr lang="en-US"/>
          </a:p>
        </p:txBody>
      </p:sp>
    </p:spTree>
    <p:extLst>
      <p:ext uri="{BB962C8B-B14F-4D97-AF65-F5344CB8AC3E}">
        <p14:creationId xmlns:p14="http://schemas.microsoft.com/office/powerpoint/2010/main" val="1403580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9162508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7F63A-AEDD-8242-8F03-1BC49D0FBA7B}" type="slidenum">
              <a:rPr lang="en-US"/>
              <a:pPr>
                <a:defRPr/>
              </a:pPr>
              <a:t>‹#›</a:t>
            </a:fld>
            <a:endParaRPr lang="en-US"/>
          </a:p>
        </p:txBody>
      </p:sp>
    </p:spTree>
    <p:extLst>
      <p:ext uri="{BB962C8B-B14F-4D97-AF65-F5344CB8AC3E}">
        <p14:creationId xmlns:p14="http://schemas.microsoft.com/office/powerpoint/2010/main" val="23516930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BDB339-CD3B-BF4A-8CEE-6D042DCFEC76}" type="slidenum">
              <a:rPr lang="en-US"/>
              <a:pPr>
                <a:defRPr/>
              </a:pPr>
              <a:t>‹#›</a:t>
            </a:fld>
            <a:endParaRPr lang="en-US"/>
          </a:p>
        </p:txBody>
      </p:sp>
    </p:spTree>
    <p:extLst>
      <p:ext uri="{BB962C8B-B14F-4D97-AF65-F5344CB8AC3E}">
        <p14:creationId xmlns:p14="http://schemas.microsoft.com/office/powerpoint/2010/main" val="9669265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6160F-92D8-C24F-92C6-7D3819C6419E}" type="slidenum">
              <a:rPr lang="en-US"/>
              <a:pPr>
                <a:defRPr/>
              </a:pPr>
              <a:t>‹#›</a:t>
            </a:fld>
            <a:endParaRPr lang="en-US"/>
          </a:p>
        </p:txBody>
      </p:sp>
    </p:spTree>
    <p:extLst>
      <p:ext uri="{BB962C8B-B14F-4D97-AF65-F5344CB8AC3E}">
        <p14:creationId xmlns:p14="http://schemas.microsoft.com/office/powerpoint/2010/main" val="41020924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389F0F2D-6998-5742-BFBB-89F1084C2060}" type="slidenum">
              <a:rPr lang="en-US"/>
              <a:pPr>
                <a:defRPr/>
              </a:pPr>
              <a:t>‹#›</a:t>
            </a:fld>
            <a:endParaRPr lang="en-US"/>
          </a:p>
        </p:txBody>
      </p:sp>
    </p:spTree>
    <p:extLst>
      <p:ext uri="{BB962C8B-B14F-4D97-AF65-F5344CB8AC3E}">
        <p14:creationId xmlns:p14="http://schemas.microsoft.com/office/powerpoint/2010/main" val="73157686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90391ABB-6D9E-D044-B1AB-A0DA4AD89964}" type="slidenum">
              <a:rPr lang="en-US"/>
              <a:pPr>
                <a:defRPr/>
              </a:pPr>
              <a:t>‹#›</a:t>
            </a:fld>
            <a:endParaRPr lang="en-US"/>
          </a:p>
        </p:txBody>
      </p:sp>
    </p:spTree>
    <p:extLst>
      <p:ext uri="{BB962C8B-B14F-4D97-AF65-F5344CB8AC3E}">
        <p14:creationId xmlns:p14="http://schemas.microsoft.com/office/powerpoint/2010/main" val="36143719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2182899-0A18-284C-8857-DD2CACEFB492}" type="slidenum">
              <a:rPr lang="en-US"/>
              <a:pPr>
                <a:defRPr/>
              </a:pPr>
              <a:t>‹#›</a:t>
            </a:fld>
            <a:endParaRPr lang="en-US"/>
          </a:p>
        </p:txBody>
      </p:sp>
    </p:spTree>
    <p:extLst>
      <p:ext uri="{BB962C8B-B14F-4D97-AF65-F5344CB8AC3E}">
        <p14:creationId xmlns:p14="http://schemas.microsoft.com/office/powerpoint/2010/main" val="13489371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F151A539-4840-B84B-80FA-80FA31F465A4}" type="slidenum">
              <a:rPr lang="en-US"/>
              <a:pPr>
                <a:defRPr/>
              </a:pPr>
              <a:t>‹#›</a:t>
            </a:fld>
            <a:endParaRPr lang="en-US"/>
          </a:p>
        </p:txBody>
      </p:sp>
    </p:spTree>
    <p:extLst>
      <p:ext uri="{BB962C8B-B14F-4D97-AF65-F5344CB8AC3E}">
        <p14:creationId xmlns:p14="http://schemas.microsoft.com/office/powerpoint/2010/main" val="15016632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442FA5-21E5-474C-909D-9E9FA5F4A550}" type="slidenum">
              <a:rPr lang="en-US"/>
              <a:pPr>
                <a:defRPr/>
              </a:pPr>
              <a:t>‹#›</a:t>
            </a:fld>
            <a:endParaRPr lang="en-US"/>
          </a:p>
        </p:txBody>
      </p:sp>
    </p:spTree>
    <p:extLst>
      <p:ext uri="{BB962C8B-B14F-4D97-AF65-F5344CB8AC3E}">
        <p14:creationId xmlns:p14="http://schemas.microsoft.com/office/powerpoint/2010/main" val="70819382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B3A620-6536-1A4F-B6BF-8ACBB86B6FE3}" type="slidenum">
              <a:rPr lang="en-US"/>
              <a:pPr>
                <a:defRPr/>
              </a:pPr>
              <a:t>‹#›</a:t>
            </a:fld>
            <a:endParaRPr lang="en-US"/>
          </a:p>
        </p:txBody>
      </p:sp>
    </p:spTree>
    <p:extLst>
      <p:ext uri="{BB962C8B-B14F-4D97-AF65-F5344CB8AC3E}">
        <p14:creationId xmlns:p14="http://schemas.microsoft.com/office/powerpoint/2010/main" val="29746357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02C8F97D-B3EB-2F44-BA19-A61EB1ED07D7}" type="slidenum">
              <a:rPr lang="en-US"/>
              <a:pPr>
                <a:defRPr/>
              </a:pPr>
              <a:t>‹#›</a:t>
            </a:fld>
            <a:endParaRPr lang="en-US"/>
          </a:p>
        </p:txBody>
      </p:sp>
    </p:spTree>
    <p:extLst>
      <p:ext uri="{BB962C8B-B14F-4D97-AF65-F5344CB8AC3E}">
        <p14:creationId xmlns:p14="http://schemas.microsoft.com/office/powerpoint/2010/main" val="1230102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22513671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3365622-B951-8646-8145-B71FF299AAFE}" type="slidenum">
              <a:rPr lang="en-US"/>
              <a:pPr>
                <a:defRPr/>
              </a:pPr>
              <a:t>‹#›</a:t>
            </a:fld>
            <a:endParaRPr lang="en-US"/>
          </a:p>
        </p:txBody>
      </p:sp>
    </p:spTree>
    <p:extLst>
      <p:ext uri="{BB962C8B-B14F-4D97-AF65-F5344CB8AC3E}">
        <p14:creationId xmlns:p14="http://schemas.microsoft.com/office/powerpoint/2010/main" val="31141077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EDB5A96-2946-1840-B632-DA79E9FA83F3}" type="slidenum">
              <a:rPr lang="en-US"/>
              <a:pPr>
                <a:defRPr/>
              </a:pPr>
              <a:t>‹#›</a:t>
            </a:fld>
            <a:endParaRPr lang="en-US"/>
          </a:p>
        </p:txBody>
      </p:sp>
    </p:spTree>
    <p:extLst>
      <p:ext uri="{BB962C8B-B14F-4D97-AF65-F5344CB8AC3E}">
        <p14:creationId xmlns:p14="http://schemas.microsoft.com/office/powerpoint/2010/main" val="26569921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84254A2-1600-4C41-AB67-FD203C58BE89}" type="slidenum">
              <a:rPr lang="en-US"/>
              <a:pPr>
                <a:defRPr/>
              </a:pPr>
              <a:t>‹#›</a:t>
            </a:fld>
            <a:endParaRPr lang="en-US"/>
          </a:p>
        </p:txBody>
      </p:sp>
    </p:spTree>
    <p:extLst>
      <p:ext uri="{BB962C8B-B14F-4D97-AF65-F5344CB8AC3E}">
        <p14:creationId xmlns:p14="http://schemas.microsoft.com/office/powerpoint/2010/main" val="294616888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2EC30FDB-4FC4-504C-852A-45BEE1BFCFA7}" type="slidenum">
              <a:rPr lang="en-US"/>
              <a:pPr>
                <a:defRPr/>
              </a:pPr>
              <a:t>‹#›</a:t>
            </a:fld>
            <a:endParaRPr lang="en-US"/>
          </a:p>
        </p:txBody>
      </p:sp>
    </p:spTree>
    <p:extLst>
      <p:ext uri="{BB962C8B-B14F-4D97-AF65-F5344CB8AC3E}">
        <p14:creationId xmlns:p14="http://schemas.microsoft.com/office/powerpoint/2010/main" val="42535042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A06885D6-113E-8048-BE7F-B7A32A74021F}"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E8E2B38E-04CF-0D4D-B893-675C5994C64A}" type="slidenum">
              <a:rPr lang="en-US"/>
              <a:pPr>
                <a:defRPr/>
              </a:pPr>
              <a:t>‹#›</a:t>
            </a:fld>
            <a:endParaRPr lang="en-US"/>
          </a:p>
        </p:txBody>
      </p:sp>
    </p:spTree>
    <p:extLst>
      <p:ext uri="{BB962C8B-B14F-4D97-AF65-F5344CB8AC3E}">
        <p14:creationId xmlns:p14="http://schemas.microsoft.com/office/powerpoint/2010/main" val="24375254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2BD1C0AF-3964-734C-B4E4-71B27BA6015B}"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7E8AEAB-64CA-A641-B06E-A9D7D1941113}" type="slidenum">
              <a:rPr lang="en-US"/>
              <a:pPr>
                <a:defRPr/>
              </a:pPr>
              <a:t>‹#›</a:t>
            </a:fld>
            <a:endParaRPr lang="en-US"/>
          </a:p>
        </p:txBody>
      </p:sp>
    </p:spTree>
    <p:extLst>
      <p:ext uri="{BB962C8B-B14F-4D97-AF65-F5344CB8AC3E}">
        <p14:creationId xmlns:p14="http://schemas.microsoft.com/office/powerpoint/2010/main" val="10385629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63158A2-34BC-2D47-98DD-4319E84DCAE2}"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CA92560-A399-0B45-AC7A-C061057B88EE}" type="slidenum">
              <a:rPr lang="en-US"/>
              <a:pPr>
                <a:defRPr/>
              </a:pPr>
              <a:t>‹#›</a:t>
            </a:fld>
            <a:endParaRPr lang="en-US"/>
          </a:p>
        </p:txBody>
      </p:sp>
    </p:spTree>
    <p:extLst>
      <p:ext uri="{BB962C8B-B14F-4D97-AF65-F5344CB8AC3E}">
        <p14:creationId xmlns:p14="http://schemas.microsoft.com/office/powerpoint/2010/main" val="23707088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80D6AFF-0355-4641-8D7E-B8FCF9832546}" type="datetimeFigureOut">
              <a:rPr lang="en-US"/>
              <a:pPr>
                <a:defRPr/>
              </a:pPr>
              <a:t>7/12/20</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F6EC439-C944-FF4E-BEC9-F620FF2D8C5C}" type="slidenum">
              <a:rPr lang="en-US"/>
              <a:pPr>
                <a:defRPr/>
              </a:pPr>
              <a:t>‹#›</a:t>
            </a:fld>
            <a:endParaRPr lang="en-US"/>
          </a:p>
        </p:txBody>
      </p:sp>
    </p:spTree>
    <p:extLst>
      <p:ext uri="{BB962C8B-B14F-4D97-AF65-F5344CB8AC3E}">
        <p14:creationId xmlns:p14="http://schemas.microsoft.com/office/powerpoint/2010/main" val="360056510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4D1B6D0A-CB8F-DF47-BDD7-1A3AAF4BE692}" type="datetimeFigureOut">
              <a:rPr lang="en-US"/>
              <a:pPr>
                <a:defRPr/>
              </a:pPr>
              <a:t>7/12/20</a:t>
            </a:fld>
            <a:endParaRPr lang="en-US"/>
          </a:p>
        </p:txBody>
      </p:sp>
      <p:sp>
        <p:nvSpPr>
          <p:cNvPr id="8" name="Footer Placeholder 7"/>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073C4C3-9127-0044-AC86-E30A98804E65}" type="slidenum">
              <a:rPr lang="en-US"/>
              <a:pPr>
                <a:defRPr/>
              </a:pPr>
              <a:t>‹#›</a:t>
            </a:fld>
            <a:endParaRPr lang="en-US"/>
          </a:p>
        </p:txBody>
      </p:sp>
    </p:spTree>
    <p:extLst>
      <p:ext uri="{BB962C8B-B14F-4D97-AF65-F5344CB8AC3E}">
        <p14:creationId xmlns:p14="http://schemas.microsoft.com/office/powerpoint/2010/main" val="27551989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F2458CED-B577-8648-990A-88FB0E30E2E2}" type="datetimeFigureOut">
              <a:rPr lang="en-US"/>
              <a:pPr>
                <a:defRPr/>
              </a:pPr>
              <a:t>7/12/20</a:t>
            </a:fld>
            <a:endParaRPr lang="en-US"/>
          </a:p>
        </p:txBody>
      </p:sp>
      <p:sp>
        <p:nvSpPr>
          <p:cNvPr id="4" name="Footer Placeholder 3"/>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B1B1D15-4149-ED4E-B816-BA85CBAC1F8E}" type="slidenum">
              <a:rPr lang="en-US"/>
              <a:pPr>
                <a:defRPr/>
              </a:pPr>
              <a:t>‹#›</a:t>
            </a:fld>
            <a:endParaRPr lang="en-US"/>
          </a:p>
        </p:txBody>
      </p:sp>
    </p:spTree>
    <p:extLst>
      <p:ext uri="{BB962C8B-B14F-4D97-AF65-F5344CB8AC3E}">
        <p14:creationId xmlns:p14="http://schemas.microsoft.com/office/powerpoint/2010/main" val="2288235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0781428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87E5B4D2-AD84-E149-82D1-379CF68A4198}" type="datetimeFigureOut">
              <a:rPr lang="en-US"/>
              <a:pPr>
                <a:defRPr/>
              </a:pPr>
              <a:t>7/12/20</a:t>
            </a:fld>
            <a:endParaRPr lang="en-US"/>
          </a:p>
        </p:txBody>
      </p:sp>
      <p:sp>
        <p:nvSpPr>
          <p:cNvPr id="3" name="Footer Placeholder 2"/>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6F87E6FA-D979-1242-8D60-44E67DE9C339}" type="slidenum">
              <a:rPr lang="en-US"/>
              <a:pPr>
                <a:defRPr/>
              </a:pPr>
              <a:t>‹#›</a:t>
            </a:fld>
            <a:endParaRPr lang="en-US"/>
          </a:p>
        </p:txBody>
      </p:sp>
    </p:spTree>
    <p:extLst>
      <p:ext uri="{BB962C8B-B14F-4D97-AF65-F5344CB8AC3E}">
        <p14:creationId xmlns:p14="http://schemas.microsoft.com/office/powerpoint/2010/main" val="378926481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85CE106-896F-8E4F-A45C-BBBF2794B64D}" type="datetimeFigureOut">
              <a:rPr lang="en-US"/>
              <a:pPr>
                <a:defRPr/>
              </a:pPr>
              <a:t>7/12/20</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CB65549-EA42-4C49-9F93-AA18F0FD85BD}" type="slidenum">
              <a:rPr lang="en-US"/>
              <a:pPr>
                <a:defRPr/>
              </a:pPr>
              <a:t>‹#›</a:t>
            </a:fld>
            <a:endParaRPr lang="en-US"/>
          </a:p>
        </p:txBody>
      </p:sp>
    </p:spTree>
    <p:extLst>
      <p:ext uri="{BB962C8B-B14F-4D97-AF65-F5344CB8AC3E}">
        <p14:creationId xmlns:p14="http://schemas.microsoft.com/office/powerpoint/2010/main" val="30199197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E321C37-9498-7342-BE57-7A6E328044BF}" type="datetimeFigureOut">
              <a:rPr lang="en-US"/>
              <a:pPr>
                <a:defRPr/>
              </a:pPr>
              <a:t>7/12/20</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D68E90C-05DA-DB41-8A12-EFEC9935E8DC}" type="slidenum">
              <a:rPr lang="en-US"/>
              <a:pPr>
                <a:defRPr/>
              </a:pPr>
              <a:t>‹#›</a:t>
            </a:fld>
            <a:endParaRPr lang="en-US"/>
          </a:p>
        </p:txBody>
      </p:sp>
    </p:spTree>
    <p:extLst>
      <p:ext uri="{BB962C8B-B14F-4D97-AF65-F5344CB8AC3E}">
        <p14:creationId xmlns:p14="http://schemas.microsoft.com/office/powerpoint/2010/main" val="243103737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8DA2E70-7CFA-D04E-A154-A732687211F2}"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F108E86-E4A8-074C-B8DC-F30885C93064}" type="slidenum">
              <a:rPr lang="en-US"/>
              <a:pPr>
                <a:defRPr/>
              </a:pPr>
              <a:t>‹#›</a:t>
            </a:fld>
            <a:endParaRPr lang="en-US"/>
          </a:p>
        </p:txBody>
      </p:sp>
    </p:spTree>
    <p:extLst>
      <p:ext uri="{BB962C8B-B14F-4D97-AF65-F5344CB8AC3E}">
        <p14:creationId xmlns:p14="http://schemas.microsoft.com/office/powerpoint/2010/main" val="164671219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CF2A8DAA-7860-AA47-84F3-EC55E839BC8D}"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1D78AC82-5365-F54C-8337-CC30B19DFE31}" type="slidenum">
              <a:rPr lang="en-US"/>
              <a:pPr>
                <a:defRPr/>
              </a:pPr>
              <a:t>‹#›</a:t>
            </a:fld>
            <a:endParaRPr lang="en-US"/>
          </a:p>
        </p:txBody>
      </p:sp>
    </p:spTree>
    <p:extLst>
      <p:ext uri="{BB962C8B-B14F-4D97-AF65-F5344CB8AC3E}">
        <p14:creationId xmlns:p14="http://schemas.microsoft.com/office/powerpoint/2010/main" val="20161395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9069334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019961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2206812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395632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8861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0B20B1C-46D5-46B9-ADC4-A32BBAD63B4F}" type="slidenum">
              <a:rPr lang="en-US" altLang="en-US"/>
              <a:pPr/>
              <a:t>‹#›</a:t>
            </a:fld>
            <a:endParaRPr lang="en-US" altLang="en-US"/>
          </a:p>
        </p:txBody>
      </p:sp>
    </p:spTree>
    <p:extLst>
      <p:ext uri="{BB962C8B-B14F-4D97-AF65-F5344CB8AC3E}">
        <p14:creationId xmlns:p14="http://schemas.microsoft.com/office/powerpoint/2010/main" val="308667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7579014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0615510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7363058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00513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42651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775258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371220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34163462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6379578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116458497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188213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55608778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4018612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6846750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19500618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14243781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5089563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32628804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80323633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6974817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46182218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585955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362073594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20657106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265013991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116008446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0075147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36120264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5401331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78030423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38562416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248018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55339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3045159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1495786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5215127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567854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0960546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141292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887861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0890248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7369724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3986254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33659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40337204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6801069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960451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84382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5644991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3425075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7658749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6248302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034840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140752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77390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61597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11619"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eaLnBrk="1" hangingPunct="1">
              <a:defRPr/>
            </a:lvl1pPr>
          </a:lstStyle>
          <a:p>
            <a:pPr>
              <a:defRPr/>
            </a:pPr>
            <a:fld id="{4721A3BF-EAFC-6D49-9F88-5D242AC58FFC}" type="slidenum">
              <a:rPr lang="en-US"/>
              <a:pPr>
                <a:defRPr/>
              </a:pPr>
              <a:t>‹#›</a:t>
            </a:fld>
            <a:endParaRPr lang="en-US"/>
          </a:p>
        </p:txBody>
      </p:sp>
    </p:spTree>
    <p:extLst>
      <p:ext uri="{BB962C8B-B14F-4D97-AF65-F5344CB8AC3E}">
        <p14:creationId xmlns:p14="http://schemas.microsoft.com/office/powerpoint/2010/main" val="193865418"/>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80401935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63AABD9-E53B-9241-877F-DFCCA8B54ED4}"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85894417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7348FA0-BF27-7B47-94F7-39C78385B93B}"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34644936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6F10ED4-0689-6B43-B2DA-10298A3FB6C3}"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11761846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3CD2A76-DCDD-7741-8C77-DE934297E6D5}"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42131060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C757E35-AD68-A74F-B533-51E2E656BFBF}"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09522821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0B07FEB-969D-2B41-B703-9707BAB3CA47}"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2441717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D6DF18-E628-0741-A49D-6C8F9AB73976}"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24995080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EF42DC8-30B4-2A48-BB11-49F0779E84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219404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673310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FB94EA7-0554-D740-8964-AC80D1EAEF89}"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87850852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BF685E-3C9C-FF48-9103-BCD7F1CA31CA}"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6162951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defTabSz="914400" fontAlgn="base">
              <a:spcBef>
                <a:spcPct val="0"/>
              </a:spcBef>
              <a:spcAft>
                <a:spcPct val="0"/>
              </a:spcAft>
              <a:defRPr/>
            </a:pPr>
            <a:fld id="{AE8FC753-32A8-904B-B20C-9CE3D3F722C2}" type="slidenum">
              <a:rPr lang="en-US" sz="2400">
                <a:solidFill>
                  <a:srgbClr val="2A3D7A"/>
                </a:solidFill>
                <a:ea typeface="ＭＳ Ｐゴシック" charset="0"/>
                <a:cs typeface="ＭＳ Ｐゴシック" charset="0"/>
              </a:rPr>
              <a:pPr defTabSz="914400" fontAlgn="base">
                <a:spcBef>
                  <a:spcPct val="0"/>
                </a:spcBef>
                <a:spcAft>
                  <a:spcPct val="0"/>
                </a:spcAft>
                <a:defRPr/>
              </a:pPr>
              <a:t>‹#›</a:t>
            </a:fld>
            <a:endParaRPr lang="en-US">
              <a:solidFill>
                <a:srgbClr val="2A3D7A"/>
              </a:solidFill>
              <a:ea typeface="ＭＳ Ｐゴシック" charset="0"/>
              <a:cs typeface="ＭＳ Ｐゴシック" charset="0"/>
            </a:endParaRPr>
          </a:p>
        </p:txBody>
      </p:sp>
    </p:spTree>
    <p:extLst>
      <p:ext uri="{BB962C8B-B14F-4D97-AF65-F5344CB8AC3E}">
        <p14:creationId xmlns:p14="http://schemas.microsoft.com/office/powerpoint/2010/main" val="289237700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56908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811088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376258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001318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7357970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7190054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85232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268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2679743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5104279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486331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232304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8279369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0155746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4337912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32977674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38875306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376751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5382334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97028669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5461964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66287519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69542331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29773658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7913686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40108996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1284544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6923584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87908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1331345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422354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5395458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1735382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0297471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6356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3322587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7632999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7/12/20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6141346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11542500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482090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AEF82A-9F53-4F86-980B-930A0FA8C61C}" type="slidenum">
              <a:rPr lang="en-US" altLang="en-US"/>
              <a:pPr/>
              <a:t>‹#›</a:t>
            </a:fld>
            <a:endParaRPr lang="en-US" altLang="en-US"/>
          </a:p>
        </p:txBody>
      </p:sp>
    </p:spTree>
    <p:extLst>
      <p:ext uri="{BB962C8B-B14F-4D97-AF65-F5344CB8AC3E}">
        <p14:creationId xmlns:p14="http://schemas.microsoft.com/office/powerpoint/2010/main" val="3292415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4251946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1315996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26393887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5EE80E-349E-1E4E-AE7A-93DB2400CD9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F225062A-1B23-F343-8475-CF1130139142}"/>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6417F9A0-9282-584C-AD96-8D7857715F47}"/>
              </a:ext>
            </a:extLst>
          </p:cNvPr>
          <p:cNvSpPr>
            <a:spLocks noGrp="1" noChangeArrowheads="1"/>
          </p:cNvSpPr>
          <p:nvPr>
            <p:ph type="sldNum" sz="quarter" idx="12"/>
          </p:nvPr>
        </p:nvSpPr>
        <p:spPr/>
        <p:txBody>
          <a:bodyPr/>
          <a:lstStyle>
            <a:lvl1pPr defTabSz="457200">
              <a:defRPr/>
            </a:lvl1pPr>
          </a:lstStyle>
          <a:p>
            <a:fld id="{BAE793F6-E184-704D-9C02-9C319C553968}" type="slidenum">
              <a:rPr lang="en-US" altLang="en-US"/>
              <a:pPr/>
              <a:t>‹#›</a:t>
            </a:fld>
            <a:endParaRPr lang="en-US" altLang="en-US"/>
          </a:p>
        </p:txBody>
      </p:sp>
    </p:spTree>
    <p:extLst>
      <p:ext uri="{BB962C8B-B14F-4D97-AF65-F5344CB8AC3E}">
        <p14:creationId xmlns:p14="http://schemas.microsoft.com/office/powerpoint/2010/main" val="2450930039"/>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9E68A3-BCE9-AA43-BC7F-7665D157B61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5B1F66B5-8B5B-E541-B389-344F39E9D535}"/>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E42AE8E1-C938-D741-A0CD-89DBBFEA8E17}"/>
              </a:ext>
            </a:extLst>
          </p:cNvPr>
          <p:cNvSpPr>
            <a:spLocks noGrp="1" noChangeArrowheads="1"/>
          </p:cNvSpPr>
          <p:nvPr>
            <p:ph type="sldNum" sz="quarter" idx="12"/>
          </p:nvPr>
        </p:nvSpPr>
        <p:spPr/>
        <p:txBody>
          <a:bodyPr/>
          <a:lstStyle>
            <a:lvl1pPr defTabSz="457200">
              <a:defRPr/>
            </a:lvl1pPr>
          </a:lstStyle>
          <a:p>
            <a:fld id="{0B92FC2A-4DE7-4F4B-BB4B-A2DD3F427858}" type="slidenum">
              <a:rPr lang="en-US" altLang="en-US"/>
              <a:pPr/>
              <a:t>‹#›</a:t>
            </a:fld>
            <a:endParaRPr lang="en-US" altLang="en-US"/>
          </a:p>
        </p:txBody>
      </p:sp>
    </p:spTree>
    <p:extLst>
      <p:ext uri="{BB962C8B-B14F-4D97-AF65-F5344CB8AC3E}">
        <p14:creationId xmlns:p14="http://schemas.microsoft.com/office/powerpoint/2010/main" val="3616420428"/>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FE6693-C38B-184D-B6EF-1BB386F04F9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944CFD9-E4B1-9F4B-9D00-E1D0612C2B1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F6C3CFD4-C02E-FE4D-A4AA-B323DC780D70}"/>
              </a:ext>
            </a:extLst>
          </p:cNvPr>
          <p:cNvSpPr>
            <a:spLocks noGrp="1" noChangeArrowheads="1"/>
          </p:cNvSpPr>
          <p:nvPr>
            <p:ph type="sldNum" sz="quarter" idx="12"/>
          </p:nvPr>
        </p:nvSpPr>
        <p:spPr/>
        <p:txBody>
          <a:bodyPr/>
          <a:lstStyle>
            <a:lvl1pPr defTabSz="457200">
              <a:defRPr/>
            </a:lvl1pPr>
          </a:lstStyle>
          <a:p>
            <a:fld id="{1045EBDE-0BBC-2F48-9260-1E219F5BD287}" type="slidenum">
              <a:rPr lang="en-US" altLang="en-US"/>
              <a:pPr/>
              <a:t>‹#›</a:t>
            </a:fld>
            <a:endParaRPr lang="en-US" altLang="en-US"/>
          </a:p>
        </p:txBody>
      </p:sp>
    </p:spTree>
    <p:extLst>
      <p:ext uri="{BB962C8B-B14F-4D97-AF65-F5344CB8AC3E}">
        <p14:creationId xmlns:p14="http://schemas.microsoft.com/office/powerpoint/2010/main" val="109432857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403CA1-CB19-4042-97CC-4E8C02239D3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8E928764-74DC-324A-BEAC-C303F453A27E}"/>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4F9E863A-93DD-2540-A729-6E8088070239}"/>
              </a:ext>
            </a:extLst>
          </p:cNvPr>
          <p:cNvSpPr>
            <a:spLocks noGrp="1" noChangeArrowheads="1"/>
          </p:cNvSpPr>
          <p:nvPr>
            <p:ph type="sldNum" sz="quarter" idx="12"/>
          </p:nvPr>
        </p:nvSpPr>
        <p:spPr/>
        <p:txBody>
          <a:bodyPr/>
          <a:lstStyle>
            <a:lvl1pPr defTabSz="457200">
              <a:defRPr/>
            </a:lvl1pPr>
          </a:lstStyle>
          <a:p>
            <a:fld id="{BBC3172F-438B-DF46-9521-4212D9067CA8}" type="slidenum">
              <a:rPr lang="en-US" altLang="en-US"/>
              <a:pPr/>
              <a:t>‹#›</a:t>
            </a:fld>
            <a:endParaRPr lang="en-US" altLang="en-US"/>
          </a:p>
        </p:txBody>
      </p:sp>
    </p:spTree>
    <p:extLst>
      <p:ext uri="{BB962C8B-B14F-4D97-AF65-F5344CB8AC3E}">
        <p14:creationId xmlns:p14="http://schemas.microsoft.com/office/powerpoint/2010/main" val="51498630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4E9114-6223-DF4F-8FE6-5E8B0A9FD82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0716CA6D-D370-C841-B7DF-397FD786F6F9}"/>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725B393B-6BA9-7345-A494-3478769576E1}"/>
              </a:ext>
            </a:extLst>
          </p:cNvPr>
          <p:cNvSpPr>
            <a:spLocks noGrp="1" noChangeArrowheads="1"/>
          </p:cNvSpPr>
          <p:nvPr>
            <p:ph type="sldNum" sz="quarter" idx="12"/>
          </p:nvPr>
        </p:nvSpPr>
        <p:spPr/>
        <p:txBody>
          <a:bodyPr/>
          <a:lstStyle>
            <a:lvl1pPr defTabSz="457200">
              <a:defRPr/>
            </a:lvl1pPr>
          </a:lstStyle>
          <a:p>
            <a:fld id="{D56793C1-693F-9D4E-9097-E6D11777F98A}" type="slidenum">
              <a:rPr lang="en-US" altLang="en-US"/>
              <a:pPr/>
              <a:t>‹#›</a:t>
            </a:fld>
            <a:endParaRPr lang="en-US" altLang="en-US"/>
          </a:p>
        </p:txBody>
      </p:sp>
    </p:spTree>
    <p:extLst>
      <p:ext uri="{BB962C8B-B14F-4D97-AF65-F5344CB8AC3E}">
        <p14:creationId xmlns:p14="http://schemas.microsoft.com/office/powerpoint/2010/main" val="1522232995"/>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3A316E-CBAD-3244-A58C-767E3DC2657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28DB1631-3654-1042-9CFF-EE9C7B181E9F}"/>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97C95EC3-7475-8E47-9659-43EFD8506746}"/>
              </a:ext>
            </a:extLst>
          </p:cNvPr>
          <p:cNvSpPr>
            <a:spLocks noGrp="1" noChangeArrowheads="1"/>
          </p:cNvSpPr>
          <p:nvPr>
            <p:ph type="sldNum" sz="quarter" idx="12"/>
          </p:nvPr>
        </p:nvSpPr>
        <p:spPr/>
        <p:txBody>
          <a:bodyPr/>
          <a:lstStyle>
            <a:lvl1pPr defTabSz="457200">
              <a:defRPr/>
            </a:lvl1pPr>
          </a:lstStyle>
          <a:p>
            <a:fld id="{E27768B9-58F0-F742-9922-DF5C42D7816C}" type="slidenum">
              <a:rPr lang="en-US" altLang="en-US"/>
              <a:pPr/>
              <a:t>‹#›</a:t>
            </a:fld>
            <a:endParaRPr lang="en-US" altLang="en-US"/>
          </a:p>
        </p:txBody>
      </p:sp>
    </p:spTree>
    <p:extLst>
      <p:ext uri="{BB962C8B-B14F-4D97-AF65-F5344CB8AC3E}">
        <p14:creationId xmlns:p14="http://schemas.microsoft.com/office/powerpoint/2010/main" val="214018398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8997F6-CD36-F247-BEF8-4B39C53B6FA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893DF1F4-6A1A-AE47-A85D-F74C9A4E526C}"/>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1F9DB482-4E5D-5241-AF74-1684916A838B}"/>
              </a:ext>
            </a:extLst>
          </p:cNvPr>
          <p:cNvSpPr>
            <a:spLocks noGrp="1" noChangeArrowheads="1"/>
          </p:cNvSpPr>
          <p:nvPr>
            <p:ph type="sldNum" sz="quarter" idx="12"/>
          </p:nvPr>
        </p:nvSpPr>
        <p:spPr/>
        <p:txBody>
          <a:bodyPr/>
          <a:lstStyle>
            <a:lvl1pPr defTabSz="457200">
              <a:defRPr/>
            </a:lvl1pPr>
          </a:lstStyle>
          <a:p>
            <a:fld id="{5EEFE457-50E1-0B48-A59A-2031A3C0020D}" type="slidenum">
              <a:rPr lang="en-US" altLang="en-US"/>
              <a:pPr/>
              <a:t>‹#›</a:t>
            </a:fld>
            <a:endParaRPr lang="en-US" altLang="en-US"/>
          </a:p>
        </p:txBody>
      </p:sp>
    </p:spTree>
    <p:extLst>
      <p:ext uri="{BB962C8B-B14F-4D97-AF65-F5344CB8AC3E}">
        <p14:creationId xmlns:p14="http://schemas.microsoft.com/office/powerpoint/2010/main" val="41157650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C86F26F-6781-B74A-989D-3F96C1E36CB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6E97DB52-732D-4645-BC79-E7B772575AF9}"/>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F179C035-FECD-194E-9C87-FACF5B563C5B}"/>
              </a:ext>
            </a:extLst>
          </p:cNvPr>
          <p:cNvSpPr>
            <a:spLocks noGrp="1" noChangeArrowheads="1"/>
          </p:cNvSpPr>
          <p:nvPr>
            <p:ph type="sldNum" sz="quarter" idx="12"/>
          </p:nvPr>
        </p:nvSpPr>
        <p:spPr/>
        <p:txBody>
          <a:bodyPr/>
          <a:lstStyle>
            <a:lvl1pPr defTabSz="457200">
              <a:defRPr/>
            </a:lvl1pPr>
          </a:lstStyle>
          <a:p>
            <a:fld id="{17352CD8-6548-B047-9938-E4A10AF1A793}" type="slidenum">
              <a:rPr lang="en-US" altLang="en-US"/>
              <a:pPr/>
              <a:t>‹#›</a:t>
            </a:fld>
            <a:endParaRPr lang="en-US" altLang="en-US"/>
          </a:p>
        </p:txBody>
      </p:sp>
    </p:spTree>
    <p:extLst>
      <p:ext uri="{BB962C8B-B14F-4D97-AF65-F5344CB8AC3E}">
        <p14:creationId xmlns:p14="http://schemas.microsoft.com/office/powerpoint/2010/main" val="307876313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035048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6696B8A-A6D8-FD42-9494-6D63CAE1BF2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3AD567ED-49A4-AA4D-B5E9-65C9CB28B7AC}"/>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C21033A8-B1E1-DF40-8889-B1C7DBBAC6CF}"/>
              </a:ext>
            </a:extLst>
          </p:cNvPr>
          <p:cNvSpPr>
            <a:spLocks noGrp="1" noChangeArrowheads="1"/>
          </p:cNvSpPr>
          <p:nvPr>
            <p:ph type="sldNum" sz="quarter" idx="12"/>
          </p:nvPr>
        </p:nvSpPr>
        <p:spPr/>
        <p:txBody>
          <a:bodyPr/>
          <a:lstStyle>
            <a:lvl1pPr defTabSz="457200">
              <a:defRPr/>
            </a:lvl1pPr>
          </a:lstStyle>
          <a:p>
            <a:fld id="{B0197D7B-B64E-314D-A7A9-5FCF727BE05C}" type="slidenum">
              <a:rPr lang="en-US" altLang="en-US"/>
              <a:pPr/>
              <a:t>‹#›</a:t>
            </a:fld>
            <a:endParaRPr lang="en-US" altLang="en-US"/>
          </a:p>
        </p:txBody>
      </p:sp>
    </p:spTree>
    <p:extLst>
      <p:ext uri="{BB962C8B-B14F-4D97-AF65-F5344CB8AC3E}">
        <p14:creationId xmlns:p14="http://schemas.microsoft.com/office/powerpoint/2010/main" val="2508663742"/>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8A5D3-8174-F84E-83E7-8F0F9C81196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46515962-3007-7140-8283-A9999D24E4F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ECE22F3D-E1C5-AA4F-B656-028C6BEA2FD5}"/>
              </a:ext>
            </a:extLst>
          </p:cNvPr>
          <p:cNvSpPr>
            <a:spLocks noGrp="1" noChangeArrowheads="1"/>
          </p:cNvSpPr>
          <p:nvPr>
            <p:ph type="sldNum" sz="quarter" idx="12"/>
          </p:nvPr>
        </p:nvSpPr>
        <p:spPr/>
        <p:txBody>
          <a:bodyPr/>
          <a:lstStyle>
            <a:lvl1pPr defTabSz="457200">
              <a:defRPr/>
            </a:lvl1pPr>
          </a:lstStyle>
          <a:p>
            <a:fld id="{41E1933B-3718-E44C-B428-D0F28C7BBF3A}" type="slidenum">
              <a:rPr lang="en-US" altLang="en-US"/>
              <a:pPr/>
              <a:t>‹#›</a:t>
            </a:fld>
            <a:endParaRPr lang="en-US" altLang="en-US"/>
          </a:p>
        </p:txBody>
      </p:sp>
    </p:spTree>
    <p:extLst>
      <p:ext uri="{BB962C8B-B14F-4D97-AF65-F5344CB8AC3E}">
        <p14:creationId xmlns:p14="http://schemas.microsoft.com/office/powerpoint/2010/main" val="3088077853"/>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E8F1A-2D7C-3A43-905C-04999EE01D9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B3480F5-BA57-404E-858C-260ADABD5023}"/>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46A7682E-FCD4-9D46-B862-81DC07C94EF1}"/>
              </a:ext>
            </a:extLst>
          </p:cNvPr>
          <p:cNvSpPr>
            <a:spLocks noGrp="1" noChangeArrowheads="1"/>
          </p:cNvSpPr>
          <p:nvPr>
            <p:ph type="sldNum" sz="quarter" idx="12"/>
          </p:nvPr>
        </p:nvSpPr>
        <p:spPr/>
        <p:txBody>
          <a:bodyPr/>
          <a:lstStyle>
            <a:lvl1pPr defTabSz="457200">
              <a:defRPr/>
            </a:lvl1pPr>
          </a:lstStyle>
          <a:p>
            <a:fld id="{B263DC05-6AA9-6C4C-93D2-18C6F87C89D2}" type="slidenum">
              <a:rPr lang="en-US" altLang="en-US"/>
              <a:pPr/>
              <a:t>‹#›</a:t>
            </a:fld>
            <a:endParaRPr lang="en-US" altLang="en-US"/>
          </a:p>
        </p:txBody>
      </p:sp>
    </p:spTree>
    <p:extLst>
      <p:ext uri="{BB962C8B-B14F-4D97-AF65-F5344CB8AC3E}">
        <p14:creationId xmlns:p14="http://schemas.microsoft.com/office/powerpoint/2010/main" val="2638393011"/>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BEB408C-7114-7841-B3BE-C1A286EAB6CF}"/>
              </a:ext>
            </a:extLst>
          </p:cNvPr>
          <p:cNvSpPr>
            <a:spLocks noGrp="1"/>
          </p:cNvSpPr>
          <p:nvPr>
            <p:ph type="dt" sz="half" idx="10"/>
          </p:nvPr>
        </p:nvSpPr>
        <p:spPr/>
        <p:txBody>
          <a:bodyPr/>
          <a:lstStyle>
            <a:lvl1pPr defTabSz="457200">
              <a:defRPr/>
            </a:lvl1pPr>
          </a:lstStyle>
          <a:p>
            <a:fld id="{669067E0-7828-0246-A798-4562802F3ED5}"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A562EEFF-ADA6-2946-A8CF-F3888E87C73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9938F4E-2B10-8741-A5FC-881E13CDE562}"/>
              </a:ext>
            </a:extLst>
          </p:cNvPr>
          <p:cNvSpPr>
            <a:spLocks noGrp="1"/>
          </p:cNvSpPr>
          <p:nvPr>
            <p:ph type="sldNum" sz="quarter" idx="12"/>
          </p:nvPr>
        </p:nvSpPr>
        <p:spPr/>
        <p:txBody>
          <a:bodyPr/>
          <a:lstStyle>
            <a:lvl1pPr defTabSz="457200">
              <a:defRPr/>
            </a:lvl1pPr>
          </a:lstStyle>
          <a:p>
            <a:fld id="{C14FD0A6-F3C0-1945-8719-9BCED713F252}" type="slidenum">
              <a:rPr lang="en-US" altLang="en-US"/>
              <a:pPr/>
              <a:t>‹#›</a:t>
            </a:fld>
            <a:endParaRPr lang="en-US" altLang="en-US"/>
          </a:p>
        </p:txBody>
      </p:sp>
    </p:spTree>
    <p:extLst>
      <p:ext uri="{BB962C8B-B14F-4D97-AF65-F5344CB8AC3E}">
        <p14:creationId xmlns:p14="http://schemas.microsoft.com/office/powerpoint/2010/main" val="287953329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0105B-2AE8-6841-AD26-B2ABD5EED3AC}"/>
              </a:ext>
            </a:extLst>
          </p:cNvPr>
          <p:cNvSpPr>
            <a:spLocks noGrp="1"/>
          </p:cNvSpPr>
          <p:nvPr>
            <p:ph type="dt" sz="half" idx="10"/>
          </p:nvPr>
        </p:nvSpPr>
        <p:spPr/>
        <p:txBody>
          <a:bodyPr/>
          <a:lstStyle>
            <a:lvl1pPr defTabSz="457200">
              <a:defRPr/>
            </a:lvl1pPr>
          </a:lstStyle>
          <a:p>
            <a:fld id="{D467E694-5C54-884B-B53D-03A5FBE23EC0}"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E2763BCF-9F74-854D-9B1C-A37CE9F3A1C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BC91DC1-980C-0944-B162-D6FE1CCD6A00}"/>
              </a:ext>
            </a:extLst>
          </p:cNvPr>
          <p:cNvSpPr>
            <a:spLocks noGrp="1"/>
          </p:cNvSpPr>
          <p:nvPr>
            <p:ph type="sldNum" sz="quarter" idx="12"/>
          </p:nvPr>
        </p:nvSpPr>
        <p:spPr/>
        <p:txBody>
          <a:bodyPr/>
          <a:lstStyle>
            <a:lvl1pPr defTabSz="457200">
              <a:defRPr/>
            </a:lvl1pPr>
          </a:lstStyle>
          <a:p>
            <a:fld id="{9D2EF7F3-5AE3-2B43-88A5-804AE969732A}" type="slidenum">
              <a:rPr lang="en-US" altLang="en-US"/>
              <a:pPr/>
              <a:t>‹#›</a:t>
            </a:fld>
            <a:endParaRPr lang="en-US" altLang="en-US"/>
          </a:p>
        </p:txBody>
      </p:sp>
    </p:spTree>
    <p:extLst>
      <p:ext uri="{BB962C8B-B14F-4D97-AF65-F5344CB8AC3E}">
        <p14:creationId xmlns:p14="http://schemas.microsoft.com/office/powerpoint/2010/main" val="179331986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AF006-A773-D549-8A91-C86D74E6EBFD}"/>
              </a:ext>
            </a:extLst>
          </p:cNvPr>
          <p:cNvSpPr>
            <a:spLocks noGrp="1"/>
          </p:cNvSpPr>
          <p:nvPr>
            <p:ph type="dt" sz="half" idx="10"/>
          </p:nvPr>
        </p:nvSpPr>
        <p:spPr/>
        <p:txBody>
          <a:bodyPr/>
          <a:lstStyle>
            <a:lvl1pPr defTabSz="457200">
              <a:defRPr/>
            </a:lvl1pPr>
          </a:lstStyle>
          <a:p>
            <a:fld id="{9E60DA47-67EC-5A47-907E-79645D3B6C5B}"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B3B1F44C-E88B-CE43-A174-C9EFCEE8470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5326453-01D3-9342-8CAC-F1DCAA798D84}"/>
              </a:ext>
            </a:extLst>
          </p:cNvPr>
          <p:cNvSpPr>
            <a:spLocks noGrp="1"/>
          </p:cNvSpPr>
          <p:nvPr>
            <p:ph type="sldNum" sz="quarter" idx="12"/>
          </p:nvPr>
        </p:nvSpPr>
        <p:spPr/>
        <p:txBody>
          <a:bodyPr/>
          <a:lstStyle>
            <a:lvl1pPr defTabSz="457200">
              <a:defRPr/>
            </a:lvl1pPr>
          </a:lstStyle>
          <a:p>
            <a:fld id="{A0C2A883-3A64-3846-8612-31133783DB00}" type="slidenum">
              <a:rPr lang="en-US" altLang="en-US"/>
              <a:pPr/>
              <a:t>‹#›</a:t>
            </a:fld>
            <a:endParaRPr lang="en-US" altLang="en-US"/>
          </a:p>
        </p:txBody>
      </p:sp>
    </p:spTree>
    <p:extLst>
      <p:ext uri="{BB962C8B-B14F-4D97-AF65-F5344CB8AC3E}">
        <p14:creationId xmlns:p14="http://schemas.microsoft.com/office/powerpoint/2010/main" val="289671189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992F61-00FF-6C4A-B911-39BF35567009}"/>
              </a:ext>
            </a:extLst>
          </p:cNvPr>
          <p:cNvSpPr>
            <a:spLocks noGrp="1"/>
          </p:cNvSpPr>
          <p:nvPr>
            <p:ph type="dt" sz="half" idx="10"/>
          </p:nvPr>
        </p:nvSpPr>
        <p:spPr/>
        <p:txBody>
          <a:bodyPr/>
          <a:lstStyle>
            <a:lvl1pPr defTabSz="457200">
              <a:defRPr/>
            </a:lvl1pPr>
          </a:lstStyle>
          <a:p>
            <a:fld id="{6736F356-1ADB-2C42-9BBF-F5A05EC06AF8}" type="datetimeFigureOut">
              <a:rPr lang="en-US" altLang="en-US"/>
              <a:pPr/>
              <a:t>7/12/20</a:t>
            </a:fld>
            <a:endParaRPr lang="en-US" altLang="en-US"/>
          </a:p>
        </p:txBody>
      </p:sp>
      <p:sp>
        <p:nvSpPr>
          <p:cNvPr id="6" name="Footer Placeholder 5">
            <a:extLst>
              <a:ext uri="{FF2B5EF4-FFF2-40B4-BE49-F238E27FC236}">
                <a16:creationId xmlns:a16="http://schemas.microsoft.com/office/drawing/2014/main" id="{D1BF0C11-D1C5-3044-BCE8-DE64D5CF0FC5}"/>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C205914-C380-5B46-B615-B96A7DBD4339}"/>
              </a:ext>
            </a:extLst>
          </p:cNvPr>
          <p:cNvSpPr>
            <a:spLocks noGrp="1"/>
          </p:cNvSpPr>
          <p:nvPr>
            <p:ph type="sldNum" sz="quarter" idx="12"/>
          </p:nvPr>
        </p:nvSpPr>
        <p:spPr/>
        <p:txBody>
          <a:bodyPr/>
          <a:lstStyle>
            <a:lvl1pPr defTabSz="457200">
              <a:defRPr/>
            </a:lvl1pPr>
          </a:lstStyle>
          <a:p>
            <a:fld id="{977E44E0-48EA-694E-9EB2-F4224C21FE11}" type="slidenum">
              <a:rPr lang="en-US" altLang="en-US"/>
              <a:pPr/>
              <a:t>‹#›</a:t>
            </a:fld>
            <a:endParaRPr lang="en-US" altLang="en-US"/>
          </a:p>
        </p:txBody>
      </p:sp>
    </p:spTree>
    <p:extLst>
      <p:ext uri="{BB962C8B-B14F-4D97-AF65-F5344CB8AC3E}">
        <p14:creationId xmlns:p14="http://schemas.microsoft.com/office/powerpoint/2010/main" val="209786405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15853-3399-5045-A27E-3D0CF65FFF7D}"/>
              </a:ext>
            </a:extLst>
          </p:cNvPr>
          <p:cNvSpPr>
            <a:spLocks noGrp="1"/>
          </p:cNvSpPr>
          <p:nvPr>
            <p:ph type="dt" sz="half" idx="10"/>
          </p:nvPr>
        </p:nvSpPr>
        <p:spPr/>
        <p:txBody>
          <a:bodyPr/>
          <a:lstStyle>
            <a:lvl1pPr defTabSz="457200">
              <a:defRPr/>
            </a:lvl1pPr>
          </a:lstStyle>
          <a:p>
            <a:fld id="{1F5A58ED-2012-9143-BE5A-05BCF4B3E3F1}" type="datetimeFigureOut">
              <a:rPr lang="en-US" altLang="en-US"/>
              <a:pPr/>
              <a:t>7/12/20</a:t>
            </a:fld>
            <a:endParaRPr lang="en-US" altLang="en-US"/>
          </a:p>
        </p:txBody>
      </p:sp>
      <p:sp>
        <p:nvSpPr>
          <p:cNvPr id="8" name="Footer Placeholder 7">
            <a:extLst>
              <a:ext uri="{FF2B5EF4-FFF2-40B4-BE49-F238E27FC236}">
                <a16:creationId xmlns:a16="http://schemas.microsoft.com/office/drawing/2014/main" id="{F57E2D38-8FAF-194E-B507-AC9194FF6051}"/>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419AF6D5-6F3F-004B-A8BB-34A390FFAB55}"/>
              </a:ext>
            </a:extLst>
          </p:cNvPr>
          <p:cNvSpPr>
            <a:spLocks noGrp="1"/>
          </p:cNvSpPr>
          <p:nvPr>
            <p:ph type="sldNum" sz="quarter" idx="12"/>
          </p:nvPr>
        </p:nvSpPr>
        <p:spPr/>
        <p:txBody>
          <a:bodyPr/>
          <a:lstStyle>
            <a:lvl1pPr defTabSz="457200">
              <a:defRPr/>
            </a:lvl1pPr>
          </a:lstStyle>
          <a:p>
            <a:fld id="{9A1F1BCE-DF42-4349-822C-554358919579}" type="slidenum">
              <a:rPr lang="en-US" altLang="en-US"/>
              <a:pPr/>
              <a:t>‹#›</a:t>
            </a:fld>
            <a:endParaRPr lang="en-US" altLang="en-US"/>
          </a:p>
        </p:txBody>
      </p:sp>
    </p:spTree>
    <p:extLst>
      <p:ext uri="{BB962C8B-B14F-4D97-AF65-F5344CB8AC3E}">
        <p14:creationId xmlns:p14="http://schemas.microsoft.com/office/powerpoint/2010/main" val="116105643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04023-9B42-014A-8FBA-2312AC506596}"/>
              </a:ext>
            </a:extLst>
          </p:cNvPr>
          <p:cNvSpPr>
            <a:spLocks noGrp="1"/>
          </p:cNvSpPr>
          <p:nvPr>
            <p:ph type="dt" sz="half" idx="10"/>
          </p:nvPr>
        </p:nvSpPr>
        <p:spPr/>
        <p:txBody>
          <a:bodyPr/>
          <a:lstStyle>
            <a:lvl1pPr defTabSz="457200">
              <a:defRPr/>
            </a:lvl1pPr>
          </a:lstStyle>
          <a:p>
            <a:fld id="{E94E0304-2C54-9D4A-BD3A-7C478AD21F4C}" type="datetimeFigureOut">
              <a:rPr lang="en-US" altLang="en-US"/>
              <a:pPr/>
              <a:t>7/12/20</a:t>
            </a:fld>
            <a:endParaRPr lang="en-US" altLang="en-US"/>
          </a:p>
        </p:txBody>
      </p:sp>
      <p:sp>
        <p:nvSpPr>
          <p:cNvPr id="4" name="Footer Placeholder 3">
            <a:extLst>
              <a:ext uri="{FF2B5EF4-FFF2-40B4-BE49-F238E27FC236}">
                <a16:creationId xmlns:a16="http://schemas.microsoft.com/office/drawing/2014/main" id="{A3CCD828-20A1-5E48-95A4-58FCCC934159}"/>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3A3AC64F-5EB8-354F-8EB0-4E70DC44D8D9}"/>
              </a:ext>
            </a:extLst>
          </p:cNvPr>
          <p:cNvSpPr>
            <a:spLocks noGrp="1"/>
          </p:cNvSpPr>
          <p:nvPr>
            <p:ph type="sldNum" sz="quarter" idx="12"/>
          </p:nvPr>
        </p:nvSpPr>
        <p:spPr/>
        <p:txBody>
          <a:bodyPr/>
          <a:lstStyle>
            <a:lvl1pPr defTabSz="457200">
              <a:defRPr/>
            </a:lvl1pPr>
          </a:lstStyle>
          <a:p>
            <a:fld id="{04D4A781-21EE-914D-9F10-960427185CE3}" type="slidenum">
              <a:rPr lang="en-US" altLang="en-US"/>
              <a:pPr/>
              <a:t>‹#›</a:t>
            </a:fld>
            <a:endParaRPr lang="en-US" altLang="en-US"/>
          </a:p>
        </p:txBody>
      </p:sp>
    </p:spTree>
    <p:extLst>
      <p:ext uri="{BB962C8B-B14F-4D97-AF65-F5344CB8AC3E}">
        <p14:creationId xmlns:p14="http://schemas.microsoft.com/office/powerpoint/2010/main" val="25528032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46030-0EB6-DF4B-B3EF-702DB2AB0DEF}"/>
              </a:ext>
            </a:extLst>
          </p:cNvPr>
          <p:cNvSpPr>
            <a:spLocks noGrp="1"/>
          </p:cNvSpPr>
          <p:nvPr>
            <p:ph type="dt" sz="half" idx="10"/>
          </p:nvPr>
        </p:nvSpPr>
        <p:spPr/>
        <p:txBody>
          <a:bodyPr/>
          <a:lstStyle>
            <a:lvl1pPr defTabSz="457200">
              <a:defRPr/>
            </a:lvl1pPr>
          </a:lstStyle>
          <a:p>
            <a:fld id="{2FB0C52F-6DC1-A641-9282-2FF9914BEFBE}" type="datetimeFigureOut">
              <a:rPr lang="en-US" altLang="en-US"/>
              <a:pPr/>
              <a:t>7/12/20</a:t>
            </a:fld>
            <a:endParaRPr lang="en-US" altLang="en-US"/>
          </a:p>
        </p:txBody>
      </p:sp>
      <p:sp>
        <p:nvSpPr>
          <p:cNvPr id="3" name="Footer Placeholder 2">
            <a:extLst>
              <a:ext uri="{FF2B5EF4-FFF2-40B4-BE49-F238E27FC236}">
                <a16:creationId xmlns:a16="http://schemas.microsoft.com/office/drawing/2014/main" id="{7BCB47CA-B473-B242-A7DD-91F2B5E3EAF3}"/>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CA30063B-9F3D-FB4D-BD4C-87500E1AE73B}"/>
              </a:ext>
            </a:extLst>
          </p:cNvPr>
          <p:cNvSpPr>
            <a:spLocks noGrp="1"/>
          </p:cNvSpPr>
          <p:nvPr>
            <p:ph type="sldNum" sz="quarter" idx="12"/>
          </p:nvPr>
        </p:nvSpPr>
        <p:spPr/>
        <p:txBody>
          <a:bodyPr/>
          <a:lstStyle>
            <a:lvl1pPr defTabSz="457200">
              <a:defRPr/>
            </a:lvl1pPr>
          </a:lstStyle>
          <a:p>
            <a:fld id="{CF17875A-92B4-E143-B329-13B96D10E0B4}" type="slidenum">
              <a:rPr lang="en-US" altLang="en-US"/>
              <a:pPr/>
              <a:t>‹#›</a:t>
            </a:fld>
            <a:endParaRPr lang="en-US" altLang="en-US"/>
          </a:p>
        </p:txBody>
      </p:sp>
    </p:spTree>
    <p:extLst>
      <p:ext uri="{BB962C8B-B14F-4D97-AF65-F5344CB8AC3E}">
        <p14:creationId xmlns:p14="http://schemas.microsoft.com/office/powerpoint/2010/main" val="2343240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41832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A912619-70F6-4D46-9043-9A4AA85AA5A8}"/>
              </a:ext>
            </a:extLst>
          </p:cNvPr>
          <p:cNvSpPr>
            <a:spLocks noGrp="1"/>
          </p:cNvSpPr>
          <p:nvPr>
            <p:ph type="dt" sz="half" idx="10"/>
          </p:nvPr>
        </p:nvSpPr>
        <p:spPr/>
        <p:txBody>
          <a:bodyPr/>
          <a:lstStyle>
            <a:lvl1pPr defTabSz="457200">
              <a:defRPr/>
            </a:lvl1pPr>
          </a:lstStyle>
          <a:p>
            <a:fld id="{7A25A29E-1D5D-A845-B153-9B0E5C565019}" type="datetimeFigureOut">
              <a:rPr lang="en-US" altLang="en-US"/>
              <a:pPr/>
              <a:t>7/12/20</a:t>
            </a:fld>
            <a:endParaRPr lang="en-US" altLang="en-US"/>
          </a:p>
        </p:txBody>
      </p:sp>
      <p:sp>
        <p:nvSpPr>
          <p:cNvPr id="6" name="Footer Placeholder 5">
            <a:extLst>
              <a:ext uri="{FF2B5EF4-FFF2-40B4-BE49-F238E27FC236}">
                <a16:creationId xmlns:a16="http://schemas.microsoft.com/office/drawing/2014/main" id="{D0E8FDED-761C-E342-A102-C8DA7A67C153}"/>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70AD2DB8-D21A-5D49-8033-7FFF11107108}"/>
              </a:ext>
            </a:extLst>
          </p:cNvPr>
          <p:cNvSpPr>
            <a:spLocks noGrp="1"/>
          </p:cNvSpPr>
          <p:nvPr>
            <p:ph type="sldNum" sz="quarter" idx="12"/>
          </p:nvPr>
        </p:nvSpPr>
        <p:spPr/>
        <p:txBody>
          <a:bodyPr/>
          <a:lstStyle>
            <a:lvl1pPr defTabSz="457200">
              <a:defRPr/>
            </a:lvl1pPr>
          </a:lstStyle>
          <a:p>
            <a:fld id="{D44A008D-B979-ED44-8F9C-63D5CFABE4D7}" type="slidenum">
              <a:rPr lang="en-US" altLang="en-US"/>
              <a:pPr/>
              <a:t>‹#›</a:t>
            </a:fld>
            <a:endParaRPr lang="en-US" altLang="en-US"/>
          </a:p>
        </p:txBody>
      </p:sp>
    </p:spTree>
    <p:extLst>
      <p:ext uri="{BB962C8B-B14F-4D97-AF65-F5344CB8AC3E}">
        <p14:creationId xmlns:p14="http://schemas.microsoft.com/office/powerpoint/2010/main" val="34555053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2F4CB07-4916-8F4D-B825-05368E04B991}"/>
              </a:ext>
            </a:extLst>
          </p:cNvPr>
          <p:cNvSpPr>
            <a:spLocks noGrp="1"/>
          </p:cNvSpPr>
          <p:nvPr>
            <p:ph type="dt" sz="half" idx="10"/>
          </p:nvPr>
        </p:nvSpPr>
        <p:spPr/>
        <p:txBody>
          <a:bodyPr/>
          <a:lstStyle>
            <a:lvl1pPr defTabSz="457200">
              <a:defRPr/>
            </a:lvl1pPr>
          </a:lstStyle>
          <a:p>
            <a:fld id="{0FD39667-DD3F-024F-B133-4958C11F8CD6}" type="datetimeFigureOut">
              <a:rPr lang="en-US" altLang="en-US"/>
              <a:pPr/>
              <a:t>7/12/20</a:t>
            </a:fld>
            <a:endParaRPr lang="en-US" altLang="en-US"/>
          </a:p>
        </p:txBody>
      </p:sp>
      <p:sp>
        <p:nvSpPr>
          <p:cNvPr id="6" name="Footer Placeholder 5">
            <a:extLst>
              <a:ext uri="{FF2B5EF4-FFF2-40B4-BE49-F238E27FC236}">
                <a16:creationId xmlns:a16="http://schemas.microsoft.com/office/drawing/2014/main" id="{1DF016A6-E3D9-1D4C-BE6B-ACFCE3B0554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F20E930F-63D1-CF41-8CFA-A9C93C140C55}"/>
              </a:ext>
            </a:extLst>
          </p:cNvPr>
          <p:cNvSpPr>
            <a:spLocks noGrp="1"/>
          </p:cNvSpPr>
          <p:nvPr>
            <p:ph type="sldNum" sz="quarter" idx="12"/>
          </p:nvPr>
        </p:nvSpPr>
        <p:spPr/>
        <p:txBody>
          <a:bodyPr/>
          <a:lstStyle>
            <a:lvl1pPr defTabSz="457200">
              <a:defRPr/>
            </a:lvl1pPr>
          </a:lstStyle>
          <a:p>
            <a:fld id="{ABD1EB45-EB79-0744-8BA1-E41775894E72}" type="slidenum">
              <a:rPr lang="en-US" altLang="en-US"/>
              <a:pPr/>
              <a:t>‹#›</a:t>
            </a:fld>
            <a:endParaRPr lang="en-US" altLang="en-US"/>
          </a:p>
        </p:txBody>
      </p:sp>
    </p:spTree>
    <p:extLst>
      <p:ext uri="{BB962C8B-B14F-4D97-AF65-F5344CB8AC3E}">
        <p14:creationId xmlns:p14="http://schemas.microsoft.com/office/powerpoint/2010/main" val="113160451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0053D-D8F0-3D43-89CC-104E55A3F446}"/>
              </a:ext>
            </a:extLst>
          </p:cNvPr>
          <p:cNvSpPr>
            <a:spLocks noGrp="1"/>
          </p:cNvSpPr>
          <p:nvPr>
            <p:ph type="dt" sz="half" idx="10"/>
          </p:nvPr>
        </p:nvSpPr>
        <p:spPr/>
        <p:txBody>
          <a:bodyPr/>
          <a:lstStyle>
            <a:lvl1pPr defTabSz="457200">
              <a:defRPr/>
            </a:lvl1pPr>
          </a:lstStyle>
          <a:p>
            <a:fld id="{5076A88D-1AF0-1341-B44D-7D8BC232FBC3}"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D45319F3-A9F2-F14D-9E41-36B5F44A0636}"/>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916CB-8BE4-3741-AA90-6AA658AE72AA}"/>
              </a:ext>
            </a:extLst>
          </p:cNvPr>
          <p:cNvSpPr>
            <a:spLocks noGrp="1"/>
          </p:cNvSpPr>
          <p:nvPr>
            <p:ph type="sldNum" sz="quarter" idx="12"/>
          </p:nvPr>
        </p:nvSpPr>
        <p:spPr/>
        <p:txBody>
          <a:bodyPr/>
          <a:lstStyle>
            <a:lvl1pPr defTabSz="457200">
              <a:defRPr/>
            </a:lvl1pPr>
          </a:lstStyle>
          <a:p>
            <a:fld id="{F29A8044-6C16-6643-9A70-3CE576E9093A}" type="slidenum">
              <a:rPr lang="en-US" altLang="en-US"/>
              <a:pPr/>
              <a:t>‹#›</a:t>
            </a:fld>
            <a:endParaRPr lang="en-US" altLang="en-US"/>
          </a:p>
        </p:txBody>
      </p:sp>
    </p:spTree>
    <p:extLst>
      <p:ext uri="{BB962C8B-B14F-4D97-AF65-F5344CB8AC3E}">
        <p14:creationId xmlns:p14="http://schemas.microsoft.com/office/powerpoint/2010/main" val="39135542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04E3A-81DE-8E45-B881-FB26C23A6C1F}"/>
              </a:ext>
            </a:extLst>
          </p:cNvPr>
          <p:cNvSpPr>
            <a:spLocks noGrp="1"/>
          </p:cNvSpPr>
          <p:nvPr>
            <p:ph type="dt" sz="half" idx="10"/>
          </p:nvPr>
        </p:nvSpPr>
        <p:spPr/>
        <p:txBody>
          <a:bodyPr/>
          <a:lstStyle>
            <a:lvl1pPr defTabSz="457200">
              <a:defRPr/>
            </a:lvl1pPr>
          </a:lstStyle>
          <a:p>
            <a:fld id="{540AB867-2EE7-CA4B-B8FE-734896F71DFE}"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DB68DA9C-B401-E14B-9B0E-6CA2C521EAB2}"/>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12C333F-7761-2649-AE4E-FA2F427430DC}"/>
              </a:ext>
            </a:extLst>
          </p:cNvPr>
          <p:cNvSpPr>
            <a:spLocks noGrp="1"/>
          </p:cNvSpPr>
          <p:nvPr>
            <p:ph type="sldNum" sz="quarter" idx="12"/>
          </p:nvPr>
        </p:nvSpPr>
        <p:spPr/>
        <p:txBody>
          <a:bodyPr/>
          <a:lstStyle>
            <a:lvl1pPr defTabSz="457200">
              <a:defRPr/>
            </a:lvl1pPr>
          </a:lstStyle>
          <a:p>
            <a:fld id="{9CACBC9B-F5E0-784D-B5BE-86BA58E3D290}" type="slidenum">
              <a:rPr lang="en-US" altLang="en-US"/>
              <a:pPr/>
              <a:t>‹#›</a:t>
            </a:fld>
            <a:endParaRPr lang="en-US" altLang="en-US"/>
          </a:p>
        </p:txBody>
      </p:sp>
    </p:spTree>
    <p:extLst>
      <p:ext uri="{BB962C8B-B14F-4D97-AF65-F5344CB8AC3E}">
        <p14:creationId xmlns:p14="http://schemas.microsoft.com/office/powerpoint/2010/main" val="172021850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509287669"/>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9334363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356770643"/>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65784209"/>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95204178"/>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47185961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763305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62715968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7505705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80908222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7076907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58248800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733031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8215282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6592198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7865856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47055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712758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5815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0580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8421297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5506883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289616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3160135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794226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271942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278848010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863619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827750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19129505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84943619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51100174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08809718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37288400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50683855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405586347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04932634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327078488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592313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6978554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55796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832794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31841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8127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5361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4942133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36053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233215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7513810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67849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93404798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7369ED-1593-411D-B2B9-6ED86C90FA15}"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124820076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1BFBEB1-482E-4878-B754-369FDCA159C8}"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134947131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80B20B1C-46D5-46B9-ADC4-A32BBAD63B4F}"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416610443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2AEF82A-9F53-4F86-980B-930A0FA8C61C}"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128415473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210753CC-2CC0-4A23-B0A1-88E6C82075CE}"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83552188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C3FD61C7-AF4E-460B-8BC1-F4B498DC440C}"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8934529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BF7ADE2A-8E88-40B7-BEC4-3B506646F1F5}"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78085574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04D4F782-3E59-4FD7-981F-77B83CA6D3BD}"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421230779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7BBF5B3-BD00-4ED0-B2AD-BBECCA360B82}"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388036385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1168FBD-04A9-483D-8B0B-596577EEBDB8}"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2675018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173740319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40B0382-FF13-4CB7-838E-524D6E5B914C}"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67314810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14098899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177149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336225540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246043139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523895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302489800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201363708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194512141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1192609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129093718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170156683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288990294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20377706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245097538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173167469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272170271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95872178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340106785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43425135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98764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10753CC-2CC0-4A23-B0A1-88E6C82075CE}" type="slidenum">
              <a:rPr lang="en-US" altLang="en-US"/>
              <a:pPr/>
              <a:t>‹#›</a:t>
            </a:fld>
            <a:endParaRPr lang="en-US" altLang="en-US"/>
          </a:p>
        </p:txBody>
      </p:sp>
    </p:spTree>
    <p:extLst>
      <p:ext uri="{BB962C8B-B14F-4D97-AF65-F5344CB8AC3E}">
        <p14:creationId xmlns:p14="http://schemas.microsoft.com/office/powerpoint/2010/main" val="3207212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422247036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92497117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198048431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90673572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261472074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196187355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65539557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45337970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33082845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61791763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675988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213815976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33273961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44780147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05498966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00817835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64286064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48914125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363345500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06925918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136508938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2253289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88948129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13538812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91749027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26197856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45304822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151750943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9899077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48937859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15852648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276911988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954640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208741643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8F20B3-7783-A549-AC7E-AABD740E367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F4F5954-8777-2143-A8CB-7A8BE40F64EC}"/>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E8DCFB2-0896-2943-B575-B44892747113}"/>
              </a:ext>
            </a:extLst>
          </p:cNvPr>
          <p:cNvSpPr>
            <a:spLocks noGrp="1" noChangeArrowheads="1"/>
          </p:cNvSpPr>
          <p:nvPr>
            <p:ph type="sldNum" sz="quarter" idx="12"/>
          </p:nvPr>
        </p:nvSpPr>
        <p:spPr/>
        <p:txBody>
          <a:bodyPr/>
          <a:lstStyle>
            <a:lvl1pPr defTabSz="457200">
              <a:defRPr/>
            </a:lvl1pPr>
          </a:lstStyle>
          <a:p>
            <a:fld id="{E1AED583-430C-704B-8395-B44BDE40DEB3}" type="slidenum">
              <a:rPr lang="en-US" altLang="en-US"/>
              <a:pPr/>
              <a:t>‹#›</a:t>
            </a:fld>
            <a:endParaRPr lang="en-US" altLang="en-US"/>
          </a:p>
        </p:txBody>
      </p:sp>
    </p:spTree>
    <p:extLst>
      <p:ext uri="{BB962C8B-B14F-4D97-AF65-F5344CB8AC3E}">
        <p14:creationId xmlns:p14="http://schemas.microsoft.com/office/powerpoint/2010/main" val="15876738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7C53C3-6010-5F49-880D-D06F7B94533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49A3275-7F28-A540-BC00-EE536CF01C45}"/>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7556C0E5-5012-0D4B-8EF7-9814F1446E8F}"/>
              </a:ext>
            </a:extLst>
          </p:cNvPr>
          <p:cNvSpPr>
            <a:spLocks noGrp="1" noChangeArrowheads="1"/>
          </p:cNvSpPr>
          <p:nvPr>
            <p:ph type="sldNum" sz="quarter" idx="12"/>
          </p:nvPr>
        </p:nvSpPr>
        <p:spPr/>
        <p:txBody>
          <a:bodyPr/>
          <a:lstStyle>
            <a:lvl1pPr defTabSz="457200">
              <a:defRPr/>
            </a:lvl1pPr>
          </a:lstStyle>
          <a:p>
            <a:fld id="{42216DD7-849A-CC4A-9C4C-46791BBD3B3B}" type="slidenum">
              <a:rPr lang="en-US" altLang="en-US"/>
              <a:pPr/>
              <a:t>‹#›</a:t>
            </a:fld>
            <a:endParaRPr lang="en-US" altLang="en-US"/>
          </a:p>
        </p:txBody>
      </p:sp>
    </p:spTree>
    <p:extLst>
      <p:ext uri="{BB962C8B-B14F-4D97-AF65-F5344CB8AC3E}">
        <p14:creationId xmlns:p14="http://schemas.microsoft.com/office/powerpoint/2010/main" val="25036673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72B9D1-8CE5-DC48-BA06-D57BCD17063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A3E5578E-0E26-894C-B2F7-181A2DD62D70}"/>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13A5EB96-EC62-2741-95D1-A198996DEDA9}"/>
              </a:ext>
            </a:extLst>
          </p:cNvPr>
          <p:cNvSpPr>
            <a:spLocks noGrp="1" noChangeArrowheads="1"/>
          </p:cNvSpPr>
          <p:nvPr>
            <p:ph type="sldNum" sz="quarter" idx="12"/>
          </p:nvPr>
        </p:nvSpPr>
        <p:spPr/>
        <p:txBody>
          <a:bodyPr/>
          <a:lstStyle>
            <a:lvl1pPr defTabSz="457200">
              <a:defRPr/>
            </a:lvl1pPr>
          </a:lstStyle>
          <a:p>
            <a:fld id="{1BDD170C-E7BD-1247-81B7-1ED0BF10AA0E}" type="slidenum">
              <a:rPr lang="en-US" altLang="en-US"/>
              <a:pPr/>
              <a:t>‹#›</a:t>
            </a:fld>
            <a:endParaRPr lang="en-US" altLang="en-US"/>
          </a:p>
        </p:txBody>
      </p:sp>
    </p:spTree>
    <p:extLst>
      <p:ext uri="{BB962C8B-B14F-4D97-AF65-F5344CB8AC3E}">
        <p14:creationId xmlns:p14="http://schemas.microsoft.com/office/powerpoint/2010/main" val="8531787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6CF37-F5FE-E847-BD22-E61F1AC565F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419DBECE-2898-454C-9BFE-9178F8B48523}"/>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50AEB8B5-4C2C-8645-AAC0-6A094D2E73F8}"/>
              </a:ext>
            </a:extLst>
          </p:cNvPr>
          <p:cNvSpPr>
            <a:spLocks noGrp="1" noChangeArrowheads="1"/>
          </p:cNvSpPr>
          <p:nvPr>
            <p:ph type="sldNum" sz="quarter" idx="12"/>
          </p:nvPr>
        </p:nvSpPr>
        <p:spPr/>
        <p:txBody>
          <a:bodyPr/>
          <a:lstStyle>
            <a:lvl1pPr defTabSz="457200">
              <a:defRPr/>
            </a:lvl1pPr>
          </a:lstStyle>
          <a:p>
            <a:fld id="{B8D64A2D-964F-C44E-91AA-582B1DC71371}" type="slidenum">
              <a:rPr lang="en-US" altLang="en-US"/>
              <a:pPr/>
              <a:t>‹#›</a:t>
            </a:fld>
            <a:endParaRPr lang="en-US" altLang="en-US"/>
          </a:p>
        </p:txBody>
      </p:sp>
    </p:spTree>
    <p:extLst>
      <p:ext uri="{BB962C8B-B14F-4D97-AF65-F5344CB8AC3E}">
        <p14:creationId xmlns:p14="http://schemas.microsoft.com/office/powerpoint/2010/main" val="250325854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D75E7E3-09C3-EB44-B440-98D205B331E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E5E2D497-1572-8B4B-8358-928F8247D474}"/>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64A7D181-8589-864A-ACED-7116756512C2}"/>
              </a:ext>
            </a:extLst>
          </p:cNvPr>
          <p:cNvSpPr>
            <a:spLocks noGrp="1" noChangeArrowheads="1"/>
          </p:cNvSpPr>
          <p:nvPr>
            <p:ph type="sldNum" sz="quarter" idx="12"/>
          </p:nvPr>
        </p:nvSpPr>
        <p:spPr/>
        <p:txBody>
          <a:bodyPr/>
          <a:lstStyle>
            <a:lvl1pPr defTabSz="457200">
              <a:defRPr/>
            </a:lvl1pPr>
          </a:lstStyle>
          <a:p>
            <a:fld id="{652F1E6F-2771-AA40-BE43-B1A9F42FBC6C}" type="slidenum">
              <a:rPr lang="en-US" altLang="en-US"/>
              <a:pPr/>
              <a:t>‹#›</a:t>
            </a:fld>
            <a:endParaRPr lang="en-US" altLang="en-US"/>
          </a:p>
        </p:txBody>
      </p:sp>
    </p:spTree>
    <p:extLst>
      <p:ext uri="{BB962C8B-B14F-4D97-AF65-F5344CB8AC3E}">
        <p14:creationId xmlns:p14="http://schemas.microsoft.com/office/powerpoint/2010/main" val="7039292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a:extLst>
              <a:ext uri="{FF2B5EF4-FFF2-40B4-BE49-F238E27FC236}">
                <a16:creationId xmlns:a16="http://schemas.microsoft.com/office/drawing/2014/main" id="{FEDB7671-7726-A14A-AE89-FE43375F7BD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F6D6D28B-ED8F-094A-AC61-CE11D985D724}"/>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C7D5A677-EBB4-F04F-8DC1-C1E5E6FD0B87}"/>
              </a:ext>
            </a:extLst>
          </p:cNvPr>
          <p:cNvSpPr>
            <a:spLocks noGrp="1" noChangeArrowheads="1"/>
          </p:cNvSpPr>
          <p:nvPr>
            <p:ph type="sldNum" sz="quarter" idx="12"/>
          </p:nvPr>
        </p:nvSpPr>
        <p:spPr/>
        <p:txBody>
          <a:bodyPr/>
          <a:lstStyle>
            <a:lvl1pPr defTabSz="457200">
              <a:defRPr/>
            </a:lvl1pPr>
          </a:lstStyle>
          <a:p>
            <a:fld id="{47C2B6E1-D212-7A46-8A37-1011EDCD518A}" type="slidenum">
              <a:rPr lang="en-US" altLang="en-US"/>
              <a:pPr/>
              <a:t>‹#›</a:t>
            </a:fld>
            <a:endParaRPr lang="en-US" altLang="en-US"/>
          </a:p>
        </p:txBody>
      </p:sp>
    </p:spTree>
    <p:extLst>
      <p:ext uri="{BB962C8B-B14F-4D97-AF65-F5344CB8AC3E}">
        <p14:creationId xmlns:p14="http://schemas.microsoft.com/office/powerpoint/2010/main" val="58330355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3CC46C-240F-7845-9304-9F6940944869}"/>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081642C0-C30C-604D-B0B6-FF1A3C01E1B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3148DE9C-0FD9-8D4A-924F-BF81D5B9266E}"/>
              </a:ext>
            </a:extLst>
          </p:cNvPr>
          <p:cNvSpPr>
            <a:spLocks noGrp="1" noChangeArrowheads="1"/>
          </p:cNvSpPr>
          <p:nvPr>
            <p:ph type="sldNum" sz="quarter" idx="12"/>
          </p:nvPr>
        </p:nvSpPr>
        <p:spPr/>
        <p:txBody>
          <a:bodyPr/>
          <a:lstStyle>
            <a:lvl1pPr defTabSz="457200">
              <a:defRPr/>
            </a:lvl1pPr>
          </a:lstStyle>
          <a:p>
            <a:fld id="{0B688DEA-6050-1C41-A00F-3483C2A8F4DF}" type="slidenum">
              <a:rPr lang="en-US" altLang="en-US"/>
              <a:pPr/>
              <a:t>‹#›</a:t>
            </a:fld>
            <a:endParaRPr lang="en-US" altLang="en-US"/>
          </a:p>
        </p:txBody>
      </p:sp>
    </p:spTree>
    <p:extLst>
      <p:ext uri="{BB962C8B-B14F-4D97-AF65-F5344CB8AC3E}">
        <p14:creationId xmlns:p14="http://schemas.microsoft.com/office/powerpoint/2010/main" val="302992952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E44C5EA-BF95-884F-B761-9C7F7C02847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9A25A31B-D0DB-1746-AEBE-068C0BFD63D4}"/>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D67DB90C-A7AA-C449-9DB8-5D80DF67E884}"/>
              </a:ext>
            </a:extLst>
          </p:cNvPr>
          <p:cNvSpPr>
            <a:spLocks noGrp="1" noChangeArrowheads="1"/>
          </p:cNvSpPr>
          <p:nvPr>
            <p:ph type="sldNum" sz="quarter" idx="12"/>
          </p:nvPr>
        </p:nvSpPr>
        <p:spPr/>
        <p:txBody>
          <a:bodyPr/>
          <a:lstStyle>
            <a:lvl1pPr defTabSz="457200">
              <a:defRPr/>
            </a:lvl1pPr>
          </a:lstStyle>
          <a:p>
            <a:fld id="{776F8EBE-8952-6B49-A1E4-F755A9EEF1F2}" type="slidenum">
              <a:rPr lang="en-US" altLang="en-US"/>
              <a:pPr/>
              <a:t>‹#›</a:t>
            </a:fld>
            <a:endParaRPr lang="en-US" altLang="en-US"/>
          </a:p>
        </p:txBody>
      </p:sp>
    </p:spTree>
    <p:extLst>
      <p:ext uri="{BB962C8B-B14F-4D97-AF65-F5344CB8AC3E}">
        <p14:creationId xmlns:p14="http://schemas.microsoft.com/office/powerpoint/2010/main" val="398623976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AE9FFDF-54F7-C64D-9B71-ECB4C08E5E5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B377546E-EC56-D34F-B83B-8169FEA9FD7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1A694F43-ECC9-674E-A169-3F64A2AC66CD}"/>
              </a:ext>
            </a:extLst>
          </p:cNvPr>
          <p:cNvSpPr>
            <a:spLocks noGrp="1" noChangeArrowheads="1"/>
          </p:cNvSpPr>
          <p:nvPr>
            <p:ph type="sldNum" sz="quarter" idx="12"/>
          </p:nvPr>
        </p:nvSpPr>
        <p:spPr/>
        <p:txBody>
          <a:bodyPr/>
          <a:lstStyle>
            <a:lvl1pPr defTabSz="457200">
              <a:defRPr/>
            </a:lvl1pPr>
          </a:lstStyle>
          <a:p>
            <a:fld id="{E565D49D-275B-E748-BBB0-776BB33026FB}" type="slidenum">
              <a:rPr lang="en-US" altLang="en-US"/>
              <a:pPr/>
              <a:t>‹#›</a:t>
            </a:fld>
            <a:endParaRPr lang="en-US" altLang="en-US"/>
          </a:p>
        </p:txBody>
      </p:sp>
    </p:spTree>
    <p:extLst>
      <p:ext uri="{BB962C8B-B14F-4D97-AF65-F5344CB8AC3E}">
        <p14:creationId xmlns:p14="http://schemas.microsoft.com/office/powerpoint/2010/main" val="270550306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8D1403-56CC-9748-9530-1C6039CFF59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B5FE5CB-41DF-604B-8C78-3A31EF1F383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BCA93131-2D1B-BB47-B5C2-FAEDF54F91D3}"/>
              </a:ext>
            </a:extLst>
          </p:cNvPr>
          <p:cNvSpPr>
            <a:spLocks noGrp="1" noChangeArrowheads="1"/>
          </p:cNvSpPr>
          <p:nvPr>
            <p:ph type="sldNum" sz="quarter" idx="12"/>
          </p:nvPr>
        </p:nvSpPr>
        <p:spPr/>
        <p:txBody>
          <a:bodyPr/>
          <a:lstStyle>
            <a:lvl1pPr defTabSz="457200">
              <a:defRPr/>
            </a:lvl1pPr>
          </a:lstStyle>
          <a:p>
            <a:fld id="{51542F48-ACED-5D49-8E0C-052D3F97E216}" type="slidenum">
              <a:rPr lang="en-US" altLang="en-US"/>
              <a:pPr/>
              <a:t>‹#›</a:t>
            </a:fld>
            <a:endParaRPr lang="en-US" altLang="en-US"/>
          </a:p>
        </p:txBody>
      </p:sp>
    </p:spTree>
    <p:extLst>
      <p:ext uri="{BB962C8B-B14F-4D97-AF65-F5344CB8AC3E}">
        <p14:creationId xmlns:p14="http://schemas.microsoft.com/office/powerpoint/2010/main" val="29203498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251654281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5B3E48-6107-4B4A-8E5E-426EE2B5286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03876E6C-A303-4D44-9767-D6AB325816A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7A06D922-9692-DA43-9F79-AE795DFBC5BC}"/>
              </a:ext>
            </a:extLst>
          </p:cNvPr>
          <p:cNvSpPr>
            <a:spLocks noGrp="1" noChangeArrowheads="1"/>
          </p:cNvSpPr>
          <p:nvPr>
            <p:ph type="sldNum" sz="quarter" idx="12"/>
          </p:nvPr>
        </p:nvSpPr>
        <p:spPr/>
        <p:txBody>
          <a:bodyPr/>
          <a:lstStyle>
            <a:lvl1pPr defTabSz="457200">
              <a:defRPr/>
            </a:lvl1pPr>
          </a:lstStyle>
          <a:p>
            <a:fld id="{8EBBF7CF-9FED-0E4D-A44C-5A3DA7A62C26}" type="slidenum">
              <a:rPr lang="en-US" altLang="en-US"/>
              <a:pPr/>
              <a:t>‹#›</a:t>
            </a:fld>
            <a:endParaRPr lang="en-US" altLang="en-US"/>
          </a:p>
        </p:txBody>
      </p:sp>
    </p:spTree>
    <p:extLst>
      <p:ext uri="{BB962C8B-B14F-4D97-AF65-F5344CB8AC3E}">
        <p14:creationId xmlns:p14="http://schemas.microsoft.com/office/powerpoint/2010/main" val="51332137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152739189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321071783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94202616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333262085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227794520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203041573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156626115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204302665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4041683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25392854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325775938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54197494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161488575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2E7B9076-776A-5748-9BC5-2EDE11D92216}" type="datetimeFigureOut">
              <a:rPr lang="en-US"/>
              <a:pPr>
                <a:defRPr/>
              </a:pPr>
              <a:t>7/12/20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CBAC519F-9D17-2043-87DF-5F992DE157B7}" type="slidenum">
              <a:rPr lang="en-US"/>
              <a:pPr>
                <a:defRPr/>
              </a:pPr>
              <a:t>‹#›</a:t>
            </a:fld>
            <a:endParaRPr lang="en-US"/>
          </a:p>
        </p:txBody>
      </p:sp>
    </p:spTree>
    <p:extLst>
      <p:ext uri="{BB962C8B-B14F-4D97-AF65-F5344CB8AC3E}">
        <p14:creationId xmlns:p14="http://schemas.microsoft.com/office/powerpoint/2010/main" val="22526053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CC860F1B-2B50-0C49-8C38-5379B479F428}" type="datetimeFigureOut">
              <a:rPr lang="en-US"/>
              <a:pPr>
                <a:defRPr/>
              </a:pPr>
              <a:t>7/12/20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60E2A18B-BA3E-BE40-A220-DA00A6159B16}" type="slidenum">
              <a:rPr lang="en-US"/>
              <a:pPr>
                <a:defRPr/>
              </a:pPr>
              <a:t>‹#›</a:t>
            </a:fld>
            <a:endParaRPr lang="en-US"/>
          </a:p>
        </p:txBody>
      </p:sp>
    </p:spTree>
    <p:extLst>
      <p:ext uri="{BB962C8B-B14F-4D97-AF65-F5344CB8AC3E}">
        <p14:creationId xmlns:p14="http://schemas.microsoft.com/office/powerpoint/2010/main" val="416013274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B41B263F-AD37-3849-80EE-D7AE92E47919}" type="datetimeFigureOut">
              <a:rPr lang="en-US"/>
              <a:pPr>
                <a:defRPr/>
              </a:pPr>
              <a:t>7/12/20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E178E11-142A-C345-B577-3EC2D386BF83}" type="slidenum">
              <a:rPr lang="en-US"/>
              <a:pPr>
                <a:defRPr/>
              </a:pPr>
              <a:t>‹#›</a:t>
            </a:fld>
            <a:endParaRPr lang="en-US"/>
          </a:p>
        </p:txBody>
      </p:sp>
    </p:spTree>
    <p:extLst>
      <p:ext uri="{BB962C8B-B14F-4D97-AF65-F5344CB8AC3E}">
        <p14:creationId xmlns:p14="http://schemas.microsoft.com/office/powerpoint/2010/main" val="57521310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BCD24CA-959C-5C40-B6AA-22B959E9CD74}" type="datetimeFigureOut">
              <a:rPr lang="en-US"/>
              <a:pPr>
                <a:defRPr/>
              </a:pPr>
              <a:t>7/12/20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25CE65A-03FA-5949-97EA-CCA63F31731B}" type="slidenum">
              <a:rPr lang="en-US"/>
              <a:pPr>
                <a:defRPr/>
              </a:pPr>
              <a:t>‹#›</a:t>
            </a:fld>
            <a:endParaRPr lang="en-US"/>
          </a:p>
        </p:txBody>
      </p:sp>
    </p:spTree>
    <p:extLst>
      <p:ext uri="{BB962C8B-B14F-4D97-AF65-F5344CB8AC3E}">
        <p14:creationId xmlns:p14="http://schemas.microsoft.com/office/powerpoint/2010/main" val="250739400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D45568E-5895-4B40-B63E-71021174F383}" type="datetimeFigureOut">
              <a:rPr lang="en-US"/>
              <a:pPr>
                <a:defRPr/>
              </a:pPr>
              <a:t>7/12/20</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796008A4-DABD-D142-88BD-214884993426}" type="slidenum">
              <a:rPr lang="en-US"/>
              <a:pPr>
                <a:defRPr/>
              </a:pPr>
              <a:t>‹#›</a:t>
            </a:fld>
            <a:endParaRPr lang="en-US"/>
          </a:p>
        </p:txBody>
      </p:sp>
    </p:spTree>
    <p:extLst>
      <p:ext uri="{BB962C8B-B14F-4D97-AF65-F5344CB8AC3E}">
        <p14:creationId xmlns:p14="http://schemas.microsoft.com/office/powerpoint/2010/main" val="264740993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8F762E6F-458C-6745-86F7-D6A211399195}" type="datetimeFigureOut">
              <a:rPr lang="en-US"/>
              <a:pPr>
                <a:defRPr/>
              </a:pPr>
              <a:t>7/12/20</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8B0E9F0-3E23-F646-A117-C8A41F1403B1}" type="slidenum">
              <a:rPr lang="en-US"/>
              <a:pPr>
                <a:defRPr/>
              </a:pPr>
              <a:t>‹#›</a:t>
            </a:fld>
            <a:endParaRPr lang="en-US"/>
          </a:p>
        </p:txBody>
      </p:sp>
    </p:spTree>
    <p:extLst>
      <p:ext uri="{BB962C8B-B14F-4D97-AF65-F5344CB8AC3E}">
        <p14:creationId xmlns:p14="http://schemas.microsoft.com/office/powerpoint/2010/main" val="376954215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078DDBC1-E600-7D44-977D-4E83BA20BBD1}" type="datetimeFigureOut">
              <a:rPr lang="en-US"/>
              <a:pPr>
                <a:defRPr/>
              </a:pPr>
              <a:t>7/12/20</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1E82B36E-BD8A-3A42-A223-C403DD9BF8EA}" type="slidenum">
              <a:rPr lang="en-US"/>
              <a:pPr>
                <a:defRPr/>
              </a:pPr>
              <a:t>‹#›</a:t>
            </a:fld>
            <a:endParaRPr lang="en-US"/>
          </a:p>
        </p:txBody>
      </p:sp>
    </p:spTree>
    <p:extLst>
      <p:ext uri="{BB962C8B-B14F-4D97-AF65-F5344CB8AC3E}">
        <p14:creationId xmlns:p14="http://schemas.microsoft.com/office/powerpoint/2010/main" val="3718010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138465831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9C9DA45-C380-E443-9522-622A1F1E3826}" type="datetimeFigureOut">
              <a:rPr lang="en-US"/>
              <a:pPr>
                <a:defRPr/>
              </a:pPr>
              <a:t>7/12/20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D01070F-2571-DE4E-BFE1-D420B3257138}" type="slidenum">
              <a:rPr lang="en-US"/>
              <a:pPr>
                <a:defRPr/>
              </a:pPr>
              <a:t>‹#›</a:t>
            </a:fld>
            <a:endParaRPr lang="en-US"/>
          </a:p>
        </p:txBody>
      </p:sp>
    </p:spTree>
    <p:extLst>
      <p:ext uri="{BB962C8B-B14F-4D97-AF65-F5344CB8AC3E}">
        <p14:creationId xmlns:p14="http://schemas.microsoft.com/office/powerpoint/2010/main" val="251365333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4A4E11A-C32E-C349-B33D-E0D30B277AE2}" type="datetimeFigureOut">
              <a:rPr lang="en-US"/>
              <a:pPr>
                <a:defRPr/>
              </a:pPr>
              <a:t>7/12/20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D424E8A6-3B74-D34C-AFA0-1BEFADAE2610}" type="slidenum">
              <a:rPr lang="en-US"/>
              <a:pPr>
                <a:defRPr/>
              </a:pPr>
              <a:t>‹#›</a:t>
            </a:fld>
            <a:endParaRPr lang="en-US"/>
          </a:p>
        </p:txBody>
      </p:sp>
    </p:spTree>
    <p:extLst>
      <p:ext uri="{BB962C8B-B14F-4D97-AF65-F5344CB8AC3E}">
        <p14:creationId xmlns:p14="http://schemas.microsoft.com/office/powerpoint/2010/main" val="403058916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E7C61F45-86CA-A74A-B328-CB2572779B98}" type="datetimeFigureOut">
              <a:rPr lang="en-US"/>
              <a:pPr>
                <a:defRPr/>
              </a:pPr>
              <a:t>7/12/20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2E753DEC-ED3D-4442-91DF-33E72B9E6F5C}" type="slidenum">
              <a:rPr lang="en-US"/>
              <a:pPr>
                <a:defRPr/>
              </a:pPr>
              <a:t>‹#›</a:t>
            </a:fld>
            <a:endParaRPr lang="en-US"/>
          </a:p>
        </p:txBody>
      </p:sp>
    </p:spTree>
    <p:extLst>
      <p:ext uri="{BB962C8B-B14F-4D97-AF65-F5344CB8AC3E}">
        <p14:creationId xmlns:p14="http://schemas.microsoft.com/office/powerpoint/2010/main" val="397628887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1BDE121B-9CC8-574D-BAE4-5FC926F33AD5}" type="datetimeFigureOut">
              <a:rPr lang="en-US"/>
              <a:pPr>
                <a:defRPr/>
              </a:pPr>
              <a:t>7/12/20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83CE08A7-8A4E-614F-B297-19A95E8E62ED}" type="slidenum">
              <a:rPr lang="en-US"/>
              <a:pPr>
                <a:defRPr/>
              </a:pPr>
              <a:t>‹#›</a:t>
            </a:fld>
            <a:endParaRPr lang="en-US"/>
          </a:p>
        </p:txBody>
      </p:sp>
    </p:spTree>
    <p:extLst>
      <p:ext uri="{BB962C8B-B14F-4D97-AF65-F5344CB8AC3E}">
        <p14:creationId xmlns:p14="http://schemas.microsoft.com/office/powerpoint/2010/main" val="361655204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527052626"/>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2724865977"/>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73A5A51-6FA8-2846-A515-9888A39D44C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562C1DC0-C1F5-4340-85AE-83C191DDA8BA}"/>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072DBF53-1254-264F-9FDB-F499060D33AC}"/>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AC026A90-FD6A-E54D-9EE7-D44A153A6FD0}" type="slidenum">
              <a:rPr lang="en-US" altLang="en-US"/>
              <a:pPr/>
              <a:t>‹#›</a:t>
            </a:fld>
            <a:endParaRPr lang="en-US" altLang="en-US"/>
          </a:p>
        </p:txBody>
      </p:sp>
    </p:spTree>
    <p:extLst>
      <p:ext uri="{BB962C8B-B14F-4D97-AF65-F5344CB8AC3E}">
        <p14:creationId xmlns:p14="http://schemas.microsoft.com/office/powerpoint/2010/main" val="16828206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C41153-F54B-8547-BFCF-C68C10BA8AA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D39FE066-BD40-E24A-A470-A9782005597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165E3A21-A02C-D649-B072-131E87AF98F4}"/>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2C86912A-38C1-E64D-9FA1-B1F139C8E863}" type="slidenum">
              <a:rPr lang="en-US" altLang="en-US"/>
              <a:pPr/>
              <a:t>‹#›</a:t>
            </a:fld>
            <a:endParaRPr lang="en-US" altLang="en-US"/>
          </a:p>
        </p:txBody>
      </p:sp>
    </p:spTree>
    <p:extLst>
      <p:ext uri="{BB962C8B-B14F-4D97-AF65-F5344CB8AC3E}">
        <p14:creationId xmlns:p14="http://schemas.microsoft.com/office/powerpoint/2010/main" val="22863474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B27B533-48DE-A44D-B294-26F0762716B4}"/>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79FA8F2F-63E3-F742-B59A-EB5C4FB2EED1}"/>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3299A01E-E3AC-1249-BEED-6C5CFDEFBEA4}"/>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53F64226-5E34-D740-9B14-60DD3D206529}" type="slidenum">
              <a:rPr lang="en-US" altLang="en-US"/>
              <a:pPr/>
              <a:t>‹#›</a:t>
            </a:fld>
            <a:endParaRPr lang="en-US" altLang="en-US"/>
          </a:p>
        </p:txBody>
      </p:sp>
    </p:spTree>
    <p:extLst>
      <p:ext uri="{BB962C8B-B14F-4D97-AF65-F5344CB8AC3E}">
        <p14:creationId xmlns:p14="http://schemas.microsoft.com/office/powerpoint/2010/main" val="14553459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26C809-2984-084A-952C-F0DFAC84611D}"/>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605C06E5-5236-DF47-8CBF-613195783D93}"/>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59EE9E9D-B4BE-5848-9F14-F83511BF5A97}"/>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70584B9B-A22D-364C-83D5-581B32B1F17F}" type="slidenum">
              <a:rPr lang="en-US" altLang="en-US"/>
              <a:pPr/>
              <a:t>‹#›</a:t>
            </a:fld>
            <a:endParaRPr lang="en-US" altLang="en-US"/>
          </a:p>
        </p:txBody>
      </p:sp>
    </p:spTree>
    <p:extLst>
      <p:ext uri="{BB962C8B-B14F-4D97-AF65-F5344CB8AC3E}">
        <p14:creationId xmlns:p14="http://schemas.microsoft.com/office/powerpoint/2010/main" val="2382062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75355336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22ABC9-FC1F-634E-9010-9AF56B72FBB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8" name="Rectangle 5">
            <a:extLst>
              <a:ext uri="{FF2B5EF4-FFF2-40B4-BE49-F238E27FC236}">
                <a16:creationId xmlns:a16="http://schemas.microsoft.com/office/drawing/2014/main" id="{2DBFE47B-E30C-E640-B845-F071D0133C86}"/>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9" name="Rectangle 6">
            <a:extLst>
              <a:ext uri="{FF2B5EF4-FFF2-40B4-BE49-F238E27FC236}">
                <a16:creationId xmlns:a16="http://schemas.microsoft.com/office/drawing/2014/main" id="{D34AC0DE-58B6-3F42-A0B0-0632EB38DA93}"/>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06138A61-9A3E-944D-964A-1DE0AFC0D54A}" type="slidenum">
              <a:rPr lang="en-US" altLang="en-US"/>
              <a:pPr/>
              <a:t>‹#›</a:t>
            </a:fld>
            <a:endParaRPr lang="en-US" altLang="en-US"/>
          </a:p>
        </p:txBody>
      </p:sp>
    </p:spTree>
    <p:extLst>
      <p:ext uri="{BB962C8B-B14F-4D97-AF65-F5344CB8AC3E}">
        <p14:creationId xmlns:p14="http://schemas.microsoft.com/office/powerpoint/2010/main" val="38163040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15D30B-22DD-804D-8E0B-C8375882CDF9}"/>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4" name="Rectangle 5">
            <a:extLst>
              <a:ext uri="{FF2B5EF4-FFF2-40B4-BE49-F238E27FC236}">
                <a16:creationId xmlns:a16="http://schemas.microsoft.com/office/drawing/2014/main" id="{AD524639-83C5-0049-B525-05E289416D3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6">
            <a:extLst>
              <a:ext uri="{FF2B5EF4-FFF2-40B4-BE49-F238E27FC236}">
                <a16:creationId xmlns:a16="http://schemas.microsoft.com/office/drawing/2014/main" id="{D616888B-D199-6F4B-AEA8-FEADC319B439}"/>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7850D4A5-65BC-5741-9F86-7403B76CA3CD}" type="slidenum">
              <a:rPr lang="en-US" altLang="en-US"/>
              <a:pPr/>
              <a:t>‹#›</a:t>
            </a:fld>
            <a:endParaRPr lang="en-US" altLang="en-US"/>
          </a:p>
        </p:txBody>
      </p:sp>
    </p:spTree>
    <p:extLst>
      <p:ext uri="{BB962C8B-B14F-4D97-AF65-F5344CB8AC3E}">
        <p14:creationId xmlns:p14="http://schemas.microsoft.com/office/powerpoint/2010/main" val="7356463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FF312E-AF0F-274B-9E1A-F882E6B68655}"/>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3" name="Rectangle 5">
            <a:extLst>
              <a:ext uri="{FF2B5EF4-FFF2-40B4-BE49-F238E27FC236}">
                <a16:creationId xmlns:a16="http://schemas.microsoft.com/office/drawing/2014/main" id="{C62729DF-748D-6040-AF42-412A8A4E471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4" name="Rectangle 6">
            <a:extLst>
              <a:ext uri="{FF2B5EF4-FFF2-40B4-BE49-F238E27FC236}">
                <a16:creationId xmlns:a16="http://schemas.microsoft.com/office/drawing/2014/main" id="{83FE30B2-04FA-474E-96F5-0B71032AD18B}"/>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A2259BEF-7EB1-7246-84AE-97540E82086F}" type="slidenum">
              <a:rPr lang="en-US" altLang="en-US"/>
              <a:pPr/>
              <a:t>‹#›</a:t>
            </a:fld>
            <a:endParaRPr lang="en-US" altLang="en-US"/>
          </a:p>
        </p:txBody>
      </p:sp>
    </p:spTree>
    <p:extLst>
      <p:ext uri="{BB962C8B-B14F-4D97-AF65-F5344CB8AC3E}">
        <p14:creationId xmlns:p14="http://schemas.microsoft.com/office/powerpoint/2010/main" val="318071738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2298CA7-6270-C441-AC3F-35F77C12C253}"/>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7A8DA752-E9C8-2040-9A7A-59D4C8CE611E}"/>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24A7DEBA-5488-8748-8980-DE1E5A4E5671}"/>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55ABD043-B331-FC48-A1C3-98DE935E82CF}" type="slidenum">
              <a:rPr lang="en-US" altLang="en-US"/>
              <a:pPr/>
              <a:t>‹#›</a:t>
            </a:fld>
            <a:endParaRPr lang="en-US" altLang="en-US"/>
          </a:p>
        </p:txBody>
      </p:sp>
    </p:spTree>
    <p:extLst>
      <p:ext uri="{BB962C8B-B14F-4D97-AF65-F5344CB8AC3E}">
        <p14:creationId xmlns:p14="http://schemas.microsoft.com/office/powerpoint/2010/main" val="329622312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A48D4B6-4402-B84E-A396-5B9AB01AA91B}"/>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9CFA1954-A537-B344-819C-23A5169C828C}"/>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12495360-0BDA-4F48-BD62-52796F884956}"/>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E3CDD851-B6E5-8241-9D2D-027DBC59B168}" type="slidenum">
              <a:rPr lang="en-US" altLang="en-US"/>
              <a:pPr/>
              <a:t>‹#›</a:t>
            </a:fld>
            <a:endParaRPr lang="en-US" altLang="en-US"/>
          </a:p>
        </p:txBody>
      </p:sp>
    </p:spTree>
    <p:extLst>
      <p:ext uri="{BB962C8B-B14F-4D97-AF65-F5344CB8AC3E}">
        <p14:creationId xmlns:p14="http://schemas.microsoft.com/office/powerpoint/2010/main" val="248337955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875EC4-6CC3-4F45-B207-5828BC55E8A8}"/>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65D6B4AD-B218-DF46-829E-39B9551ECEC4}"/>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FE30D3D8-F734-5349-9175-1EDED452AD2E}"/>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69B878DD-CE7E-294E-A344-46FA9024D1E7}" type="slidenum">
              <a:rPr lang="en-US" altLang="en-US"/>
              <a:pPr/>
              <a:t>‹#›</a:t>
            </a:fld>
            <a:endParaRPr lang="en-US" altLang="en-US"/>
          </a:p>
        </p:txBody>
      </p:sp>
    </p:spTree>
    <p:extLst>
      <p:ext uri="{BB962C8B-B14F-4D97-AF65-F5344CB8AC3E}">
        <p14:creationId xmlns:p14="http://schemas.microsoft.com/office/powerpoint/2010/main" val="5614119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1AED2A-B871-9146-A908-3B90207126F2}"/>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F541A6E2-E534-9A4A-AB8C-7D7AD092166D}"/>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5FEFA296-CB01-8746-BD52-1DC8C25FB40A}"/>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C753B903-C341-BE40-919E-9CDE5639D78C}" type="slidenum">
              <a:rPr lang="en-US" altLang="en-US"/>
              <a:pPr/>
              <a:t>‹#›</a:t>
            </a:fld>
            <a:endParaRPr lang="en-US" altLang="en-US"/>
          </a:p>
        </p:txBody>
      </p:sp>
    </p:spTree>
    <p:extLst>
      <p:ext uri="{BB962C8B-B14F-4D97-AF65-F5344CB8AC3E}">
        <p14:creationId xmlns:p14="http://schemas.microsoft.com/office/powerpoint/2010/main" val="380535816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E52A524-9664-C446-AC16-848FE7AD03AF}"/>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Rectangle 5">
            <a:extLst>
              <a:ext uri="{FF2B5EF4-FFF2-40B4-BE49-F238E27FC236}">
                <a16:creationId xmlns:a16="http://schemas.microsoft.com/office/drawing/2014/main" id="{F25E63E4-1CC5-344C-9E94-B78957E32105}"/>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8" name="Rectangle 6">
            <a:extLst>
              <a:ext uri="{FF2B5EF4-FFF2-40B4-BE49-F238E27FC236}">
                <a16:creationId xmlns:a16="http://schemas.microsoft.com/office/drawing/2014/main" id="{79959D8B-ACC1-C540-937D-7F6CF847FF6C}"/>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8DD93012-79A8-1244-BE3B-AD90093B7DA4}" type="slidenum">
              <a:rPr lang="en-US" altLang="en-US"/>
              <a:pPr/>
              <a:t>‹#›</a:t>
            </a:fld>
            <a:endParaRPr lang="en-US" altLang="en-US"/>
          </a:p>
        </p:txBody>
      </p:sp>
    </p:spTree>
    <p:extLst>
      <p:ext uri="{BB962C8B-B14F-4D97-AF65-F5344CB8AC3E}">
        <p14:creationId xmlns:p14="http://schemas.microsoft.com/office/powerpoint/2010/main" val="319894891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343469887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382933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00800318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53625250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420396670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49657966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40143499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33424248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354866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00953279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05934347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196473960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grpSp>
      <p:sp>
        <p:nvSpPr>
          <p:cNvPr id="79883" name="Rectangle 11"/>
          <p:cNvSpPr>
            <a:spLocks noGrp="1" noChangeArrowheads="1"/>
          </p:cNvSpPr>
          <p:nvPr>
            <p:ph type="ctrTitle" sz="quarter"/>
          </p:nvPr>
        </p:nvSpPr>
        <p:spPr>
          <a:xfrm>
            <a:off x="685800" y="1736727"/>
            <a:ext cx="7772400" cy="1920875"/>
          </a:xfrm>
        </p:spPr>
        <p:txBody>
          <a:bodyPr/>
          <a:lstStyle>
            <a:lvl1pPr>
              <a:defRPr sz="45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365760C-D1D7-5F4C-833A-F4D0C7EC66BF}" type="slidenum">
              <a:rPr lang="en-US"/>
              <a:pPr>
                <a:defRPr/>
              </a:pPr>
              <a:t>‹#›</a:t>
            </a:fld>
            <a:endParaRPr lang="en-US"/>
          </a:p>
        </p:txBody>
      </p:sp>
    </p:spTree>
    <p:extLst>
      <p:ext uri="{BB962C8B-B14F-4D97-AF65-F5344CB8AC3E}">
        <p14:creationId xmlns:p14="http://schemas.microsoft.com/office/powerpoint/2010/main" val="1841890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412753600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2E41E96-58DA-2944-B065-215D19852E9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149486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AE48D1E-BE86-4847-967E-87465FE0AC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684040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D25F99D-42FA-2F42-934D-43CC0838676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1005222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1C0EBB7-E747-2848-B4B9-9FB0AAADA62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900308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56EC63B-63EB-0E42-84EA-39AD894015B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991521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123200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FDD072B-346E-1044-ABFB-B2F0EF8F5C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817215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304C68E-CB7C-CC47-9CFD-678280E759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636793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8B27AD-0E92-9946-B065-392F0FCA68D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43152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83247F4-AC71-DA4B-AD90-DD4CAA6274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175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3FD61C7-AF4E-460B-8BC1-F4B498DC440C}" type="slidenum">
              <a:rPr lang="en-US" altLang="en-US"/>
              <a:pPr/>
              <a:t>‹#›</a:t>
            </a:fld>
            <a:endParaRPr lang="en-US" altLang="en-US"/>
          </a:p>
        </p:txBody>
      </p:sp>
    </p:spTree>
    <p:extLst>
      <p:ext uri="{BB962C8B-B14F-4D97-AF65-F5344CB8AC3E}">
        <p14:creationId xmlns:p14="http://schemas.microsoft.com/office/powerpoint/2010/main" val="1130976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65199177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2769082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41368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7182892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3770376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73839151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0144957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1032288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0542904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5108744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925918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05597922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30316295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13450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29148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23182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19397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9343322"/>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83098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98472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1532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852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34585154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7887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56113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424226518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58459778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74981875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7/12/20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216370793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7/12/20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57284052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7/12/20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247058101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7/12/20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0390840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7/12/20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3139396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91296649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7/12/20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190149883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230878724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7/12/20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57065182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47AE5DAD-779F-6942-BD91-9F1232153C0A}" type="slidenum">
              <a:rPr lang="en-US"/>
              <a:pPr>
                <a:defRPr/>
              </a:pPr>
              <a:t>‹#›</a:t>
            </a:fld>
            <a:endParaRPr lang="en-US"/>
          </a:p>
        </p:txBody>
      </p:sp>
    </p:spTree>
    <p:extLst>
      <p:ext uri="{BB962C8B-B14F-4D97-AF65-F5344CB8AC3E}">
        <p14:creationId xmlns:p14="http://schemas.microsoft.com/office/powerpoint/2010/main" val="123249058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A8E05E1-C8C6-3C45-B57F-F2441AB032CB}" type="slidenum">
              <a:rPr lang="en-US"/>
              <a:pPr>
                <a:defRPr/>
              </a:pPr>
              <a:t>‹#›</a:t>
            </a:fld>
            <a:endParaRPr lang="en-US"/>
          </a:p>
        </p:txBody>
      </p:sp>
    </p:spTree>
    <p:extLst>
      <p:ext uri="{BB962C8B-B14F-4D97-AF65-F5344CB8AC3E}">
        <p14:creationId xmlns:p14="http://schemas.microsoft.com/office/powerpoint/2010/main" val="397802400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15EA506F-1D00-9040-AE19-161DA592156B}" type="slidenum">
              <a:rPr lang="en-US"/>
              <a:pPr>
                <a:defRPr/>
              </a:pPr>
              <a:t>‹#›</a:t>
            </a:fld>
            <a:endParaRPr lang="en-US"/>
          </a:p>
        </p:txBody>
      </p:sp>
    </p:spTree>
    <p:extLst>
      <p:ext uri="{BB962C8B-B14F-4D97-AF65-F5344CB8AC3E}">
        <p14:creationId xmlns:p14="http://schemas.microsoft.com/office/powerpoint/2010/main" val="379696228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6801"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88A92204-6CD6-4B4F-B60E-87C382B60EB4}" type="slidenum">
              <a:rPr lang="en-US"/>
              <a:pPr>
                <a:defRPr/>
              </a:pPr>
              <a:t>‹#›</a:t>
            </a:fld>
            <a:endParaRPr lang="en-US"/>
          </a:p>
        </p:txBody>
      </p:sp>
    </p:spTree>
    <p:extLst>
      <p:ext uri="{BB962C8B-B14F-4D97-AF65-F5344CB8AC3E}">
        <p14:creationId xmlns:p14="http://schemas.microsoft.com/office/powerpoint/2010/main" val="30281320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8" name="Footer Placeholder 7"/>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9" name="Slide Number Placeholder 8"/>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9C783BDA-AEA3-8647-A35E-E7E35767EFC3}" type="slidenum">
              <a:rPr lang="en-US"/>
              <a:pPr>
                <a:defRPr/>
              </a:pPr>
              <a:t>‹#›</a:t>
            </a:fld>
            <a:endParaRPr lang="en-US"/>
          </a:p>
        </p:txBody>
      </p:sp>
    </p:spTree>
    <p:extLst>
      <p:ext uri="{BB962C8B-B14F-4D97-AF65-F5344CB8AC3E}">
        <p14:creationId xmlns:p14="http://schemas.microsoft.com/office/powerpoint/2010/main" val="56785241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BAF8C3AA-53CB-5246-9310-2A8680220ED6}" type="slidenum">
              <a:rPr lang="en-US"/>
              <a:pPr>
                <a:defRPr/>
              </a:pPr>
              <a:t>‹#›</a:t>
            </a:fld>
            <a:endParaRPr lang="en-US"/>
          </a:p>
        </p:txBody>
      </p:sp>
    </p:spTree>
    <p:extLst>
      <p:ext uri="{BB962C8B-B14F-4D97-AF65-F5344CB8AC3E}">
        <p14:creationId xmlns:p14="http://schemas.microsoft.com/office/powerpoint/2010/main" val="1444545702"/>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3" name="Footer Placeholder 2"/>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Slide Number Placeholder 3"/>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A23DF4BB-BF37-F449-AE8C-122878E33FE4}" type="slidenum">
              <a:rPr lang="en-US"/>
              <a:pPr>
                <a:defRPr/>
              </a:pPr>
              <a:t>‹#›</a:t>
            </a:fld>
            <a:endParaRPr lang="en-US"/>
          </a:p>
        </p:txBody>
      </p:sp>
    </p:spTree>
    <p:extLst>
      <p:ext uri="{BB962C8B-B14F-4D97-AF65-F5344CB8AC3E}">
        <p14:creationId xmlns:p14="http://schemas.microsoft.com/office/powerpoint/2010/main" val="3571161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415650685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FB22164F-7EE1-F54E-8513-4C024EDDDF12}" type="slidenum">
              <a:rPr lang="en-US"/>
              <a:pPr>
                <a:defRPr/>
              </a:pPr>
              <a:t>‹#›</a:t>
            </a:fld>
            <a:endParaRPr lang="en-US"/>
          </a:p>
        </p:txBody>
      </p:sp>
    </p:spTree>
    <p:extLst>
      <p:ext uri="{BB962C8B-B14F-4D97-AF65-F5344CB8AC3E}">
        <p14:creationId xmlns:p14="http://schemas.microsoft.com/office/powerpoint/2010/main" val="222324431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6C797B1-888E-3940-B3C5-CB10B2A0B7C0}" type="slidenum">
              <a:rPr lang="en-US"/>
              <a:pPr>
                <a:defRPr/>
              </a:pPr>
              <a:t>‹#›</a:t>
            </a:fld>
            <a:endParaRPr lang="en-US"/>
          </a:p>
        </p:txBody>
      </p:sp>
    </p:spTree>
    <p:extLst>
      <p:ext uri="{BB962C8B-B14F-4D97-AF65-F5344CB8AC3E}">
        <p14:creationId xmlns:p14="http://schemas.microsoft.com/office/powerpoint/2010/main" val="207013326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F2F7CC7-D950-C943-B480-BFDE1EF200EE}" type="slidenum">
              <a:rPr lang="en-US"/>
              <a:pPr>
                <a:defRPr/>
              </a:pPr>
              <a:t>‹#›</a:t>
            </a:fld>
            <a:endParaRPr lang="en-US"/>
          </a:p>
        </p:txBody>
      </p:sp>
    </p:spTree>
    <p:extLst>
      <p:ext uri="{BB962C8B-B14F-4D97-AF65-F5344CB8AC3E}">
        <p14:creationId xmlns:p14="http://schemas.microsoft.com/office/powerpoint/2010/main" val="212527425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2EFA403B-DA8A-6E4E-8455-2BD8F8FB41E1}" type="slidenum">
              <a:rPr lang="en-US"/>
              <a:pPr>
                <a:defRPr/>
              </a:pPr>
              <a:t>‹#›</a:t>
            </a:fld>
            <a:endParaRPr lang="en-US"/>
          </a:p>
        </p:txBody>
      </p:sp>
    </p:spTree>
    <p:extLst>
      <p:ext uri="{BB962C8B-B14F-4D97-AF65-F5344CB8AC3E}">
        <p14:creationId xmlns:p14="http://schemas.microsoft.com/office/powerpoint/2010/main" val="118849262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3BC3ECF-96DF-2142-B4AE-15C300CF63B1}" type="slidenum">
              <a:rPr lang="en-US"/>
              <a:pPr>
                <a:defRPr/>
              </a:pPr>
              <a:t>‹#›</a:t>
            </a:fld>
            <a:endParaRPr lang="en-US"/>
          </a:p>
        </p:txBody>
      </p:sp>
    </p:spTree>
    <p:extLst>
      <p:ext uri="{BB962C8B-B14F-4D97-AF65-F5344CB8AC3E}">
        <p14:creationId xmlns:p14="http://schemas.microsoft.com/office/powerpoint/2010/main" val="280738762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275793336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92992270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21939973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210523380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559029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83810739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161140532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290125236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356317280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3639835247"/>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13018374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448931307"/>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34310496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1039100316"/>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1818261446"/>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236395397"/>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33686136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3180818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4192618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517199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64922791"/>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5753883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4331434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3210929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392508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44840172"/>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42020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05013836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247800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DB46D465-82D0-FF47-9324-93146E8E8119}" type="slidenum">
              <a:rPr lang="en-US"/>
              <a:pPr>
                <a:defRPr/>
              </a:pPr>
              <a:t>‹#›</a:t>
            </a:fld>
            <a:endParaRPr lang="en-US"/>
          </a:p>
        </p:txBody>
      </p:sp>
    </p:spTree>
    <p:extLst>
      <p:ext uri="{BB962C8B-B14F-4D97-AF65-F5344CB8AC3E}">
        <p14:creationId xmlns:p14="http://schemas.microsoft.com/office/powerpoint/2010/main" val="3643003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C92CB-ADC0-CC47-BB36-DEF14C65858C}" type="slidenum">
              <a:rPr lang="en-US"/>
              <a:pPr>
                <a:defRPr/>
              </a:pPr>
              <a:t>‹#›</a:t>
            </a:fld>
            <a:endParaRPr lang="en-US"/>
          </a:p>
        </p:txBody>
      </p:sp>
    </p:spTree>
    <p:extLst>
      <p:ext uri="{BB962C8B-B14F-4D97-AF65-F5344CB8AC3E}">
        <p14:creationId xmlns:p14="http://schemas.microsoft.com/office/powerpoint/2010/main" val="347500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F7ADE2A-8E88-40B7-BEC4-3B506646F1F5}" type="slidenum">
              <a:rPr lang="en-US" altLang="en-US"/>
              <a:pPr/>
              <a:t>‹#›</a:t>
            </a:fld>
            <a:endParaRPr lang="en-US" altLang="en-US"/>
          </a:p>
        </p:txBody>
      </p:sp>
    </p:spTree>
    <p:extLst>
      <p:ext uri="{BB962C8B-B14F-4D97-AF65-F5344CB8AC3E}">
        <p14:creationId xmlns:p14="http://schemas.microsoft.com/office/powerpoint/2010/main" val="30619073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790A3-3363-BD42-B803-BCE14DA0EEA6}" type="slidenum">
              <a:rPr lang="en-US"/>
              <a:pPr>
                <a:defRPr/>
              </a:pPr>
              <a:t>‹#›</a:t>
            </a:fld>
            <a:endParaRPr lang="en-US"/>
          </a:p>
        </p:txBody>
      </p:sp>
    </p:spTree>
    <p:extLst>
      <p:ext uri="{BB962C8B-B14F-4D97-AF65-F5344CB8AC3E}">
        <p14:creationId xmlns:p14="http://schemas.microsoft.com/office/powerpoint/2010/main" val="23107405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D63983-0BE1-E446-9C25-EC87F07D3B5D}" type="slidenum">
              <a:rPr lang="en-US"/>
              <a:pPr>
                <a:defRPr/>
              </a:pPr>
              <a:t>‹#›</a:t>
            </a:fld>
            <a:endParaRPr lang="en-US"/>
          </a:p>
        </p:txBody>
      </p:sp>
    </p:spTree>
    <p:extLst>
      <p:ext uri="{BB962C8B-B14F-4D97-AF65-F5344CB8AC3E}">
        <p14:creationId xmlns:p14="http://schemas.microsoft.com/office/powerpoint/2010/main" val="2954430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0C690E-1602-F743-8040-0E9DBE3CE684}" type="slidenum">
              <a:rPr lang="en-US"/>
              <a:pPr>
                <a:defRPr/>
              </a:pPr>
              <a:t>‹#›</a:t>
            </a:fld>
            <a:endParaRPr lang="en-US"/>
          </a:p>
        </p:txBody>
      </p:sp>
    </p:spTree>
    <p:extLst>
      <p:ext uri="{BB962C8B-B14F-4D97-AF65-F5344CB8AC3E}">
        <p14:creationId xmlns:p14="http://schemas.microsoft.com/office/powerpoint/2010/main" val="32818211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507367-B97F-2641-B1BC-0A4A84AFFE4D}" type="slidenum">
              <a:rPr lang="en-US"/>
              <a:pPr>
                <a:defRPr/>
              </a:pPr>
              <a:t>‹#›</a:t>
            </a:fld>
            <a:endParaRPr lang="en-US"/>
          </a:p>
        </p:txBody>
      </p:sp>
    </p:spTree>
    <p:extLst>
      <p:ext uri="{BB962C8B-B14F-4D97-AF65-F5344CB8AC3E}">
        <p14:creationId xmlns:p14="http://schemas.microsoft.com/office/powerpoint/2010/main" val="1070045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923818-82D3-D04C-9A02-76E2A4B6F467}" type="slidenum">
              <a:rPr lang="en-US"/>
              <a:pPr>
                <a:defRPr/>
              </a:pPr>
              <a:t>‹#›</a:t>
            </a:fld>
            <a:endParaRPr lang="en-US"/>
          </a:p>
        </p:txBody>
      </p:sp>
    </p:spTree>
    <p:extLst>
      <p:ext uri="{BB962C8B-B14F-4D97-AF65-F5344CB8AC3E}">
        <p14:creationId xmlns:p14="http://schemas.microsoft.com/office/powerpoint/2010/main" val="294764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43F6BF-BDD2-924E-A8EE-1D187A833F4F}" type="slidenum">
              <a:rPr lang="en-US"/>
              <a:pPr>
                <a:defRPr/>
              </a:pPr>
              <a:t>‹#›</a:t>
            </a:fld>
            <a:endParaRPr lang="en-US"/>
          </a:p>
        </p:txBody>
      </p:sp>
    </p:spTree>
    <p:extLst>
      <p:ext uri="{BB962C8B-B14F-4D97-AF65-F5344CB8AC3E}">
        <p14:creationId xmlns:p14="http://schemas.microsoft.com/office/powerpoint/2010/main" val="1507488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4A2795-EA21-5D47-A83F-76A702459755}" type="slidenum">
              <a:rPr lang="en-US"/>
              <a:pPr>
                <a:defRPr/>
              </a:pPr>
              <a:t>‹#›</a:t>
            </a:fld>
            <a:endParaRPr lang="en-US"/>
          </a:p>
        </p:txBody>
      </p:sp>
    </p:spTree>
    <p:extLst>
      <p:ext uri="{BB962C8B-B14F-4D97-AF65-F5344CB8AC3E}">
        <p14:creationId xmlns:p14="http://schemas.microsoft.com/office/powerpoint/2010/main" val="38834669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E27DB-55F8-2744-BFA0-EA592F70E687}" type="slidenum">
              <a:rPr lang="en-US"/>
              <a:pPr>
                <a:defRPr/>
              </a:pPr>
              <a:t>‹#›</a:t>
            </a:fld>
            <a:endParaRPr lang="en-US"/>
          </a:p>
        </p:txBody>
      </p:sp>
    </p:spTree>
    <p:extLst>
      <p:ext uri="{BB962C8B-B14F-4D97-AF65-F5344CB8AC3E}">
        <p14:creationId xmlns:p14="http://schemas.microsoft.com/office/powerpoint/2010/main" val="3172724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B8E85-99B7-B74E-B9EE-1D7D8CE45271}" type="slidenum">
              <a:rPr lang="en-US"/>
              <a:pPr>
                <a:defRPr/>
              </a:pPr>
              <a:t>‹#›</a:t>
            </a:fld>
            <a:endParaRPr lang="en-US"/>
          </a:p>
        </p:txBody>
      </p:sp>
    </p:spTree>
    <p:extLst>
      <p:ext uri="{BB962C8B-B14F-4D97-AF65-F5344CB8AC3E}">
        <p14:creationId xmlns:p14="http://schemas.microsoft.com/office/powerpoint/2010/main" val="5471332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270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D4F782-3E59-4FD7-981F-77B83CA6D3BD}" type="slidenum">
              <a:rPr lang="en-US" altLang="en-US"/>
              <a:pPr/>
              <a:t>‹#›</a:t>
            </a:fld>
            <a:endParaRPr lang="en-US" altLang="en-US"/>
          </a:p>
        </p:txBody>
      </p:sp>
    </p:spTree>
    <p:extLst>
      <p:ext uri="{BB962C8B-B14F-4D97-AF65-F5344CB8AC3E}">
        <p14:creationId xmlns:p14="http://schemas.microsoft.com/office/powerpoint/2010/main" val="2997564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31553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84436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3175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37483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22953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603213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95807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47516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208009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1684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7BBF5B3-BD00-4ED0-B2AD-BBECCA360B82}" type="slidenum">
              <a:rPr lang="en-US" altLang="en-US"/>
              <a:pPr/>
              <a:t>‹#›</a:t>
            </a:fld>
            <a:endParaRPr lang="en-US" altLang="en-US"/>
          </a:p>
        </p:txBody>
      </p:sp>
    </p:spTree>
    <p:extLst>
      <p:ext uri="{BB962C8B-B14F-4D97-AF65-F5344CB8AC3E}">
        <p14:creationId xmlns:p14="http://schemas.microsoft.com/office/powerpoint/2010/main" val="23585090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71E32C76-6D9C-264A-923C-63BA7AD28E9A}" type="slidenum">
              <a:rPr lang="en-US"/>
              <a:pPr>
                <a:defRPr/>
              </a:pPr>
              <a:t>‹#›</a:t>
            </a:fld>
            <a:endParaRPr lang="en-US"/>
          </a:p>
        </p:txBody>
      </p:sp>
    </p:spTree>
    <p:extLst>
      <p:ext uri="{BB962C8B-B14F-4D97-AF65-F5344CB8AC3E}">
        <p14:creationId xmlns:p14="http://schemas.microsoft.com/office/powerpoint/2010/main" val="27494473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40A67-1824-2646-B871-E480675E055B}" type="slidenum">
              <a:rPr lang="en-US"/>
              <a:pPr>
                <a:defRPr/>
              </a:pPr>
              <a:t>‹#›</a:t>
            </a:fld>
            <a:endParaRPr lang="en-US"/>
          </a:p>
        </p:txBody>
      </p:sp>
    </p:spTree>
    <p:extLst>
      <p:ext uri="{BB962C8B-B14F-4D97-AF65-F5344CB8AC3E}">
        <p14:creationId xmlns:p14="http://schemas.microsoft.com/office/powerpoint/2010/main" val="10325899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91997-9EBF-C84F-8852-206D634CFCEE}" type="slidenum">
              <a:rPr lang="en-US"/>
              <a:pPr>
                <a:defRPr/>
              </a:pPr>
              <a:t>‹#›</a:t>
            </a:fld>
            <a:endParaRPr lang="en-US"/>
          </a:p>
        </p:txBody>
      </p:sp>
    </p:spTree>
    <p:extLst>
      <p:ext uri="{BB962C8B-B14F-4D97-AF65-F5344CB8AC3E}">
        <p14:creationId xmlns:p14="http://schemas.microsoft.com/office/powerpoint/2010/main" val="15080176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2FE9E-8D70-8044-B8FE-56555468BB20}" type="slidenum">
              <a:rPr lang="en-US"/>
              <a:pPr>
                <a:defRPr/>
              </a:pPr>
              <a:t>‹#›</a:t>
            </a:fld>
            <a:endParaRPr lang="en-US"/>
          </a:p>
        </p:txBody>
      </p:sp>
    </p:spTree>
    <p:extLst>
      <p:ext uri="{BB962C8B-B14F-4D97-AF65-F5344CB8AC3E}">
        <p14:creationId xmlns:p14="http://schemas.microsoft.com/office/powerpoint/2010/main" val="27999633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4537F1-8A92-DE4E-ABB7-21208612F30E}" type="slidenum">
              <a:rPr lang="en-US"/>
              <a:pPr>
                <a:defRPr/>
              </a:pPr>
              <a:t>‹#›</a:t>
            </a:fld>
            <a:endParaRPr lang="en-US"/>
          </a:p>
        </p:txBody>
      </p:sp>
    </p:spTree>
    <p:extLst>
      <p:ext uri="{BB962C8B-B14F-4D97-AF65-F5344CB8AC3E}">
        <p14:creationId xmlns:p14="http://schemas.microsoft.com/office/powerpoint/2010/main" val="3391683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E0C3D5-DA5E-7442-BF35-E12A6F383A42}" type="slidenum">
              <a:rPr lang="en-US"/>
              <a:pPr>
                <a:defRPr/>
              </a:pPr>
              <a:t>‹#›</a:t>
            </a:fld>
            <a:endParaRPr lang="en-US"/>
          </a:p>
        </p:txBody>
      </p:sp>
    </p:spTree>
    <p:extLst>
      <p:ext uri="{BB962C8B-B14F-4D97-AF65-F5344CB8AC3E}">
        <p14:creationId xmlns:p14="http://schemas.microsoft.com/office/powerpoint/2010/main" val="1778547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28E538-AD7F-CE47-9ED8-05CA6A16E34F}" type="slidenum">
              <a:rPr lang="en-US"/>
              <a:pPr>
                <a:defRPr/>
              </a:pPr>
              <a:t>‹#›</a:t>
            </a:fld>
            <a:endParaRPr lang="en-US"/>
          </a:p>
        </p:txBody>
      </p:sp>
    </p:spTree>
    <p:extLst>
      <p:ext uri="{BB962C8B-B14F-4D97-AF65-F5344CB8AC3E}">
        <p14:creationId xmlns:p14="http://schemas.microsoft.com/office/powerpoint/2010/main" val="28772186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AEFEEB-DE68-A34A-AC61-24AEBADD9D7B}" type="slidenum">
              <a:rPr lang="en-US"/>
              <a:pPr>
                <a:defRPr/>
              </a:pPr>
              <a:t>‹#›</a:t>
            </a:fld>
            <a:endParaRPr lang="en-US"/>
          </a:p>
        </p:txBody>
      </p:sp>
    </p:spTree>
    <p:extLst>
      <p:ext uri="{BB962C8B-B14F-4D97-AF65-F5344CB8AC3E}">
        <p14:creationId xmlns:p14="http://schemas.microsoft.com/office/powerpoint/2010/main" val="31186564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4AC73-52BC-0D42-9607-F5D9D5FB0386}" type="slidenum">
              <a:rPr lang="en-US"/>
              <a:pPr>
                <a:defRPr/>
              </a:pPr>
              <a:t>‹#›</a:t>
            </a:fld>
            <a:endParaRPr lang="en-US"/>
          </a:p>
        </p:txBody>
      </p:sp>
    </p:spTree>
    <p:extLst>
      <p:ext uri="{BB962C8B-B14F-4D97-AF65-F5344CB8AC3E}">
        <p14:creationId xmlns:p14="http://schemas.microsoft.com/office/powerpoint/2010/main" val="1836259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B4417-F9DB-784E-B5C1-98EDACCE78E2}" type="slidenum">
              <a:rPr lang="en-US"/>
              <a:pPr>
                <a:defRPr/>
              </a:pPr>
              <a:t>‹#›</a:t>
            </a:fld>
            <a:endParaRPr lang="en-US"/>
          </a:p>
        </p:txBody>
      </p:sp>
    </p:spTree>
    <p:extLst>
      <p:ext uri="{BB962C8B-B14F-4D97-AF65-F5344CB8AC3E}">
        <p14:creationId xmlns:p14="http://schemas.microsoft.com/office/powerpoint/2010/main" val="368485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17" Type="http://schemas.openxmlformats.org/officeDocument/2006/relationships/image" Target="../media/image5.png"/><Relationship Id="rId2" Type="http://schemas.openxmlformats.org/officeDocument/2006/relationships/slideLayout" Target="../slideLayouts/slideLayout114.xml"/><Relationship Id="rId16" Type="http://schemas.openxmlformats.org/officeDocument/2006/relationships/image" Target="../media/image4.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3.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7.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9.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17" Type="http://schemas.openxmlformats.org/officeDocument/2006/relationships/image" Target="../media/image5.png"/><Relationship Id="rId2" Type="http://schemas.openxmlformats.org/officeDocument/2006/relationships/slideLayout" Target="../slideLayouts/slideLayout171.xml"/><Relationship Id="rId16" Type="http://schemas.openxmlformats.org/officeDocument/2006/relationships/image" Target="../media/image4.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3.pn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9.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7.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9.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8.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7.pn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image" Target="../media/image9.png"/><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image" Target="../media/image8.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3.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image" Target="../media/image1.jpeg"/><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17" Type="http://schemas.openxmlformats.org/officeDocument/2006/relationships/image" Target="../media/image5.png"/><Relationship Id="rId2" Type="http://schemas.openxmlformats.org/officeDocument/2006/relationships/slideLayout" Target="../slideLayouts/slideLayout263.xml"/><Relationship Id="rId16" Type="http://schemas.openxmlformats.org/officeDocument/2006/relationships/image" Target="../media/image4.png"/><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image" Target="../media/image3.png"/><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6.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7.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image" Target="../media/image1.jpe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8.xml"/><Relationship Id="rId17" Type="http://schemas.openxmlformats.org/officeDocument/2006/relationships/image" Target="../media/image5.png"/><Relationship Id="rId2" Type="http://schemas.openxmlformats.org/officeDocument/2006/relationships/slideLayout" Target="../slideLayouts/slideLayout296.xml"/><Relationship Id="rId16" Type="http://schemas.openxmlformats.org/officeDocument/2006/relationships/image" Target="../media/image4.png"/><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image" Target="../media/image3.png"/><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1.jpe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9.xml"/><Relationship Id="rId17" Type="http://schemas.openxmlformats.org/officeDocument/2006/relationships/image" Target="../media/image5.png"/><Relationship Id="rId2" Type="http://schemas.openxmlformats.org/officeDocument/2006/relationships/slideLayout" Target="../slideLayouts/slideLayout307.xml"/><Relationship Id="rId16" Type="http://schemas.openxmlformats.org/officeDocument/2006/relationships/image" Target="../media/image4.png"/><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image" Target="../media/image3.png"/><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1.jpe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0.xml"/><Relationship Id="rId17" Type="http://schemas.openxmlformats.org/officeDocument/2006/relationships/image" Target="../media/image5.png"/><Relationship Id="rId2" Type="http://schemas.openxmlformats.org/officeDocument/2006/relationships/slideLayout" Target="../slideLayouts/slideLayout318.xml"/><Relationship Id="rId16" Type="http://schemas.openxmlformats.org/officeDocument/2006/relationships/image" Target="../media/image4.png"/><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image" Target="../media/image3.png"/><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image" Target="../media/image1.jpeg"/><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1.xml"/><Relationship Id="rId17" Type="http://schemas.openxmlformats.org/officeDocument/2006/relationships/image" Target="../media/image5.png"/><Relationship Id="rId2" Type="http://schemas.openxmlformats.org/officeDocument/2006/relationships/slideLayout" Target="../slideLayouts/slideLayout329.xml"/><Relationship Id="rId16" Type="http://schemas.openxmlformats.org/officeDocument/2006/relationships/image" Target="../media/image4.png"/><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image" Target="../media/image3.png"/><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image" Target="../media/image1.jpeg"/><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2.xml"/><Relationship Id="rId17" Type="http://schemas.openxmlformats.org/officeDocument/2006/relationships/image" Target="../media/image5.png"/><Relationship Id="rId2" Type="http://schemas.openxmlformats.org/officeDocument/2006/relationships/slideLayout" Target="../slideLayouts/slideLayout340.xml"/><Relationship Id="rId16" Type="http://schemas.openxmlformats.org/officeDocument/2006/relationships/image" Target="../media/image4.png"/><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image" Target="../media/image3.png"/><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image" Target="../media/image2.png"/></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33.xml"/><Relationship Id="rId1" Type="http://schemas.openxmlformats.org/officeDocument/2006/relationships/slideLayout" Target="../slideLayouts/slideLayout35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4.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image" Target="../media/image7.png"/><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6.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image" Target="../media/image9.png"/><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image" Target="../media/image8.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7.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99.xml"/><Relationship Id="rId1" Type="http://schemas.openxmlformats.org/officeDocument/2006/relationships/slideLayout" Target="../slideLayouts/slideLayout398.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401.xml"/><Relationship Id="rId1" Type="http://schemas.openxmlformats.org/officeDocument/2006/relationships/slideLayout" Target="../slideLayouts/slideLayout4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40.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41.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2.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image" Target="../media/image1.jpeg"/><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4.xml"/><Relationship Id="rId17" Type="http://schemas.openxmlformats.org/officeDocument/2006/relationships/image" Target="../media/image5.png"/><Relationship Id="rId2" Type="http://schemas.openxmlformats.org/officeDocument/2006/relationships/slideLayout" Target="../slideLayouts/slideLayout449.xml"/><Relationship Id="rId16" Type="http://schemas.openxmlformats.org/officeDocument/2006/relationships/image" Target="../media/image4.png"/><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5" Type="http://schemas.openxmlformats.org/officeDocument/2006/relationships/image" Target="../media/image3.png"/><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image" Target="../media/image2.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5.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image" Target="../media/image1.jpeg"/><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6.xml"/><Relationship Id="rId17" Type="http://schemas.openxmlformats.org/officeDocument/2006/relationships/image" Target="../media/image5.png"/><Relationship Id="rId2" Type="http://schemas.openxmlformats.org/officeDocument/2006/relationships/slideLayout" Target="../slideLayouts/slideLayout471.xml"/><Relationship Id="rId16" Type="http://schemas.openxmlformats.org/officeDocument/2006/relationships/image" Target="../media/image4.png"/><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5" Type="http://schemas.openxmlformats.org/officeDocument/2006/relationships/image" Target="../media/image3.png"/><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image" Target="../media/image2.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47.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93.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49.xml"/><Relationship Id="rId1" Type="http://schemas.openxmlformats.org/officeDocument/2006/relationships/slideLayout" Target="../slideLayouts/slideLayout4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image" Target="../media/image1.jpeg"/><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50.xml"/><Relationship Id="rId17" Type="http://schemas.openxmlformats.org/officeDocument/2006/relationships/image" Target="../media/image5.png"/><Relationship Id="rId2" Type="http://schemas.openxmlformats.org/officeDocument/2006/relationships/slideLayout" Target="../slideLayouts/slideLayout496.xml"/><Relationship Id="rId16" Type="http://schemas.openxmlformats.org/officeDocument/2006/relationships/image" Target="../media/image4.png"/><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5" Type="http://schemas.openxmlformats.org/officeDocument/2006/relationships/image" Target="../media/image3.png"/><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4" Type="http://schemas.openxmlformats.org/officeDocument/2006/relationships/image" Target="../media/image2.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theme" Target="../theme/theme51.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slideLayout" Target="../slideLayouts/slideLayout517.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theme" Target="../theme/theme52.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3.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theme" Target="../theme/theme54.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55.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64.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6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theme" Target="../theme/theme58.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image" Target="../media/image1.jpeg"/><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theme" Target="../theme/theme59.xml"/><Relationship Id="rId17" Type="http://schemas.openxmlformats.org/officeDocument/2006/relationships/image" Target="../media/image5.png"/><Relationship Id="rId2" Type="http://schemas.openxmlformats.org/officeDocument/2006/relationships/slideLayout" Target="../slideLayouts/slideLayout579.xml"/><Relationship Id="rId16" Type="http://schemas.openxmlformats.org/officeDocument/2006/relationships/image" Target="../media/image4.png"/><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5" Type="http://schemas.openxmlformats.org/officeDocument/2006/relationships/image" Target="../media/image3.png"/><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9.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8.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96.xml"/><Relationship Id="rId3" Type="http://schemas.openxmlformats.org/officeDocument/2006/relationships/slideLayout" Target="../slideLayouts/slideLayout591.xml"/><Relationship Id="rId7" Type="http://schemas.openxmlformats.org/officeDocument/2006/relationships/slideLayout" Target="../slideLayouts/slideLayout595.xml"/><Relationship Id="rId12" Type="http://schemas.openxmlformats.org/officeDocument/2006/relationships/theme" Target="../theme/theme60.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slideLayout" Target="../slideLayouts/slideLayout594.xml"/><Relationship Id="rId11" Type="http://schemas.openxmlformats.org/officeDocument/2006/relationships/slideLayout" Target="../slideLayouts/slideLayout599.xml"/><Relationship Id="rId5" Type="http://schemas.openxmlformats.org/officeDocument/2006/relationships/slideLayout" Target="../slideLayouts/slideLayout593.xml"/><Relationship Id="rId10" Type="http://schemas.openxmlformats.org/officeDocument/2006/relationships/slideLayout" Target="../slideLayouts/slideLayout598.xml"/><Relationship Id="rId4" Type="http://schemas.openxmlformats.org/officeDocument/2006/relationships/slideLayout" Target="../slideLayouts/slideLayout592.xml"/><Relationship Id="rId9" Type="http://schemas.openxmlformats.org/officeDocument/2006/relationships/slideLayout" Target="../slideLayouts/slideLayout597.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7.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theme" Target="../theme/theme61.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0" Type="http://schemas.openxmlformats.org/officeDocument/2006/relationships/slideLayout" Target="../slideLayouts/slideLayout609.xml"/><Relationship Id="rId4" Type="http://schemas.openxmlformats.org/officeDocument/2006/relationships/slideLayout" Target="../slideLayouts/slideLayout603.xml"/><Relationship Id="rId9" Type="http://schemas.openxmlformats.org/officeDocument/2006/relationships/slideLayout" Target="../slideLayouts/slideLayout60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18.xml"/><Relationship Id="rId3" Type="http://schemas.openxmlformats.org/officeDocument/2006/relationships/slideLayout" Target="../slideLayouts/slideLayout613.xml"/><Relationship Id="rId7" Type="http://schemas.openxmlformats.org/officeDocument/2006/relationships/slideLayout" Target="../slideLayouts/slideLayout617.xml"/><Relationship Id="rId12" Type="http://schemas.openxmlformats.org/officeDocument/2006/relationships/theme" Target="../theme/theme62.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6" Type="http://schemas.openxmlformats.org/officeDocument/2006/relationships/slideLayout" Target="../slideLayouts/slideLayout616.xml"/><Relationship Id="rId11" Type="http://schemas.openxmlformats.org/officeDocument/2006/relationships/slideLayout" Target="../slideLayouts/slideLayout621.xml"/><Relationship Id="rId5" Type="http://schemas.openxmlformats.org/officeDocument/2006/relationships/slideLayout" Target="../slideLayouts/slideLayout615.xml"/><Relationship Id="rId10" Type="http://schemas.openxmlformats.org/officeDocument/2006/relationships/slideLayout" Target="../slideLayouts/slideLayout620.xml"/><Relationship Id="rId4" Type="http://schemas.openxmlformats.org/officeDocument/2006/relationships/slideLayout" Target="../slideLayouts/slideLayout614.xml"/><Relationship Id="rId9" Type="http://schemas.openxmlformats.org/officeDocument/2006/relationships/slideLayout" Target="../slideLayouts/slideLayout619.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29.xml"/><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theme" Target="../theme/theme63.xml"/><Relationship Id="rId2" Type="http://schemas.openxmlformats.org/officeDocument/2006/relationships/slideLayout" Target="../slideLayouts/slideLayout623.xml"/><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0" Type="http://schemas.openxmlformats.org/officeDocument/2006/relationships/slideLayout" Target="../slideLayouts/slideLayout631.xml"/><Relationship Id="rId4" Type="http://schemas.openxmlformats.org/officeDocument/2006/relationships/slideLayout" Target="../slideLayouts/slideLayout625.xml"/><Relationship Id="rId9" Type="http://schemas.openxmlformats.org/officeDocument/2006/relationships/slideLayout" Target="../slideLayouts/slideLayout63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theme" Target="../theme/theme64.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2" Type="http://schemas.openxmlformats.org/officeDocument/2006/relationships/slideLayout" Target="../slideLayouts/slideLayout634.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52.xml"/><Relationship Id="rId13" Type="http://schemas.openxmlformats.org/officeDocument/2006/relationships/slideLayout" Target="../slideLayouts/slideLayout657.xml"/><Relationship Id="rId3" Type="http://schemas.openxmlformats.org/officeDocument/2006/relationships/slideLayout" Target="../slideLayouts/slideLayout647.xml"/><Relationship Id="rId7" Type="http://schemas.openxmlformats.org/officeDocument/2006/relationships/slideLayout" Target="../slideLayouts/slideLayout651.xml"/><Relationship Id="rId12" Type="http://schemas.openxmlformats.org/officeDocument/2006/relationships/slideLayout" Target="../slideLayouts/slideLayout656.xml"/><Relationship Id="rId2" Type="http://schemas.openxmlformats.org/officeDocument/2006/relationships/slideLayout" Target="../slideLayouts/slideLayout646.xml"/><Relationship Id="rId16" Type="http://schemas.openxmlformats.org/officeDocument/2006/relationships/theme" Target="../theme/theme65.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1" Type="http://schemas.openxmlformats.org/officeDocument/2006/relationships/slideLayout" Target="../slideLayouts/slideLayout655.xml"/><Relationship Id="rId5" Type="http://schemas.openxmlformats.org/officeDocument/2006/relationships/slideLayout" Target="../slideLayouts/slideLayout649.xml"/><Relationship Id="rId15" Type="http://schemas.openxmlformats.org/officeDocument/2006/relationships/slideLayout" Target="../slideLayouts/slideLayout659.xml"/><Relationship Id="rId10" Type="http://schemas.openxmlformats.org/officeDocument/2006/relationships/slideLayout" Target="../slideLayouts/slideLayout654.xml"/><Relationship Id="rId4" Type="http://schemas.openxmlformats.org/officeDocument/2006/relationships/slideLayout" Target="../slideLayouts/slideLayout648.xml"/><Relationship Id="rId9" Type="http://schemas.openxmlformats.org/officeDocument/2006/relationships/slideLayout" Target="../slideLayouts/slideLayout653.xml"/><Relationship Id="rId14" Type="http://schemas.openxmlformats.org/officeDocument/2006/relationships/slideLayout" Target="../slideLayouts/slideLayout65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67.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6.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17" Type="http://schemas.openxmlformats.org/officeDocument/2006/relationships/image" Target="../media/image5.png"/><Relationship Id="rId2" Type="http://schemas.openxmlformats.org/officeDocument/2006/relationships/slideLayout" Target="../slideLayouts/slideLayout69.xml"/><Relationship Id="rId16" Type="http://schemas.openxmlformats.org/officeDocument/2006/relationships/image" Target="../media/image4.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17" Type="http://schemas.openxmlformats.org/officeDocument/2006/relationships/image" Target="../media/image5.png"/><Relationship Id="rId2" Type="http://schemas.openxmlformats.org/officeDocument/2006/relationships/slideLayout" Target="../slideLayouts/slideLayout80.xml"/><Relationship Id="rId16" Type="http://schemas.openxmlformats.org/officeDocument/2006/relationships/image" Target="../media/image4.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17" Type="http://schemas.openxmlformats.org/officeDocument/2006/relationships/image" Target="../media/image5.png"/><Relationship Id="rId2" Type="http://schemas.openxmlformats.org/officeDocument/2006/relationships/slideLayout" Target="../slideLayouts/slideLayout91.xml"/><Relationship Id="rId16" Type="http://schemas.openxmlformats.org/officeDocument/2006/relationships/image" Target="../media/image4.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endParaRPr lang="en-US" alt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endParaRPr lang="en-US" alt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fld id="{03EE5E6E-F5E6-4666-89A5-C0B2A087A9DB}" type="slidenum">
              <a:rPr lang="en-US" altLang="en-US"/>
              <a:pPr/>
              <a:t>‹#›</a:t>
            </a:fld>
            <a:endParaRPr lang="en-US" alt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0"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40276518"/>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44910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A3B15037-9BF1-B547-A764-A68EB4826B77}"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75680521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79734176"/>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spcBef>
                  <a:spcPct val="0"/>
                </a:spcBef>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spcBef>
                  <a:spcPct val="0"/>
                </a:spcBef>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spcBef>
                  <a:spcPct val="0"/>
                </a:spcBef>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spcBef>
                  <a:spcPct val="0"/>
                </a:spcBef>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spcBef>
                <a:spcPct val="0"/>
              </a:spcBef>
              <a:defRPr/>
            </a:pPr>
            <a:fld id="{61F442D0-A11F-2640-8129-5D1BEF7A3C1E}" type="slidenum">
              <a:rPr lang="en-US"/>
              <a:pPr>
                <a:spcBef>
                  <a:spcPct val="0"/>
                </a:spcBef>
                <a:defRPr/>
              </a:pPr>
              <a:t>‹#›</a:t>
            </a:fld>
            <a:endParaRPr lang="en-US"/>
          </a:p>
        </p:txBody>
      </p:sp>
    </p:spTree>
    <p:extLst>
      <p:ext uri="{BB962C8B-B14F-4D97-AF65-F5344CB8AC3E}">
        <p14:creationId xmlns:p14="http://schemas.microsoft.com/office/powerpoint/2010/main" val="347276317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ea typeface="ＭＳ Ｐゴシック" charset="0"/>
              </a:rPr>
              <a:pPr eaLnBrk="0" hangingPunct="0">
                <a:spcBef>
                  <a:spcPct val="0"/>
                </a:spcBef>
                <a:defRPr/>
              </a:pPr>
              <a:t>‹#›</a:t>
            </a:fld>
            <a:endParaRPr lang="en-US">
              <a:ea typeface="ＭＳ Ｐゴシック" charset="0"/>
            </a:endParaRPr>
          </a:p>
        </p:txBody>
      </p:sp>
    </p:spTree>
    <p:extLst>
      <p:ext uri="{BB962C8B-B14F-4D97-AF65-F5344CB8AC3E}">
        <p14:creationId xmlns:p14="http://schemas.microsoft.com/office/powerpoint/2010/main" val="1087555163"/>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8412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ea typeface="ＭＳ Ｐゴシック" charset="0"/>
              </a:rPr>
              <a:pPr eaLnBrk="0" hangingPunct="0">
                <a:spcBef>
                  <a:spcPct val="0"/>
                </a:spcBef>
                <a:defRPr/>
              </a:pPr>
              <a:t>‹#›</a:t>
            </a:fld>
            <a:endParaRPr lang="en-US">
              <a:ea typeface="ＭＳ Ｐゴシック" charset="0"/>
            </a:endParaRPr>
          </a:p>
        </p:txBody>
      </p:sp>
    </p:spTree>
    <p:extLst>
      <p:ext uri="{BB962C8B-B14F-4D97-AF65-F5344CB8AC3E}">
        <p14:creationId xmlns:p14="http://schemas.microsoft.com/office/powerpoint/2010/main" val="159969466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a:defRPr/>
            </a:pPr>
            <a:fld id="{73527A4F-934A-3B4C-B5A5-52592432AB7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06191866"/>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latin typeface="Arial" charset="0"/>
              </a:defRPr>
            </a:lvl1pPr>
          </a:lstStyle>
          <a:p>
            <a:pPr>
              <a:defRPr/>
            </a:pPr>
            <a:fld id="{71DFB629-73CD-EE4A-AA57-C7AF647EAC06}"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2737973"/>
      </p:ext>
    </p:extLst>
  </p:cSld>
  <p:clrMap bg1="dk2" tx1="lt1" bg2="dk1" tx2="lt2" accent1="accent1" accent2="accent2" accent3="accent3" accent4="accent4" accent5="accent5" accent6="accent6" hlink="hlink" folHlink="folHlink"/>
  <p:sldLayoutIdLst>
    <p:sldLayoutId id="2147483986"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AAF4B70A-6D39-314B-A1F0-D5884D662B31}"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516712986"/>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E63F0F31-D4FB-8248-B4DE-041C46298C0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79132542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739630639"/>
      </p:ext>
    </p:extLst>
  </p:cSld>
  <p:clrMap bg1="dk2" tx1="lt1" bg2="dk1"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07445FE6-8F5F-B445-9B38-75D61F8283CB}"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172854665"/>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619462777"/>
      </p:ext>
    </p:extLst>
  </p:cSld>
  <p:clrMap bg1="dk2" tx1="lt1" bg2="dk1"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a:defRPr/>
            </a:pPr>
            <a:fld id="{789C8886-9D25-1842-9A07-58390E82E27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072227708"/>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08A63B4-351E-DE47-B526-DE8D0E56755F}" type="slidenum">
              <a:rPr lang="en-US">
                <a:ea typeface="ＭＳ Ｐゴシック" charset="0"/>
              </a:rPr>
              <a:pPr>
                <a:defRPr/>
              </a:pPr>
              <a:t>‹#›</a:t>
            </a:fld>
            <a:endParaRPr lang="en-US">
              <a:ea typeface="ＭＳ Ｐゴシック" charset="0"/>
            </a:endParaRPr>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782415"/>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Arial" charset="0"/>
              </a:defRPr>
            </a:lvl1pPr>
          </a:lstStyle>
          <a:p>
            <a:pPr>
              <a:defRPr/>
            </a:pPr>
            <a:fld id="{E768591D-F32F-0341-ADF9-F35BDF76CAA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0823013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CAF8F394-426E-574B-B8A5-1CE33883DC88}" type="datetimeFigureOut">
              <a:rPr lang="en-US"/>
              <a:pPr>
                <a:defRPr/>
              </a:pPr>
              <a:t>7/12/20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A7168206-8AAD-D344-809C-3010DE36B605}" type="slidenum">
              <a:rPr lang="en-US"/>
              <a:pPr>
                <a:defRPr/>
              </a:pPr>
              <a:t>‹#›</a:t>
            </a:fld>
            <a:endParaRPr lang="en-US"/>
          </a:p>
        </p:txBody>
      </p:sp>
    </p:spTree>
    <p:extLst>
      <p:ext uri="{BB962C8B-B14F-4D97-AF65-F5344CB8AC3E}">
        <p14:creationId xmlns:p14="http://schemas.microsoft.com/office/powerpoint/2010/main" val="116704934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85932"/>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814453"/>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1537619430"/>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387857"/>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034359"/>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074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2209800" y="1295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683" name="Rectangle 3"/>
          <p:cNvSpPr>
            <a:spLocks noGrp="1" noChangeArrowheads="1"/>
          </p:cNvSpPr>
          <p:nvPr>
            <p:ph type="body" idx="1"/>
          </p:nvPr>
        </p:nvSpPr>
        <p:spPr bwMode="auto">
          <a:xfrm>
            <a:off x="1447800" y="2667000"/>
            <a:ext cx="7010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lgn="l">
              <a:spcBef>
                <a:spcPct val="0"/>
              </a:spcBef>
              <a:defRPr/>
            </a:pPr>
            <a:endParaRPr lang="en-US"/>
          </a:p>
        </p:txBody>
      </p:sp>
      <p:sp>
        <p:nvSpPr>
          <p:cNvPr id="11059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spcBef>
                <a:spcPct val="0"/>
              </a:spcBef>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CEC2C041-9300-194A-A733-37CDA45EDF66}" type="slidenum">
              <a:rPr lang="en-US">
                <a:ea typeface="ＭＳ Ｐゴシック"/>
              </a:rPr>
              <a:pPr>
                <a:spcBef>
                  <a:spcPct val="0"/>
                </a:spcBef>
                <a:defRPr/>
              </a:pPr>
              <a:t>‹#›</a:t>
            </a:fld>
            <a:endParaRPr lang="en-US">
              <a:ea typeface="ＭＳ Ｐゴシック"/>
            </a:endParaRPr>
          </a:p>
        </p:txBody>
      </p:sp>
    </p:spTree>
    <p:extLst>
      <p:ext uri="{BB962C8B-B14F-4D97-AF65-F5344CB8AC3E}">
        <p14:creationId xmlns:p14="http://schemas.microsoft.com/office/powerpoint/2010/main" val="2715609736"/>
      </p:ext>
    </p:extLst>
  </p:cSld>
  <p:clrMap bg1="lt1" tx1="dk1" bg2="lt2" tx2="dk2" accent1="accent1" accent2="accent2" accent3="accent3" accent4="accent4" accent5="accent5" accent6="accent6" hlink="hlink" folHlink="folHlink"/>
  <p:sldLayoutIdLst>
    <p:sldLayoutId id="2147484274" r:id="rId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ü"/>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a:cs typeface="+mn-cs"/>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a:cs typeface="+mn-cs"/>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C7FCEC4A-0619-534F-AB0C-4C4D1986DF16}" type="slidenum">
              <a:rPr lang="en-US"/>
              <a:pPr>
                <a:spcBef>
                  <a:spcPct val="0"/>
                </a:spcBef>
                <a:defRPr/>
              </a:pPr>
              <a:t>‹#›</a:t>
            </a:fld>
            <a:endParaRPr lang="en-US"/>
          </a:p>
        </p:txBody>
      </p:sp>
    </p:spTree>
    <p:extLst>
      <p:ext uri="{BB962C8B-B14F-4D97-AF65-F5344CB8AC3E}">
        <p14:creationId xmlns:p14="http://schemas.microsoft.com/office/powerpoint/2010/main" val="3348488543"/>
      </p:ext>
    </p:extLst>
  </p:cSld>
  <p:clrMap bg1="dk2" tx1="lt1" bg2="dk1" tx2="lt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2578797"/>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rPr>
              <a:pPr>
                <a:spcBef>
                  <a:spcPct val="0"/>
                </a:spcBef>
                <a:defRPr/>
              </a:pPr>
              <a:t>‹#›</a:t>
            </a:fld>
            <a:endParaRPr lang="en-US">
              <a:latin typeface="Arial" charset="0"/>
            </a:endParaRPr>
          </a:p>
        </p:txBody>
      </p:sp>
    </p:spTree>
    <p:extLst>
      <p:ext uri="{BB962C8B-B14F-4D97-AF65-F5344CB8AC3E}">
        <p14:creationId xmlns:p14="http://schemas.microsoft.com/office/powerpoint/2010/main" val="1405298508"/>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A09190F-1DDF-BB4A-8149-160679DE78A3}" type="datetimeFigureOut">
              <a:rPr lang="en-US" smtClean="0">
                <a:solidFill>
                  <a:prstClr val="black">
                    <a:tint val="75000"/>
                  </a:prstClr>
                </a:solidFill>
                <a:latin typeface="Arial"/>
                <a:ea typeface="+mn-ea"/>
                <a:cs typeface="+mn-cs"/>
              </a:rPr>
              <a:pPr defTabSz="457200" fontAlgn="auto">
                <a:spcBef>
                  <a:spcPts val="0"/>
                </a:spcBef>
                <a:spcAft>
                  <a:spcPts val="0"/>
                </a:spcAft>
              </a:pPr>
              <a:t>7/12/20</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C1E6AF5-127D-7646-B7B1-9D3D83604E8E}" type="slidenum">
              <a:rPr lang="en-US" smtClean="0">
                <a:solidFill>
                  <a:prstClr val="black">
                    <a:tint val="75000"/>
                  </a:prstClr>
                </a:solidFill>
                <a:latin typeface="Arial"/>
                <a:ea typeface="+mn-ea"/>
                <a:cs typeface="+mn-cs"/>
              </a:rPr>
              <a:pPr defTabSz="457200" fontAlgn="auto">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59413951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extLst>
      <p:ext uri="{BB962C8B-B14F-4D97-AF65-F5344CB8AC3E}">
        <p14:creationId xmlns:p14="http://schemas.microsoft.com/office/powerpoint/2010/main" val="1068462298"/>
      </p:ext>
    </p:extLst>
  </p:cSld>
  <p:clrMap bg1="lt1" tx1="dk1" bg2="lt2" tx2="dk2" accent1="accent1" accent2="accent2" accent3="accent3" accent4="accent4" accent5="accent5" accent6="accent6" hlink="hlink" folHlink="folHlink"/>
  <p:sldLayoutIdLst>
    <p:sldLayoutId id="2147484328" r:id="rId1"/>
    <p:sldLayoutId id="2147484329"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013629725"/>
      </p:ext>
    </p:extLst>
  </p:cSld>
  <p:clrMap bg1="lt1" tx1="dk1" bg2="lt2" tx2="dk2" accent1="accent1" accent2="accent2" accent3="accent3" accent4="accent4" accent5="accent5" accent6="accent6" hlink="hlink" folHlink="folHlink"/>
  <p:sldLayoutIdLst>
    <p:sldLayoutId id="2147484331" r:id="rId1"/>
    <p:sldLayoutId id="214748433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spcBef>
                <a:spcPct val="0"/>
              </a:spcBef>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spcBef>
                <a:spcPct val="0"/>
              </a:spcBef>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B3C66E19-9CD0-224A-9094-37324153C567}" type="slidenum">
              <a:rPr lang="en-US">
                <a:solidFill>
                  <a:srgbClr val="000000"/>
                </a:solidFill>
                <a:latin typeface="Times New Roman" charset="0"/>
                <a:ea typeface="ＭＳ Ｐゴシック" charset="0"/>
              </a:rPr>
              <a:pPr>
                <a:spcBef>
                  <a:spcPct val="0"/>
                </a:spcBef>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9768785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15ECA9A-0CA1-2241-8B17-101050108BF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ED46014B-C7F5-F54C-8863-4940D271A52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3236" name="Rectangle 4">
            <a:extLst>
              <a:ext uri="{FF2B5EF4-FFF2-40B4-BE49-F238E27FC236}">
                <a16:creationId xmlns:a16="http://schemas.microsoft.com/office/drawing/2014/main" id="{58491F69-85FF-9A48-B568-F414CECE761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914400"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a:extLst>
              <a:ext uri="{FF2B5EF4-FFF2-40B4-BE49-F238E27FC236}">
                <a16:creationId xmlns:a16="http://schemas.microsoft.com/office/drawing/2014/main" id="{D57E424F-9B9F-FC48-8732-B83118B1E6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a:extLst>
              <a:ext uri="{FF2B5EF4-FFF2-40B4-BE49-F238E27FC236}">
                <a16:creationId xmlns:a16="http://schemas.microsoft.com/office/drawing/2014/main" id="{0C236FA8-9337-C645-9859-985A3B51344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defRPr>
            </a:lvl1pPr>
          </a:lstStyle>
          <a:p>
            <a:fld id="{96F65F5B-6507-2246-8692-08612CA552B8}" type="slidenum">
              <a:rPr lang="en-US" altLang="en-US"/>
              <a:pPr/>
              <a:t>‹#›</a:t>
            </a:fld>
            <a:endParaRPr lang="en-US" altLang="en-US"/>
          </a:p>
        </p:txBody>
      </p:sp>
    </p:spTree>
    <p:extLst>
      <p:ext uri="{BB962C8B-B14F-4D97-AF65-F5344CB8AC3E}">
        <p14:creationId xmlns:p14="http://schemas.microsoft.com/office/powerpoint/2010/main" val="2314212257"/>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itle Placeholder 1">
            <a:extLst>
              <a:ext uri="{FF2B5EF4-FFF2-40B4-BE49-F238E27FC236}">
                <a16:creationId xmlns:a16="http://schemas.microsoft.com/office/drawing/2014/main" id="{1A522933-F173-B845-82E8-69BEB71411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a:t>Click to edit Master title style</a:t>
            </a:r>
          </a:p>
        </p:txBody>
      </p:sp>
      <p:sp>
        <p:nvSpPr>
          <p:cNvPr id="77827" name="Text Placeholder 2">
            <a:extLst>
              <a:ext uri="{FF2B5EF4-FFF2-40B4-BE49-F238E27FC236}">
                <a16:creationId xmlns:a16="http://schemas.microsoft.com/office/drawing/2014/main" id="{4E76F535-5B0A-714B-A362-E6364A8F5DC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3DC77CE-DA0C-764B-908B-0E58B2E825C4}"/>
              </a:ext>
            </a:extLst>
          </p:cNvPr>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panose="020F0502020204030204" pitchFamily="34" charset="0"/>
                <a:cs typeface="Arial" panose="020B0604020202020204" pitchFamily="34" charset="0"/>
                <a:sym typeface="Arial" panose="020B0604020202020204" pitchFamily="34" charset="0"/>
              </a:defRPr>
            </a:lvl1pPr>
          </a:lstStyle>
          <a:p>
            <a:fld id="{A47A02CD-8BEF-E84A-A897-FF0D4B1E3B1B}"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19D5782C-2AA0-7644-AE88-83CE1E32273C}"/>
              </a:ext>
            </a:extLst>
          </p:cNvPr>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a:extLst>
              <a:ext uri="{FF2B5EF4-FFF2-40B4-BE49-F238E27FC236}">
                <a16:creationId xmlns:a16="http://schemas.microsoft.com/office/drawing/2014/main" id="{ACB63B43-3246-3448-9362-EF38F596D8F8}"/>
              </a:ext>
            </a:extLst>
          </p:cNvPr>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panose="020F0502020204030204" pitchFamily="34" charset="0"/>
                <a:cs typeface="Arial" panose="020B0604020202020204" pitchFamily="34" charset="0"/>
                <a:sym typeface="Arial" panose="020B0604020202020204" pitchFamily="34" charset="0"/>
              </a:defRPr>
            </a:lvl1pPr>
          </a:lstStyle>
          <a:p>
            <a:fld id="{ACB67C4A-15C8-B542-9B8A-062D4E477F8D}" type="slidenum">
              <a:rPr lang="en-US" altLang="en-US"/>
              <a:pPr/>
              <a:t>‹#›</a:t>
            </a:fld>
            <a:endParaRPr lang="en-US" altLang="en-US"/>
          </a:p>
        </p:txBody>
      </p:sp>
    </p:spTree>
    <p:extLst>
      <p:ext uri="{BB962C8B-B14F-4D97-AF65-F5344CB8AC3E}">
        <p14:creationId xmlns:p14="http://schemas.microsoft.com/office/powerpoint/2010/main" val="4104615042"/>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841374936"/>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2003338606"/>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 id="21474843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853243"/>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spcBef>
                <a:spcPct val="0"/>
              </a:spcBef>
              <a:defRPr/>
            </a:pPr>
            <a:fld id="{C16A198B-9034-4749-8A8D-B90A5F5B90A3}" type="datetimeFigureOut">
              <a:rPr lang="en-US">
                <a:latin typeface="Calibri" charset="0"/>
              </a:rPr>
              <a:pPr algn="l">
                <a:spcBef>
                  <a:spcPct val="0"/>
                </a:spcBef>
                <a:defRPr/>
              </a:pPr>
              <a:t>7/10/20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spcBef>
                <a:spcPct val="0"/>
              </a:spcBef>
              <a:defRPr/>
            </a:pPr>
            <a:fld id="{FA356419-7718-C74B-9C0F-E2D2C7D5AD85}" type="slidenum">
              <a:rPr lang="en-US">
                <a:latin typeface="Calibri" charset="0"/>
              </a:rPr>
              <a:pPr>
                <a:spcBef>
                  <a:spcPct val="0"/>
                </a:spcBef>
                <a:defRPr/>
              </a:pPr>
              <a:t>‹#›</a:t>
            </a:fld>
            <a:endParaRPr lang="en-US">
              <a:latin typeface="Calibri" charset="0"/>
            </a:endParaRPr>
          </a:p>
        </p:txBody>
      </p:sp>
    </p:spTree>
    <p:extLst>
      <p:ext uri="{BB962C8B-B14F-4D97-AF65-F5344CB8AC3E}">
        <p14:creationId xmlns:p14="http://schemas.microsoft.com/office/powerpoint/2010/main" val="2614579471"/>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defTabSz="914400" fontAlgn="base">
              <a:spcAft>
                <a:spcPct val="0"/>
              </a:spcAft>
            </a:pPr>
            <a:endParaRPr lang="en-US" altLang="en-US">
              <a:solidFill>
                <a:srgbClr val="482400"/>
              </a:solidFill>
              <a:ea typeface="MS PGothic" pitchFamily="34" charset="-128"/>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defTabSz="914400" fontAlgn="base">
              <a:spcAft>
                <a:spcPct val="0"/>
              </a:spcAft>
            </a:pPr>
            <a:endParaRPr lang="en-US" altLang="en-US">
              <a:solidFill>
                <a:srgbClr val="482400"/>
              </a:solidFill>
              <a:ea typeface="MS PGothic" pitchFamily="34" charset="-128"/>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defTabSz="914400" fontAlgn="base">
              <a:spcAft>
                <a:spcPct val="0"/>
              </a:spcAft>
            </a:pPr>
            <a:fld id="{03EE5E6E-F5E6-4666-89A5-C0B2A087A9DB}" type="slidenum">
              <a:rPr lang="en-US" altLang="en-US">
                <a:solidFill>
                  <a:srgbClr val="482400"/>
                </a:solidFill>
                <a:ea typeface="MS PGothic" pitchFamily="34" charset="-128"/>
              </a:rPr>
              <a:pPr defTabSz="914400" fontAlgn="base">
                <a:spcAft>
                  <a:spcPct val="0"/>
                </a:spcAft>
              </a:pPr>
              <a:t>‹#›</a:t>
            </a:fld>
            <a:endParaRPr lang="en-US" altLang="en-US">
              <a:solidFill>
                <a:srgbClr val="482400"/>
              </a:solidFill>
              <a:ea typeface="MS PGothic" pitchFamily="34" charset="-128"/>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17518949"/>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pPr>
                <a:defRPr/>
              </a:pPr>
              <a:t>‹#›</a:t>
            </a:fld>
            <a:endParaRPr lang="en-US"/>
          </a:p>
        </p:txBody>
      </p:sp>
    </p:spTree>
    <p:extLst>
      <p:ext uri="{BB962C8B-B14F-4D97-AF65-F5344CB8AC3E}">
        <p14:creationId xmlns:p14="http://schemas.microsoft.com/office/powerpoint/2010/main" val="4106248000"/>
      </p:ext>
    </p:extLst>
  </p:cSld>
  <p:clrMap bg1="dk2" tx1="lt1" bg2="dk1"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1328841008"/>
      </p:ext>
    </p:extLst>
  </p:cSld>
  <p:clrMap bg1="lt1" tx1="dk1" bg2="lt2" tx2="dk2" accent1="accent1" accent2="accent2" accent3="accent3" accent4="accent4" accent5="accent5" accent6="accent6" hlink="hlink" folHlink="folHlink"/>
  <p:sldLayoutIdLst>
    <p:sldLayoutId id="214748443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extLst>
      <p:ext uri="{BB962C8B-B14F-4D97-AF65-F5344CB8AC3E}">
        <p14:creationId xmlns:p14="http://schemas.microsoft.com/office/powerpoint/2010/main" val="4230213742"/>
      </p:ext>
    </p:extLst>
  </p:cSld>
  <p:clrMap bg1="lt1" tx1="dk1" bg2="lt2" tx2="dk2" accent1="accent1" accent2="accent2" accent3="accent3" accent4="accent4" accent5="accent5" accent6="accent6" hlink="hlink" folHlink="folHlink"/>
  <p:sldLayoutIdLst>
    <p:sldLayoutId id="2147484435"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C921B5A0-3A9F-C841-956B-829DFC56866A}"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692444767"/>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defTabSz="914400" fontAlgn="base">
              <a:spcAft>
                <a:spcPct val="0"/>
              </a:spcAft>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lgn="ctr" defTabSz="914400" fontAlgn="base">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defTabSz="914400" fontAlgn="base">
              <a:spcAft>
                <a:spcPct val="0"/>
              </a:spcAft>
              <a:defRPr/>
            </a:pPr>
            <a:fld id="{D366A4A1-0A59-464E-B148-F9297EAADB0C}" type="slidenum">
              <a:rPr lang="en-US">
                <a:ea typeface="ＭＳ Ｐゴシック" charset="0"/>
              </a:rPr>
              <a:pPr defTabSz="914400" fontAlgn="base">
                <a:spcAft>
                  <a:spcPct val="0"/>
                </a:spcAft>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02337"/>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1696704788"/>
      </p:ext>
    </p:extLst>
  </p:cSld>
  <p:clrMap bg1="dk2" tx1="lt1" bg2="dk1" tx2="lt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1453314724"/>
      </p:ext>
    </p:extLst>
  </p:cSld>
  <p:clrMap bg1="dk2" tx1="lt1" bg2="dk1" tx2="lt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EC981AA-380D-0943-A267-2C4BBDACFB9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Rectangle 3">
            <a:extLst>
              <a:ext uri="{FF2B5EF4-FFF2-40B4-BE49-F238E27FC236}">
                <a16:creationId xmlns:a16="http://schemas.microsoft.com/office/drawing/2014/main" id="{6E19723F-F34D-3A48-9E59-D9553266BA7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7380" name="Rectangle 4">
            <a:extLst>
              <a:ext uri="{FF2B5EF4-FFF2-40B4-BE49-F238E27FC236}">
                <a16:creationId xmlns:a16="http://schemas.microsoft.com/office/drawing/2014/main" id="{34DE81E4-3BC4-7B40-8583-0DAF94C80D1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a:solidFill>
                  <a:srgbClr val="000000"/>
                </a:solidFill>
                <a:latin typeface="Times New Roman" pitchFamily="-105" charset="0"/>
                <a:ea typeface="+mn-ea"/>
                <a:cs typeface="+mn-cs"/>
              </a:defRPr>
            </a:lvl1pPr>
          </a:lstStyle>
          <a:p>
            <a:pPr>
              <a:defRPr/>
            </a:pPr>
            <a:endParaRPr lang="en-US"/>
          </a:p>
        </p:txBody>
      </p:sp>
      <p:sp>
        <p:nvSpPr>
          <p:cNvPr id="357381" name="Rectangle 5">
            <a:extLst>
              <a:ext uri="{FF2B5EF4-FFF2-40B4-BE49-F238E27FC236}">
                <a16:creationId xmlns:a16="http://schemas.microsoft.com/office/drawing/2014/main" id="{455DCA0A-9AE7-7B47-B242-15977B52BDC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a:solidFill>
                  <a:srgbClr val="000000"/>
                </a:solidFill>
                <a:latin typeface="Times New Roman" pitchFamily="-105" charset="0"/>
                <a:ea typeface="+mn-ea"/>
                <a:cs typeface="+mn-cs"/>
              </a:defRPr>
            </a:lvl1pPr>
          </a:lstStyle>
          <a:p>
            <a:pPr>
              <a:defRPr/>
            </a:pPr>
            <a:endParaRPr lang="en-US"/>
          </a:p>
        </p:txBody>
      </p:sp>
      <p:sp>
        <p:nvSpPr>
          <p:cNvPr id="357382" name="Rectangle 6">
            <a:extLst>
              <a:ext uri="{FF2B5EF4-FFF2-40B4-BE49-F238E27FC236}">
                <a16:creationId xmlns:a16="http://schemas.microsoft.com/office/drawing/2014/main" id="{D07BA14F-4707-9A47-A0EC-1F2132C9B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panose="02020603050405020304" pitchFamily="18" charset="0"/>
              </a:defRPr>
            </a:lvl1pPr>
          </a:lstStyle>
          <a:p>
            <a:fld id="{60EAD562-4629-204F-BD83-FF0A6237FCB8}" type="slidenum">
              <a:rPr lang="en-US" altLang="en-US"/>
              <a:pPr/>
              <a:t>‹#›</a:t>
            </a:fld>
            <a:endParaRPr lang="en-US" altLang="en-US"/>
          </a:p>
        </p:txBody>
      </p:sp>
    </p:spTree>
    <p:extLst>
      <p:ext uri="{BB962C8B-B14F-4D97-AF65-F5344CB8AC3E}">
        <p14:creationId xmlns:p14="http://schemas.microsoft.com/office/powerpoint/2010/main" val="3028142583"/>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04895569"/>
      </p:ext>
    </p:extLst>
  </p:cSld>
  <p:clrMap bg1="dk2" tx1="lt1" bg2="dk1" tx2="lt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fld id="{2C14E202-5E7A-1045-8B52-D1754ABE1135}" type="datetimeFigureOut">
              <a:rPr lang="en-US"/>
              <a:pPr>
                <a:defRPr/>
              </a:pPr>
              <a:t>7/12/20</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a:solidFill>
                  <a:prstClr val="black">
                    <a:tint val="75000"/>
                  </a:prstClr>
                </a:solidFill>
                <a:latin typeface="Calibri"/>
                <a:ea typeface="+mn-ea"/>
                <a:cs typeface="+mn-cs"/>
              </a:defRPr>
            </a:lvl1pPr>
          </a:lstStyle>
          <a:p>
            <a:pPr>
              <a:defRPr/>
            </a:pPr>
            <a:fld id="{31A8D509-BACA-CC44-BA09-9B80E5D6696D}" type="slidenum">
              <a:rPr lang="en-US"/>
              <a:pPr>
                <a:defRPr/>
              </a:pPr>
              <a:t>‹#›</a:t>
            </a:fld>
            <a:endParaRPr lang="en-US"/>
          </a:p>
        </p:txBody>
      </p:sp>
    </p:spTree>
    <p:extLst>
      <p:ext uri="{BB962C8B-B14F-4D97-AF65-F5344CB8AC3E}">
        <p14:creationId xmlns:p14="http://schemas.microsoft.com/office/powerpoint/2010/main" val="311635615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677335287"/>
      </p:ext>
    </p:extLst>
  </p:cSld>
  <p:clrMap bg1="lt1" tx1="dk1" bg2="lt2" tx2="dk2" accent1="accent1" accent2="accent2" accent3="accent3" accent4="accent4" accent5="accent5" accent6="accent6" hlink="hlink" folHlink="folHlink"/>
  <p:sldLayoutIdLst>
    <p:sldLayoutId id="214748451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2B61E63-2D9D-2A42-BE44-0A780397CB07}" type="slidenum">
              <a:rPr lang="en-US"/>
              <a:pPr>
                <a:defRPr/>
              </a:pPr>
              <a:t>‹#›</a:t>
            </a:fld>
            <a:endParaRPr lang="en-US"/>
          </a:p>
        </p:txBody>
      </p:sp>
    </p:spTree>
    <p:extLst>
      <p:ext uri="{BB962C8B-B14F-4D97-AF65-F5344CB8AC3E}">
        <p14:creationId xmlns:p14="http://schemas.microsoft.com/office/powerpoint/2010/main" val="3969835884"/>
      </p:ext>
    </p:extLst>
  </p:cSld>
  <p:clrMap bg1="lt1" tx1="dk1" bg2="lt2" tx2="dk2" accent1="accent1" accent2="accent2" accent3="accent3" accent4="accent4" accent5="accent5" accent6="accent6" hlink="hlink" folHlink="folHlink"/>
  <p:sldLayoutIdLst>
    <p:sldLayoutId id="2147484514"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33684D5-3F0A-904C-ADBF-A56D658B1A9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a:extLst>
              <a:ext uri="{FF2B5EF4-FFF2-40B4-BE49-F238E27FC236}">
                <a16:creationId xmlns:a16="http://schemas.microsoft.com/office/drawing/2014/main" id="{F81ECDA2-3B4D-6742-B5E8-6828D3550C4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a:extLst>
              <a:ext uri="{FF2B5EF4-FFF2-40B4-BE49-F238E27FC236}">
                <a16:creationId xmlns:a16="http://schemas.microsoft.com/office/drawing/2014/main" id="{D70CAAA0-F978-CC42-84E2-D248CC33BA90}"/>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a:extLst>
              <a:ext uri="{FF2B5EF4-FFF2-40B4-BE49-F238E27FC236}">
                <a16:creationId xmlns:a16="http://schemas.microsoft.com/office/drawing/2014/main" id="{5A078F86-DB9B-DF40-9FF6-CAC608AC914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a:extLst>
              <a:ext uri="{FF2B5EF4-FFF2-40B4-BE49-F238E27FC236}">
                <a16:creationId xmlns:a16="http://schemas.microsoft.com/office/drawing/2014/main" id="{F8C24925-8337-4842-B53E-A98BB6E83B0F}"/>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defRPr>
            </a:lvl1pPr>
          </a:lstStyle>
          <a:p>
            <a:fld id="{D9BB34B7-C529-874F-AC35-FFA320E5BBA0}" type="slidenum">
              <a:rPr lang="en-US" altLang="en-US"/>
              <a:pPr/>
              <a:t>‹#›</a:t>
            </a:fld>
            <a:endParaRPr lang="en-US" altLang="en-US"/>
          </a:p>
        </p:txBody>
      </p:sp>
    </p:spTree>
    <p:extLst>
      <p:ext uri="{BB962C8B-B14F-4D97-AF65-F5344CB8AC3E}">
        <p14:creationId xmlns:p14="http://schemas.microsoft.com/office/powerpoint/2010/main" val="2106234281"/>
      </p:ext>
    </p:extLst>
  </p:cSld>
  <p:clrMap bg1="dk2" tx1="lt1" bg2="dk1" tx2="lt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063906"/>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ea typeface="ＭＳ Ｐゴシック" charset="0"/>
              </a:rPr>
              <a:pPr>
                <a:spcBef>
                  <a:spcPct val="0"/>
                </a:spcBef>
                <a:defRPr/>
              </a:pPr>
              <a:t>‹#›</a:t>
            </a:fld>
            <a:endParaRPr lang="en-US">
              <a:latin typeface="Arial" charset="0"/>
              <a:ea typeface="ＭＳ Ｐゴシック" charset="0"/>
            </a:endParaRPr>
          </a:p>
        </p:txBody>
      </p:sp>
    </p:spTree>
    <p:extLst>
      <p:ext uri="{BB962C8B-B14F-4D97-AF65-F5344CB8AC3E}">
        <p14:creationId xmlns:p14="http://schemas.microsoft.com/office/powerpoint/2010/main" val="1423857666"/>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900">
                <a:latin typeface="Arial" charset="0"/>
                <a:cs typeface="+mn-cs"/>
              </a:defRPr>
            </a:lvl1pPr>
          </a:lstStyle>
          <a:p>
            <a:pPr>
              <a:defRPr/>
            </a:pPr>
            <a:endParaRPr lang="en-US"/>
          </a:p>
        </p:txBody>
      </p:sp>
      <p:sp>
        <p:nvSpPr>
          <p:cNvPr id="7885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900">
                <a:latin typeface="Arial" charset="0"/>
                <a:cs typeface="+mn-cs"/>
              </a:defRPr>
            </a:lvl1pPr>
          </a:lstStyle>
          <a:p>
            <a:pPr>
              <a:defRPr/>
            </a:pPr>
            <a:fld id="{0DF9B361-A3A5-0F44-8F77-983F32339C43}" type="slidenum">
              <a:rPr lang="en-US"/>
              <a:pPr>
                <a:defRPr/>
              </a:pPr>
              <a:t>‹#›</a:t>
            </a:fld>
            <a:endParaRPr lang="en-US"/>
          </a:p>
        </p:txBody>
      </p:sp>
      <p:grpSp>
        <p:nvGrpSpPr>
          <p:cNvPr id="1028" name="Group 4"/>
          <p:cNvGrpSpPr>
            <a:grpSpLocks/>
          </p:cNvGrpSpPr>
          <p:nvPr/>
        </p:nvGrpSpPr>
        <p:grpSpPr bwMode="auto">
          <a:xfrm>
            <a:off x="1" y="2"/>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grpSp>
      <p:sp>
        <p:nvSpPr>
          <p:cNvPr id="7886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900">
                <a:latin typeface="Arial" charset="0"/>
                <a:cs typeface="+mn-cs"/>
              </a:defRPr>
            </a:lvl1pPr>
          </a:lstStyle>
          <a:p>
            <a:pPr>
              <a:defRPr/>
            </a:pPr>
            <a:endParaRPr lang="en-US"/>
          </a:p>
        </p:txBody>
      </p:sp>
      <p:sp>
        <p:nvSpPr>
          <p:cNvPr id="78863" name="Rectangle 15"/>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568598"/>
      </p:ext>
    </p:extLst>
  </p:cSld>
  <p:clrMap bg1="dk2" tx1="lt1" bg2="dk1" tx2="lt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3429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6pPr>
      <a:lvl7pPr marL="6858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7pPr>
      <a:lvl8pPr marL="10287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8pPr>
      <a:lvl9pPr marL="13716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257175" indent="-257175"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ＭＳ Ｐゴシック" charset="0"/>
        </a:defRPr>
      </a:lvl1pPr>
      <a:lvl2pPr marL="557213" indent="-214313" algn="l" rtl="0" eaLnBrk="0" fontAlgn="base" hangingPunct="0">
        <a:spcBef>
          <a:spcPct val="20000"/>
        </a:spcBef>
        <a:spcAft>
          <a:spcPct val="0"/>
        </a:spcAft>
        <a:buClr>
          <a:schemeClr val="accent2"/>
        </a:buClr>
        <a:buSzPct val="70000"/>
        <a:buFont typeface="Wingdings" charset="0"/>
        <a:buChar char="n"/>
        <a:defRPr sz="2100">
          <a:solidFill>
            <a:schemeClr val="tx1"/>
          </a:solidFill>
          <a:effectLst>
            <a:outerShdw blurRad="38100" dist="38100" dir="2700000" algn="tl">
              <a:srgbClr val="000000"/>
            </a:outerShdw>
          </a:effectLst>
          <a:latin typeface="+mn-lt"/>
          <a:ea typeface="+mn-ea"/>
        </a:defRPr>
      </a:lvl2pPr>
      <a:lvl3pPr marL="857250" indent="-171450" algn="l" rtl="0" eaLnBrk="0" fontAlgn="base" hangingPunct="0">
        <a:spcBef>
          <a:spcPct val="20000"/>
        </a:spcBef>
        <a:spcAft>
          <a:spcPct val="0"/>
        </a:spcAft>
        <a:buClr>
          <a:schemeClr val="tx2"/>
        </a:buClr>
        <a:buSzPct val="70000"/>
        <a:buFont typeface="Wingdings" charset="0"/>
        <a:buChar char="n"/>
        <a:defRPr sz="1800">
          <a:solidFill>
            <a:schemeClr val="tx1"/>
          </a:solidFill>
          <a:effectLst>
            <a:outerShdw blurRad="38100" dist="38100" dir="2700000" algn="tl">
              <a:srgbClr val="000000"/>
            </a:outerShdw>
          </a:effectLst>
          <a:latin typeface="+mn-lt"/>
          <a:ea typeface="+mn-ea"/>
        </a:defRPr>
      </a:lvl3pPr>
      <a:lvl4pPr marL="1200150" indent="-171450" algn="l" rtl="0" eaLnBrk="0" fontAlgn="base" hangingPunct="0">
        <a:spcBef>
          <a:spcPct val="20000"/>
        </a:spcBef>
        <a:spcAft>
          <a:spcPct val="0"/>
        </a:spcAft>
        <a:buClr>
          <a:schemeClr val="accent2"/>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4pPr>
      <a:lvl5pPr marL="1543050" indent="-171450" algn="l" rtl="0" eaLnBrk="0" fontAlgn="base" hangingPunct="0">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5pPr>
      <a:lvl6pPr marL="18859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6pPr>
      <a:lvl7pPr marL="22288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7pPr>
      <a:lvl8pPr marL="25717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8pPr>
      <a:lvl9pPr marL="29146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1431034259"/>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129347"/>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7/12/20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3020000152"/>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3000885771"/>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 id="2147484600"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a:solidFill>
            <a:srgbClr val="000000"/>
          </a:solidFill>
          <a:latin typeface="+mn-lt"/>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a:solidFill>
            <a:srgbClr val="000000"/>
          </a:solidFill>
          <a:latin typeface="+mn-lt"/>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a:solidFill>
            <a:srgbClr val="000000"/>
          </a:solidFill>
          <a:latin typeface="+mn-lt"/>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a:solidFill>
            <a:srgbClr val="000000"/>
          </a:solidFill>
          <a:latin typeface="+mn-lt"/>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3494794631"/>
      </p:ext>
    </p:extLst>
  </p:cSld>
  <p:clrMap bg1="dk2" tx1="lt1" bg2="dk1" tx2="lt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 id="2147484614" r:id="rId13"/>
    <p:sldLayoutId id="2147484615" r:id="rId14"/>
    <p:sldLayoutId id="2147484616"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spcBef>
                <a:spcPct val="0"/>
              </a:spcBef>
              <a:defRPr/>
            </a:pPr>
            <a:fld id="{751F53DC-04B1-224F-953D-97270094CA23}"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302493570"/>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07EBB8A-B850-294D-8BFB-6338BCF81A5D}" type="slidenum">
              <a:rPr lang="en-US">
                <a:ea typeface="ＭＳ Ｐゴシック" charset="0"/>
              </a:rPr>
              <a:pPr>
                <a:defRPr/>
              </a:pPr>
              <a:t>‹#›</a:t>
            </a:fld>
            <a:endParaRPr lang="en-US">
              <a:ea typeface="ＭＳ Ｐゴシック" charset="0"/>
            </a:endParaRPr>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69568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82223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1C7E06C-7B71-8D41-AB52-2EEE31C32F38}" type="slidenum">
              <a:rPr lang="en-US">
                <a:ea typeface="ＭＳ Ｐゴシック" charset="0"/>
              </a:rPr>
              <a:pPr>
                <a:defRPr/>
              </a:pPr>
              <a:t>‹#›</a:t>
            </a:fld>
            <a:endParaRPr lang="en-US">
              <a:ea typeface="ＭＳ Ｐゴシック" charset="0"/>
            </a:endParaRPr>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2307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5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76.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1.xml"/><Relationship Id="rId1" Type="http://schemas.openxmlformats.org/officeDocument/2006/relationships/slideLayout" Target="../slideLayouts/slideLayout595.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595.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595.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95.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95.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4.xml"/><Relationship Id="rId1" Type="http://schemas.openxmlformats.org/officeDocument/2006/relationships/slideLayout" Target="../slideLayouts/slideLayout595.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95.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59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jpeg"/><Relationship Id="rId1" Type="http://schemas.openxmlformats.org/officeDocument/2006/relationships/slideLayout" Target="../slideLayouts/slideLayout595.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5.xml"/><Relationship Id="rId1" Type="http://schemas.openxmlformats.org/officeDocument/2006/relationships/slideLayout" Target="../slideLayouts/slideLayout566.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54.xml"/></Relationships>
</file>

<file path=ppt/slides/_rels/slide1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567.xml"/><Relationship Id="rId4" Type="http://schemas.openxmlformats.org/officeDocument/2006/relationships/image" Target="../media/image106.png"/></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7.xml"/><Relationship Id="rId1" Type="http://schemas.openxmlformats.org/officeDocument/2006/relationships/slideLayout" Target="../slideLayouts/slideLayout402.xml"/><Relationship Id="rId4" Type="http://schemas.openxmlformats.org/officeDocument/2006/relationships/image" Target="../media/image2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8.xml"/><Relationship Id="rId1" Type="http://schemas.openxmlformats.org/officeDocument/2006/relationships/slideLayout" Target="../slideLayouts/slideLayout206.xml"/><Relationship Id="rId4" Type="http://schemas.openxmlformats.org/officeDocument/2006/relationships/image" Target="../media/image2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9.xml"/><Relationship Id="rId1" Type="http://schemas.openxmlformats.org/officeDocument/2006/relationships/slideLayout" Target="../slideLayouts/slideLayout206.xml"/><Relationship Id="rId4" Type="http://schemas.openxmlformats.org/officeDocument/2006/relationships/image" Target="../media/image29.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57.xml"/><Relationship Id="rId1" Type="http://schemas.openxmlformats.org/officeDocument/2006/relationships/vmlDrawing" Target="../drawings/vmlDrawing1.vml"/><Relationship Id="rId6" Type="http://schemas.openxmlformats.org/officeDocument/2006/relationships/image" Target="../media/image111.jpeg"/><Relationship Id="rId5" Type="http://schemas.openxmlformats.org/officeDocument/2006/relationships/image" Target="../media/image110.emf"/><Relationship Id="rId4" Type="http://schemas.openxmlformats.org/officeDocument/2006/relationships/oleObject" Target="../embeddings/oleObject1.bin"/></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181.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2.xml"/><Relationship Id="rId1" Type="http://schemas.openxmlformats.org/officeDocument/2006/relationships/slideLayout" Target="../slideLayouts/slideLayout45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268.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554.xml"/><Relationship Id="rId1" Type="http://schemas.openxmlformats.org/officeDocument/2006/relationships/themeOverride" Target="../theme/themeOverride9.xml"/><Relationship Id="rId5" Type="http://schemas.openxmlformats.org/officeDocument/2006/relationships/image" Target="../media/image116.png"/><Relationship Id="rId4" Type="http://schemas.openxmlformats.org/officeDocument/2006/relationships/image" Target="../media/image115.png"/></Relationships>
</file>

<file path=ppt/slides/_rels/slide119.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6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84.xml"/><Relationship Id="rId1" Type="http://schemas.openxmlformats.org/officeDocument/2006/relationships/slideLayout" Target="../slideLayouts/slideLayout58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85.xml"/><Relationship Id="rId1" Type="http://schemas.openxmlformats.org/officeDocument/2006/relationships/slideLayout" Target="../slideLayouts/slideLayout584.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6.xml"/><Relationship Id="rId1" Type="http://schemas.openxmlformats.org/officeDocument/2006/relationships/slideLayout" Target="../slideLayouts/slideLayout430.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7.xml"/><Relationship Id="rId1" Type="http://schemas.openxmlformats.org/officeDocument/2006/relationships/slideLayout" Target="../slideLayouts/slideLayout600.xml"/><Relationship Id="rId4" Type="http://schemas.openxmlformats.org/officeDocument/2006/relationships/image" Target="../media/image124.jpeg"/></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8.xml"/><Relationship Id="rId1" Type="http://schemas.openxmlformats.org/officeDocument/2006/relationships/slideLayout" Target="../slideLayouts/slideLayout612.xml"/><Relationship Id="rId4" Type="http://schemas.openxmlformats.org/officeDocument/2006/relationships/image" Target="../media/image12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9.xml"/><Relationship Id="rId1" Type="http://schemas.openxmlformats.org/officeDocument/2006/relationships/slideLayout" Target="../slideLayouts/slideLayout62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0.xml"/><Relationship Id="rId1" Type="http://schemas.openxmlformats.org/officeDocument/2006/relationships/slideLayout" Target="../slideLayouts/slideLayout634.xml"/><Relationship Id="rId4" Type="http://schemas.openxmlformats.org/officeDocument/2006/relationships/image" Target="../media/image128.png"/></Relationships>
</file>

<file path=ppt/slides/_rels/slide12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1.xml"/><Relationship Id="rId1" Type="http://schemas.openxmlformats.org/officeDocument/2006/relationships/slideLayout" Target="../slideLayouts/slideLayout645.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2.xml"/><Relationship Id="rId1" Type="http://schemas.openxmlformats.org/officeDocument/2006/relationships/slideLayout" Target="../slideLayouts/slideLayout623.xml"/><Relationship Id="rId4" Type="http://schemas.openxmlformats.org/officeDocument/2006/relationships/image" Target="../media/image131.png"/></Relationships>
</file>

<file path=ppt/slides/_rels/slide129.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93.xml"/><Relationship Id="rId1" Type="http://schemas.openxmlformats.org/officeDocument/2006/relationships/slideLayout" Target="../slideLayouts/slideLayout66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8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4.xml"/><Relationship Id="rId1" Type="http://schemas.openxmlformats.org/officeDocument/2006/relationships/slideLayout" Target="../slideLayouts/slideLayout245.xml"/></Relationships>
</file>

<file path=ppt/slides/_rels/slide13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4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1.xml"/></Relationships>
</file>

<file path=ppt/slides/_rels/slide1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6.xml"/></Relationships>
</file>

<file path=ppt/slides/_rels/slide1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6.xml"/><Relationship Id="rId1" Type="http://schemas.openxmlformats.org/officeDocument/2006/relationships/slideLayout" Target="../slideLayouts/slideLayout49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54.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7.xml"/><Relationship Id="rId1" Type="http://schemas.openxmlformats.org/officeDocument/2006/relationships/slideLayout" Target="../slideLayouts/slideLayout454.xml"/></Relationships>
</file>

<file path=ppt/slides/_rels/slide13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emf"/><Relationship Id="rId1" Type="http://schemas.openxmlformats.org/officeDocument/2006/relationships/slideLayout" Target="../slideLayouts/slideLayout176.xml"/><Relationship Id="rId4" Type="http://schemas.openxmlformats.org/officeDocument/2006/relationships/image" Target="../media/image27.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1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363.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6.xml"/><Relationship Id="rId1" Type="http://schemas.openxmlformats.org/officeDocument/2006/relationships/themeOverride" Target="../theme/themeOverride3.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273.xml"/><Relationship Id="rId5" Type="http://schemas.openxmlformats.org/officeDocument/2006/relationships/image" Target="../media/image135.jpeg"/><Relationship Id="rId4" Type="http://schemas.openxmlformats.org/officeDocument/2006/relationships/image" Target="../media/image106.png"/></Relationships>
</file>

<file path=ppt/slides/_rels/slide1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84.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84.xml"/></Relationships>
</file>

<file path=ppt/slides/_rels/slide14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84.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84.xml"/></Relationships>
</file>

<file path=ppt/slides/_rels/slide14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84.xml"/></Relationships>
</file>

<file path=ppt/slides/_rels/slide14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84.xml"/></Relationships>
</file>

<file path=ppt/slides/_rels/slide14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8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8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93.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84.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84.xml"/></Relationships>
</file>

<file path=ppt/slides/_rels/slide15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84.xml"/></Relationships>
</file>

<file path=ppt/slides/_rels/slide1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84.xml"/><Relationship Id="rId1" Type="http://schemas.openxmlformats.org/officeDocument/2006/relationships/themeOverride" Target="../theme/themeOverride10.xml"/><Relationship Id="rId4" Type="http://schemas.openxmlformats.org/officeDocument/2006/relationships/image" Target="../media/image149.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0.xml"/><Relationship Id="rId1" Type="http://schemas.openxmlformats.org/officeDocument/2006/relationships/slideLayout" Target="../slideLayouts/slideLayout39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1.xml"/><Relationship Id="rId1" Type="http://schemas.openxmlformats.org/officeDocument/2006/relationships/slideLayout" Target="../slideLayouts/slideLayout39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2.xml"/><Relationship Id="rId1" Type="http://schemas.openxmlformats.org/officeDocument/2006/relationships/slideLayout" Target="../slideLayouts/slideLayout39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3.xml"/><Relationship Id="rId1" Type="http://schemas.openxmlformats.org/officeDocument/2006/relationships/slideLayout" Target="../slideLayouts/slideLayout39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39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86.xml"/></Relationships>
</file>

<file path=ppt/slides/_rels/slide1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5.xml"/><Relationship Id="rId1" Type="http://schemas.openxmlformats.org/officeDocument/2006/relationships/slideLayout" Target="../slideLayouts/slideLayout39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6.xml"/><Relationship Id="rId1" Type="http://schemas.openxmlformats.org/officeDocument/2006/relationships/slideLayout" Target="../slideLayouts/slideLayout392.xml"/></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56.emf"/></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57.emf"/></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58.emf"/></Relationships>
</file>

<file path=ppt/slides/_rels/slide165.xml.rels><?xml version="1.0" encoding="UTF-8" standalone="yes"?>
<Relationships xmlns="http://schemas.openxmlformats.org/package/2006/relationships"><Relationship Id="rId3" Type="http://schemas.openxmlformats.org/officeDocument/2006/relationships/image" Target="../media/image160.gif"/><Relationship Id="rId2" Type="http://schemas.openxmlformats.org/officeDocument/2006/relationships/image" Target="../media/image159.jpeg"/><Relationship Id="rId1" Type="http://schemas.openxmlformats.org/officeDocument/2006/relationships/slideLayout" Target="../slideLayouts/slideLayout323.xml"/></Relationships>
</file>

<file path=ppt/slides/_rels/slide166.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jpeg"/><Relationship Id="rId1" Type="http://schemas.openxmlformats.org/officeDocument/2006/relationships/slideLayout" Target="../slideLayouts/slideLayout334.xml"/></Relationships>
</file>

<file path=ppt/slides/_rels/slide16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45.xml"/></Relationships>
</file>

<file path=ppt/slides/_rels/slide168.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54.xml"/></Relationships>
</file>

<file path=ppt/slides/_rels/slide17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94.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emf"/><Relationship Id="rId1" Type="http://schemas.openxmlformats.org/officeDocument/2006/relationships/slideLayout" Target="../slideLayouts/slideLayout50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0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1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1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30.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5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51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6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4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46.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50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11.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511.xml"/><Relationship Id="rId5" Type="http://schemas.openxmlformats.org/officeDocument/2006/relationships/image" Target="../media/image45.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36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8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86.xml"/><Relationship Id="rId1" Type="http://schemas.openxmlformats.org/officeDocument/2006/relationships/themeOverride" Target="../theme/themeOverride5.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5.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493.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8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99.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401.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01.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4.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54.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gif"/><Relationship Id="rId1" Type="http://schemas.openxmlformats.org/officeDocument/2006/relationships/slideLayout" Target="../slideLayouts/slideLayout2.xml"/><Relationship Id="rId5" Type="http://schemas.openxmlformats.org/officeDocument/2006/relationships/image" Target="../media/image58.wmf"/><Relationship Id="rId4" Type="http://schemas.openxmlformats.org/officeDocument/2006/relationships/image" Target="../media/image57.wmf"/></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7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24.xml"/><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36.xm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59.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56.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564.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564.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564.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564.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564.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56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59.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7.xml"/><Relationship Id="rId1" Type="http://schemas.openxmlformats.org/officeDocument/2006/relationships/slideLayout" Target="../slideLayouts/slideLayout564.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8.xml"/><Relationship Id="rId1" Type="http://schemas.openxmlformats.org/officeDocument/2006/relationships/slideLayout" Target="../slideLayouts/slideLayout564.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9.xml"/><Relationship Id="rId1" Type="http://schemas.openxmlformats.org/officeDocument/2006/relationships/slideLayout" Target="../slideLayouts/slideLayout564.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0.xml"/><Relationship Id="rId1" Type="http://schemas.openxmlformats.org/officeDocument/2006/relationships/slideLayout" Target="../slideLayouts/slideLayout564.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1.xml"/><Relationship Id="rId1" Type="http://schemas.openxmlformats.org/officeDocument/2006/relationships/slideLayout" Target="../slideLayouts/slideLayout564.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565.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218.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11.xm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229.xml"/><Relationship Id="rId6" Type="http://schemas.openxmlformats.org/officeDocument/2006/relationships/image" Target="../media/image90.png"/><Relationship Id="rId5" Type="http://schemas.openxmlformats.org/officeDocument/2006/relationships/image" Target="../media/image87.png"/><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15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59.xml"/></Relationships>
</file>

<file path=ppt/slides/_rels/slide80.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45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1.xml"/></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176.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194.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205.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205.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205.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595.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9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9.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4.xml"/><Relationship Id="rId1" Type="http://schemas.openxmlformats.org/officeDocument/2006/relationships/slideLayout" Target="../slideLayouts/slideLayout595.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595.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6.xml"/><Relationship Id="rId1" Type="http://schemas.openxmlformats.org/officeDocument/2006/relationships/slideLayout" Target="../slideLayouts/slideLayout595.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7.xml"/><Relationship Id="rId1" Type="http://schemas.openxmlformats.org/officeDocument/2006/relationships/slideLayout" Target="../slideLayouts/slideLayout595.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595.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95.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9.xml"/><Relationship Id="rId1" Type="http://schemas.openxmlformats.org/officeDocument/2006/relationships/slideLayout" Target="../slideLayouts/slideLayout595.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595.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95.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9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82" r="5290"/>
          <a:stretch/>
        </p:blipFill>
        <p:spPr>
          <a:xfrm>
            <a:off x="0" y="3967"/>
            <a:ext cx="9144000" cy="6333938"/>
          </a:xfrm>
          <a:prstGeom prst="rect">
            <a:avLst/>
          </a:prstGeom>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5" name="Title 4"/>
          <p:cNvSpPr>
            <a:spLocks noGrp="1"/>
          </p:cNvSpPr>
          <p:nvPr>
            <p:ph type="title" idx="4294967295"/>
          </p:nvPr>
        </p:nvSpPr>
        <p:spPr>
          <a:xfrm>
            <a:off x="176614" y="34925"/>
            <a:ext cx="7883124" cy="1989138"/>
          </a:xfrm>
        </p:spPr>
        <p:txBody>
          <a:bodyPr anchor="ctr"/>
          <a:lstStyle/>
          <a:p>
            <a:pPr algn="l"/>
            <a:r>
              <a:rPr lang="zh-CN" altLang="en-US" sz="11500" b="1" dirty="0">
                <a:solidFill>
                  <a:schemeClr val="tx1"/>
                </a:solidFill>
                <a:effectLst>
                  <a:glow rad="228600">
                    <a:srgbClr val="000000">
                      <a:alpha val="75000"/>
                    </a:srgbClr>
                  </a:glow>
                </a:effectLst>
                <a:latin typeface="Microsoft YaHei UI" panose="020B0503020204020204" pitchFamily="34" charset="-122"/>
                <a:ea typeface="Microsoft YaHei UI" panose="020B0503020204020204" pitchFamily="34" charset="-122"/>
              </a:rPr>
              <a:t>约翰三书</a:t>
            </a:r>
            <a:endParaRPr lang="en-US" sz="11500" b="1" dirty="0">
              <a:solidFill>
                <a:schemeClr val="tx1"/>
              </a:solidFill>
              <a:effectLst>
                <a:glow rad="228600">
                  <a:srgbClr val="000000">
                    <a:alpha val="75000"/>
                  </a:srgbClr>
                </a:glow>
              </a:effectLst>
              <a:latin typeface="Microsoft YaHei UI" panose="020B0503020204020204" pitchFamily="34" charset="-122"/>
              <a:ea typeface="Microsoft YaHei UI" panose="020B0503020204020204" pitchFamily="34" charset="-122"/>
            </a:endParaRPr>
          </a:p>
        </p:txBody>
      </p:sp>
      <p:sp>
        <p:nvSpPr>
          <p:cNvPr id="6" name="Title 4"/>
          <p:cNvSpPr txBox="1">
            <a:spLocks/>
          </p:cNvSpPr>
          <p:nvPr/>
        </p:nvSpPr>
        <p:spPr bwMode="auto">
          <a:xfrm>
            <a:off x="876400" y="1915344"/>
            <a:ext cx="82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28600">
                    <a:srgbClr val="000000">
                      <a:alpha val="75000"/>
                    </a:srgbClr>
                  </a:glow>
                </a:effectLst>
                <a:uLnTx/>
                <a:uFillTx/>
                <a:latin typeface="Microsoft YaHei UI" panose="020B0503020204020204" pitchFamily="34" charset="-122"/>
                <a:ea typeface="Microsoft YaHei UI" panose="020B0503020204020204" pitchFamily="34" charset="-122"/>
                <a:cs typeface="Arial"/>
              </a:rPr>
              <a:t>对传教士的支持</a:t>
            </a:r>
          </a:p>
        </p:txBody>
      </p:sp>
    </p:spTree>
    <p:extLst>
      <p:ext uri="{BB962C8B-B14F-4D97-AF65-F5344CB8AC3E}">
        <p14:creationId xmlns:p14="http://schemas.microsoft.com/office/powerpoint/2010/main" val="2816572619"/>
      </p:ext>
    </p:extLst>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Text Box 7"/>
          <p:cNvSpPr txBox="1">
            <a:spLocks noChangeArrowheads="1"/>
          </p:cNvSpPr>
          <p:nvPr/>
        </p:nvSpPr>
        <p:spPr bwMode="auto">
          <a:xfrm>
            <a:off x="8136227" y="228600"/>
            <a:ext cx="728084"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305</a:t>
            </a:r>
          </a:p>
        </p:txBody>
      </p:sp>
      <p:grpSp>
        <p:nvGrpSpPr>
          <p:cNvPr id="20484" name="Group 178"/>
          <p:cNvGrpSpPr>
            <a:grpSpLocks/>
          </p:cNvGrpSpPr>
          <p:nvPr/>
        </p:nvGrpSpPr>
        <p:grpSpPr bwMode="auto">
          <a:xfrm>
            <a:off x="0" y="762000"/>
            <a:ext cx="9067800" cy="6172200"/>
            <a:chOff x="-104" y="528"/>
            <a:chExt cx="4457" cy="3264"/>
          </a:xfrm>
        </p:grpSpPr>
        <p:grpSp>
          <p:nvGrpSpPr>
            <p:cNvPr id="20487"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对传教士的支持</a:t>
                </a:r>
                <a:endPar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20558"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8" name="Group 130"/>
            <p:cNvGrpSpPr>
              <a:grpSpLocks/>
            </p:cNvGrpSpPr>
            <p:nvPr/>
          </p:nvGrpSpPr>
          <p:grpSpPr bwMode="auto">
            <a:xfrm>
              <a:off x="-104" y="939"/>
              <a:ext cx="1488" cy="387"/>
              <a:chOff x="0" y="653"/>
              <a:chExt cx="1488" cy="615"/>
            </a:xfrm>
          </p:grpSpPr>
          <p:sp>
            <p:nvSpPr>
              <p:cNvPr id="20555"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1-8 </a:t>
                </a:r>
                <a:endPar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6"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9" name="Group 132"/>
            <p:cNvGrpSpPr>
              <a:grpSpLocks/>
            </p:cNvGrpSpPr>
            <p:nvPr/>
          </p:nvGrpSpPr>
          <p:grpSpPr bwMode="auto">
            <a:xfrm>
              <a:off x="1384" y="939"/>
              <a:ext cx="1488" cy="387"/>
              <a:chOff x="1488" y="653"/>
              <a:chExt cx="1488" cy="615"/>
            </a:xfrm>
          </p:grpSpPr>
          <p:sp>
            <p:nvSpPr>
              <p:cNvPr id="20553"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9-11 </a:t>
                </a:r>
                <a:endPar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4"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0" name="Group 134"/>
            <p:cNvGrpSpPr>
              <a:grpSpLocks/>
            </p:cNvGrpSpPr>
            <p:nvPr/>
          </p:nvGrpSpPr>
          <p:grpSpPr bwMode="auto">
            <a:xfrm>
              <a:off x="2872" y="939"/>
              <a:ext cx="1480" cy="387"/>
              <a:chOff x="2976" y="653"/>
              <a:chExt cx="1480" cy="615"/>
            </a:xfrm>
          </p:grpSpPr>
          <p:sp>
            <p:nvSpPr>
              <p:cNvPr id="20551"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12-14</a:t>
                </a:r>
                <a:endPar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2"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1" name="Group 136"/>
            <p:cNvGrpSpPr>
              <a:grpSpLocks/>
            </p:cNvGrpSpPr>
            <p:nvPr/>
          </p:nvGrpSpPr>
          <p:grpSpPr bwMode="auto">
            <a:xfrm>
              <a:off x="-104" y="1326"/>
              <a:ext cx="1488" cy="386"/>
              <a:chOff x="0" y="1268"/>
              <a:chExt cx="1488" cy="615"/>
            </a:xfrm>
          </p:grpSpPr>
          <p:sp>
            <p:nvSpPr>
              <p:cNvPr id="20549"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该犹 </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0"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2" name="Group 138"/>
            <p:cNvGrpSpPr>
              <a:grpSpLocks/>
            </p:cNvGrpSpPr>
            <p:nvPr/>
          </p:nvGrpSpPr>
          <p:grpSpPr bwMode="auto">
            <a:xfrm>
              <a:off x="1384" y="1326"/>
              <a:ext cx="1488" cy="386"/>
              <a:chOff x="1488" y="1268"/>
              <a:chExt cx="1488" cy="615"/>
            </a:xfrm>
          </p:grpSpPr>
          <p:sp>
            <p:nvSpPr>
              <p:cNvPr id="20547"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丢特腓 </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8"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3" name="Group 140"/>
            <p:cNvGrpSpPr>
              <a:grpSpLocks/>
            </p:cNvGrpSpPr>
            <p:nvPr/>
          </p:nvGrpSpPr>
          <p:grpSpPr bwMode="auto">
            <a:xfrm>
              <a:off x="2872" y="1326"/>
              <a:ext cx="1480" cy="386"/>
              <a:chOff x="2976" y="1268"/>
              <a:chExt cx="1480" cy="615"/>
            </a:xfrm>
          </p:grpSpPr>
          <p:sp>
            <p:nvSpPr>
              <p:cNvPr id="20545"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低米丢 </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6"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4" name="Group 142"/>
            <p:cNvGrpSpPr>
              <a:grpSpLocks/>
            </p:cNvGrpSpPr>
            <p:nvPr/>
          </p:nvGrpSpPr>
          <p:grpSpPr bwMode="auto">
            <a:xfrm>
              <a:off x="-104" y="1712"/>
              <a:ext cx="1488" cy="387"/>
              <a:chOff x="0" y="1883"/>
              <a:chExt cx="1488" cy="615"/>
            </a:xfrm>
          </p:grpSpPr>
          <p:sp>
            <p:nvSpPr>
              <p:cNvPr id="20543"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称赞</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4"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5" name="Group 144"/>
            <p:cNvGrpSpPr>
              <a:grpSpLocks/>
            </p:cNvGrpSpPr>
            <p:nvPr/>
          </p:nvGrpSpPr>
          <p:grpSpPr bwMode="auto">
            <a:xfrm>
              <a:off x="1384" y="1712"/>
              <a:ext cx="1488" cy="387"/>
              <a:chOff x="1488" y="1883"/>
              <a:chExt cx="1488" cy="615"/>
            </a:xfrm>
          </p:grpSpPr>
          <p:sp>
            <p:nvSpPr>
              <p:cNvPr id="20541"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谴责</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2"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6" name="Group 146"/>
            <p:cNvGrpSpPr>
              <a:grpSpLocks/>
            </p:cNvGrpSpPr>
            <p:nvPr/>
          </p:nvGrpSpPr>
          <p:grpSpPr bwMode="auto">
            <a:xfrm>
              <a:off x="2872" y="1712"/>
              <a:ext cx="1480" cy="387"/>
              <a:chOff x="2976" y="1883"/>
              <a:chExt cx="1480" cy="615"/>
            </a:xfrm>
          </p:grpSpPr>
          <p:sp>
            <p:nvSpPr>
              <p:cNvPr id="20539"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推荐</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0"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7" name="Group 148"/>
            <p:cNvGrpSpPr>
              <a:grpSpLocks/>
            </p:cNvGrpSpPr>
            <p:nvPr/>
          </p:nvGrpSpPr>
          <p:grpSpPr bwMode="auto">
            <a:xfrm>
              <a:off x="-104" y="2099"/>
              <a:ext cx="1488" cy="454"/>
              <a:chOff x="0" y="2498"/>
              <a:chExt cx="1488" cy="721"/>
            </a:xfrm>
          </p:grpSpPr>
          <p:sp>
            <p:nvSpPr>
              <p:cNvPr id="20537"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支持传教士</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38"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8" name="Group 150"/>
            <p:cNvGrpSpPr>
              <a:grpSpLocks/>
            </p:cNvGrpSpPr>
            <p:nvPr/>
          </p:nvGrpSpPr>
          <p:grpSpPr bwMode="auto">
            <a:xfrm>
              <a:off x="1384" y="2099"/>
              <a:ext cx="1488" cy="454"/>
              <a:chOff x="1488" y="2498"/>
              <a:chExt cx="1488" cy="721"/>
            </a:xfrm>
          </p:grpSpPr>
          <p:sp>
            <p:nvSpPr>
              <p:cNvPr id="20535"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反对传教士</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sp>
            <p:nvSpPr>
              <p:cNvPr id="20536"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9" name="Group 152"/>
            <p:cNvGrpSpPr>
              <a:grpSpLocks/>
            </p:cNvGrpSpPr>
            <p:nvPr/>
          </p:nvGrpSpPr>
          <p:grpSpPr bwMode="auto">
            <a:xfrm>
              <a:off x="2872" y="2099"/>
              <a:ext cx="1480" cy="454"/>
              <a:chOff x="2976" y="2498"/>
              <a:chExt cx="1480" cy="721"/>
            </a:xfrm>
          </p:grpSpPr>
          <p:sp>
            <p:nvSpPr>
              <p:cNvPr id="20533"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是个传教士</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34"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0" name="Group 154"/>
            <p:cNvGrpSpPr>
              <a:grpSpLocks/>
            </p:cNvGrpSpPr>
            <p:nvPr/>
          </p:nvGrpSpPr>
          <p:grpSpPr bwMode="auto">
            <a:xfrm>
              <a:off x="-104" y="2553"/>
              <a:ext cx="432" cy="465"/>
              <a:chOff x="0" y="3219"/>
              <a:chExt cx="432" cy="740"/>
            </a:xfrm>
          </p:grpSpPr>
          <p:sp>
            <p:nvSpPr>
              <p:cNvPr id="20531" name="Rectangle 115"/>
              <p:cNvSpPr>
                <a:spLocks noChangeArrowheads="1"/>
              </p:cNvSpPr>
              <p:nvPr/>
            </p:nvSpPr>
            <p:spPr bwMode="auto">
              <a:xfrm>
                <a:off x="32"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问候与</a:t>
                </a:r>
                <a:r>
                  <a:rPr kumimoji="0" lang="en-US" altLang="zh-CN"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祷告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1-2</a:t>
                </a:r>
              </a:p>
            </p:txBody>
          </p:sp>
          <p:sp>
            <p:nvSpPr>
              <p:cNvPr id="20532"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1" name="Group 156"/>
            <p:cNvGrpSpPr>
              <a:grpSpLocks/>
            </p:cNvGrpSpPr>
            <p:nvPr/>
          </p:nvGrpSpPr>
          <p:grpSpPr bwMode="auto">
            <a:xfrm>
              <a:off x="328" y="2553"/>
              <a:ext cx="448" cy="465"/>
              <a:chOff x="432" y="3219"/>
              <a:chExt cx="448" cy="740"/>
            </a:xfrm>
          </p:grpSpPr>
          <p:sp>
            <p:nvSpPr>
              <p:cNvPr id="20529"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因神圣而喜悦</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3-4</a:t>
                </a:r>
              </a:p>
            </p:txBody>
          </p:sp>
          <p:sp>
            <p:nvSpPr>
              <p:cNvPr id="20530"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2" name="Group 158"/>
            <p:cNvGrpSpPr>
              <a:grpSpLocks/>
            </p:cNvGrpSpPr>
            <p:nvPr/>
          </p:nvGrpSpPr>
          <p:grpSpPr bwMode="auto">
            <a:xfrm>
              <a:off x="776" y="2553"/>
              <a:ext cx="608" cy="465"/>
              <a:chOff x="880" y="3219"/>
              <a:chExt cx="608" cy="740"/>
            </a:xfrm>
          </p:grpSpPr>
          <p:sp>
            <p:nvSpPr>
              <p:cNvPr id="20527"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支持证实了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5-8</a:t>
                </a:r>
              </a:p>
            </p:txBody>
          </p:sp>
          <p:sp>
            <p:nvSpPr>
              <p:cNvPr id="20528"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3" name="Group 160"/>
            <p:cNvGrpSpPr>
              <a:grpSpLocks/>
            </p:cNvGrpSpPr>
            <p:nvPr/>
          </p:nvGrpSpPr>
          <p:grpSpPr bwMode="auto">
            <a:xfrm>
              <a:off x="1384" y="2553"/>
              <a:ext cx="512" cy="465"/>
              <a:chOff x="1488" y="3219"/>
              <a:chExt cx="512" cy="740"/>
            </a:xfrm>
          </p:grpSpPr>
          <p:sp>
            <p:nvSpPr>
              <p:cNvPr id="20525" name="Rectangle 118"/>
              <p:cNvSpPr>
                <a:spLocks noChangeArrowheads="1"/>
              </p:cNvSpPr>
              <p:nvPr/>
            </p:nvSpPr>
            <p:spPr bwMode="auto">
              <a:xfrm>
                <a:off x="1520"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为了拒绝约翰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a:t>
                </a:r>
              </a:p>
            </p:txBody>
          </p:sp>
          <p:sp>
            <p:nvSpPr>
              <p:cNvPr id="20526"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4" name="Group 162"/>
            <p:cNvGrpSpPr>
              <a:grpSpLocks/>
            </p:cNvGrpSpPr>
            <p:nvPr/>
          </p:nvGrpSpPr>
          <p:grpSpPr bwMode="auto">
            <a:xfrm>
              <a:off x="1896" y="2553"/>
              <a:ext cx="544" cy="465"/>
              <a:chOff x="2000" y="3219"/>
              <a:chExt cx="544" cy="740"/>
            </a:xfrm>
          </p:grpSpPr>
          <p:sp>
            <p:nvSpPr>
              <p:cNvPr id="20523"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为了反对的传教士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10</a:t>
                </a:r>
              </a:p>
            </p:txBody>
          </p:sp>
          <p:sp>
            <p:nvSpPr>
              <p:cNvPr id="20524"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5" name="Group 164"/>
            <p:cNvGrpSpPr>
              <a:grpSpLocks/>
            </p:cNvGrpSpPr>
            <p:nvPr/>
          </p:nvGrpSpPr>
          <p:grpSpPr bwMode="auto">
            <a:xfrm>
              <a:off x="2440" y="2553"/>
              <a:ext cx="432" cy="465"/>
              <a:chOff x="2544" y="3219"/>
              <a:chExt cx="432" cy="740"/>
            </a:xfrm>
          </p:grpSpPr>
          <p:sp>
            <p:nvSpPr>
              <p:cNvPr id="20521"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为了做罪恶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p>
            </p:txBody>
          </p:sp>
          <p:sp>
            <p:nvSpPr>
              <p:cNvPr id="20522"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6" name="Group 166"/>
            <p:cNvGrpSpPr>
              <a:grpSpLocks/>
            </p:cNvGrpSpPr>
            <p:nvPr/>
          </p:nvGrpSpPr>
          <p:grpSpPr bwMode="auto">
            <a:xfrm>
              <a:off x="2872" y="2553"/>
              <a:ext cx="480" cy="465"/>
              <a:chOff x="2976" y="3219"/>
              <a:chExt cx="480" cy="740"/>
            </a:xfrm>
          </p:grpSpPr>
          <p:sp>
            <p:nvSpPr>
              <p:cNvPr id="20519"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好名誉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12</a:t>
                </a:r>
              </a:p>
            </p:txBody>
          </p:sp>
          <p:sp>
            <p:nvSpPr>
              <p:cNvPr id="20520"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7" name="Group 168"/>
            <p:cNvGrpSpPr>
              <a:grpSpLocks/>
            </p:cNvGrpSpPr>
            <p:nvPr/>
          </p:nvGrpSpPr>
          <p:grpSpPr bwMode="auto">
            <a:xfrm>
              <a:off x="3352" y="2553"/>
              <a:ext cx="488" cy="465"/>
              <a:chOff x="3456" y="3219"/>
              <a:chExt cx="488" cy="740"/>
            </a:xfrm>
          </p:grpSpPr>
          <p:sp>
            <p:nvSpPr>
              <p:cNvPr id="20517"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期望中的探访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13-14.a</a:t>
                </a:r>
              </a:p>
            </p:txBody>
          </p:sp>
          <p:sp>
            <p:nvSpPr>
              <p:cNvPr id="20518"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8" name="Group 170"/>
            <p:cNvGrpSpPr>
              <a:grpSpLocks/>
            </p:cNvGrpSpPr>
            <p:nvPr/>
          </p:nvGrpSpPr>
          <p:grpSpPr bwMode="auto">
            <a:xfrm>
              <a:off x="3840" y="2553"/>
              <a:ext cx="512" cy="465"/>
              <a:chOff x="3944" y="3219"/>
              <a:chExt cx="512" cy="740"/>
            </a:xfrm>
          </p:grpSpPr>
          <p:sp>
            <p:nvSpPr>
              <p:cNvPr id="20515" name="Rectangle 123"/>
              <p:cNvSpPr>
                <a:spLocks noChangeArrowheads="1"/>
              </p:cNvSpPr>
              <p:nvPr/>
            </p:nvSpPr>
            <p:spPr bwMode="auto">
              <a:xfrm>
                <a:off x="3976"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富感情的问候</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14b-d</a:t>
                </a:r>
              </a:p>
            </p:txBody>
          </p:sp>
          <p:sp>
            <p:nvSpPr>
              <p:cNvPr id="20516"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9" name="Group 174"/>
            <p:cNvGrpSpPr>
              <a:grpSpLocks/>
            </p:cNvGrpSpPr>
            <p:nvPr/>
          </p:nvGrpSpPr>
          <p:grpSpPr bwMode="auto">
            <a:xfrm>
              <a:off x="-104" y="3018"/>
              <a:ext cx="4457" cy="387"/>
              <a:chOff x="0" y="3959"/>
              <a:chExt cx="5968" cy="615"/>
            </a:xfrm>
          </p:grpSpPr>
          <p:sp>
            <p:nvSpPr>
              <p:cNvPr id="20513"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亞西亞</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14"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10" name="Group 176"/>
            <p:cNvGrpSpPr>
              <a:grpSpLocks/>
            </p:cNvGrpSpPr>
            <p:nvPr/>
          </p:nvGrpSpPr>
          <p:grpSpPr bwMode="auto">
            <a:xfrm>
              <a:off x="-104" y="3405"/>
              <a:ext cx="4457" cy="387"/>
              <a:chOff x="0" y="4574"/>
              <a:chExt cx="5968" cy="615"/>
            </a:xfrm>
          </p:grpSpPr>
          <p:sp>
            <p:nvSpPr>
              <p:cNvPr id="20511"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90</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年间</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12"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pic>
        <p:nvPicPr>
          <p:cNvPr id="20486" name="Picture 190" descr="j022753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533400"/>
            <a:ext cx="1497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2"/>
          <p:cNvSpPr txBox="1">
            <a:spLocks noChangeArrowheads="1"/>
          </p:cNvSpPr>
          <p:nvPr/>
        </p:nvSpPr>
        <p:spPr bwMode="auto">
          <a:xfrm>
            <a:off x="2133600" y="228600"/>
            <a:ext cx="48768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大纲</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2234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heckerboard(across)">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“事成后，主将犹大多马带到商人阿斑前。阿斑问多马：</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他是你的主人吗？</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多马答：</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565857341"/>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“阿斑说：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我从你主人买了你。</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多马沉默不语。”</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765978244"/>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3 </a:t>
            </a:r>
            <a:r>
              <a:rPr lang="zh-CN" altLang="en-US" b="1" dirty="0">
                <a:solidFill>
                  <a:srgbClr val="000514"/>
                </a:solidFill>
                <a:latin typeface="Arial Black" charset="0"/>
                <a:ea typeface="ＭＳ Ｐゴシック" charset="0"/>
                <a:cs typeface="Arial Black" charset="0"/>
              </a:rPr>
              <a:t>第二天早上，多马祷告。。。【主耶稣，你要我往那里，我就往那里，愿你的旨意成就。</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接者多马前去商人阿斑那儿，除了他的身价外，他无其它钱财。</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894667434"/>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“因为耶和华把钱给了他说：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无论你到哪儿，你的代价同我的恩典同在。</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接着，多马发现阿斑将行李搬上船。他就跟着上船。”</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908374570"/>
      </p:ext>
    </p:ext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74295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“在船上，阿斑问多马：</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你的手工艺如何？</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多马答说：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我会做木犁，叉架和螺旋钻，船，船桨，船桅杆和滑轮。石制品如：”</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577186172"/>
      </p:ext>
    </p:extLst>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“皇殿的柱子，庙宇和法院。商人阿斑说：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对，你是是我们需要的木匠。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接着他们开始航行。他们顺风顺水，直达皇家城市阿查波尼（又称山打掘）。</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193107740"/>
      </p:ext>
    </p:extLst>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00101"/>
            <a:ext cx="6858000" cy="517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ext Box 7"/>
          <p:cNvSpPr txBox="1">
            <a:spLocks noChangeArrowheads="1"/>
          </p:cNvSpPr>
          <p:nvPr/>
        </p:nvSpPr>
        <p:spPr bwMode="auto">
          <a:xfrm>
            <a:off x="1132285" y="1314450"/>
            <a:ext cx="6858001"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defTabSz="685800" eaLnBrk="0" hangingPunct="0">
              <a:spcBef>
                <a:spcPct val="0"/>
              </a:spcBef>
            </a:pPr>
            <a:r>
              <a:rPr lang="zh-CN" altLang="en-US" sz="1800" dirty="0">
                <a:solidFill>
                  <a:srgbClr val="FFFFFF"/>
                </a:solidFill>
                <a:latin typeface="Tahoma" charset="0"/>
              </a:rPr>
              <a:t>泛亚贸易路线（公元一世纪）</a:t>
            </a:r>
            <a:endParaRPr lang="en-US" sz="1800" dirty="0">
              <a:solidFill>
                <a:srgbClr val="FFFFFF"/>
              </a:solidFill>
              <a:latin typeface="Tahoma" charset="0"/>
            </a:endParaRPr>
          </a:p>
        </p:txBody>
      </p:sp>
      <p:sp>
        <p:nvSpPr>
          <p:cNvPr id="5" name="Text Box 7"/>
          <p:cNvSpPr txBox="1">
            <a:spLocks noChangeArrowheads="1"/>
          </p:cNvSpPr>
          <p:nvPr/>
        </p:nvSpPr>
        <p:spPr bwMode="auto">
          <a:xfrm>
            <a:off x="1428750" y="1771650"/>
            <a:ext cx="6172200" cy="369332"/>
          </a:xfrm>
          <a:prstGeom prst="rect">
            <a:avLst/>
          </a:prstGeom>
          <a:solidFill>
            <a:srgbClr val="000000"/>
          </a:solidFill>
          <a:ln>
            <a:noFill/>
          </a:ln>
        </p:spPr>
        <p:txBody>
          <a:bodyPr>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defTabSz="685800" eaLnBrk="0" hangingPunct="0">
              <a:spcBef>
                <a:spcPct val="0"/>
              </a:spcBef>
            </a:pPr>
            <a:r>
              <a:rPr lang="zh-CN" altLang="en-US" sz="1800" dirty="0">
                <a:solidFill>
                  <a:srgbClr val="FFFFFF"/>
                </a:solidFill>
                <a:ea typeface="ＭＳ Ｐゴシック" charset="0"/>
              </a:rPr>
              <a:t>在第一世纪，每隔三日便有一艘从埃及驶往印度的船</a:t>
            </a:r>
            <a:endParaRPr lang="en-US" sz="1800" dirty="0">
              <a:solidFill>
                <a:srgbClr val="FFFFFF"/>
              </a:solidFill>
              <a:ea typeface="ＭＳ Ｐゴシック" charset="0"/>
            </a:endParaRPr>
          </a:p>
        </p:txBody>
      </p:sp>
      <p:sp>
        <p:nvSpPr>
          <p:cNvPr id="2" name="TextBox 1"/>
          <p:cNvSpPr txBox="1"/>
          <p:nvPr/>
        </p:nvSpPr>
        <p:spPr>
          <a:xfrm>
            <a:off x="1200150" y="354330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非洲</a:t>
            </a:r>
          </a:p>
        </p:txBody>
      </p:sp>
      <p:sp>
        <p:nvSpPr>
          <p:cNvPr id="3" name="TextBox 2"/>
          <p:cNvSpPr txBox="1"/>
          <p:nvPr/>
        </p:nvSpPr>
        <p:spPr>
          <a:xfrm>
            <a:off x="2514600" y="4400550"/>
            <a:ext cx="74295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阿拉伯</a:t>
            </a:r>
          </a:p>
        </p:txBody>
      </p:sp>
      <p:sp>
        <p:nvSpPr>
          <p:cNvPr id="7" name="TextBox 6"/>
          <p:cNvSpPr txBox="1"/>
          <p:nvPr/>
        </p:nvSpPr>
        <p:spPr>
          <a:xfrm>
            <a:off x="3886200" y="37147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大夏</a:t>
            </a:r>
          </a:p>
        </p:txBody>
      </p:sp>
      <p:sp>
        <p:nvSpPr>
          <p:cNvPr id="8" name="TextBox 7"/>
          <p:cNvSpPr txBox="1"/>
          <p:nvPr/>
        </p:nvSpPr>
        <p:spPr>
          <a:xfrm>
            <a:off x="4457700" y="228600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锡西</a:t>
            </a:r>
          </a:p>
        </p:txBody>
      </p:sp>
      <p:sp>
        <p:nvSpPr>
          <p:cNvPr id="9" name="TextBox 8"/>
          <p:cNvSpPr txBox="1"/>
          <p:nvPr/>
        </p:nvSpPr>
        <p:spPr>
          <a:xfrm>
            <a:off x="4914900" y="44005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印度</a:t>
            </a:r>
          </a:p>
        </p:txBody>
      </p:sp>
      <p:sp>
        <p:nvSpPr>
          <p:cNvPr id="10" name="TextBox 9"/>
          <p:cNvSpPr txBox="1"/>
          <p:nvPr/>
        </p:nvSpPr>
        <p:spPr>
          <a:xfrm>
            <a:off x="6800850" y="29146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秦尼</a:t>
            </a:r>
          </a:p>
        </p:txBody>
      </p:sp>
    </p:spTree>
    <p:extLst>
      <p:ext uri="{BB962C8B-B14F-4D97-AF65-F5344CB8AC3E}">
        <p14:creationId xmlns:p14="http://schemas.microsoft.com/office/powerpoint/2010/main" val="25374314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719" y="1143000"/>
            <a:ext cx="6853091" cy="4564159"/>
          </a:xfrm>
          <a:prstGeom prst="rect">
            <a:avLst/>
          </a:prstGeom>
        </p:spPr>
      </p:pic>
    </p:spTree>
    <p:extLst>
      <p:ext uri="{BB962C8B-B14F-4D97-AF65-F5344CB8AC3E}">
        <p14:creationId xmlns:p14="http://schemas.microsoft.com/office/powerpoint/2010/main" val="2582661189"/>
      </p:ext>
    </p:extLst>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857250"/>
            <a:ext cx="6858000" cy="5143500"/>
          </a:xfrm>
          <a:prstGeom prst="rect">
            <a:avLst/>
          </a:prstGeom>
        </p:spPr>
      </p:pic>
      <p:pic>
        <p:nvPicPr>
          <p:cNvPr id="4" name="Picture 3" descr="IndiaMap.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8794" y="1084659"/>
            <a:ext cx="3852587" cy="4230291"/>
          </a:xfrm>
          <a:prstGeom prst="rect">
            <a:avLst/>
          </a:prstGeom>
        </p:spPr>
      </p:pic>
      <p:sp>
        <p:nvSpPr>
          <p:cNvPr id="2" name="TextBox 1"/>
          <p:cNvSpPr txBox="1"/>
          <p:nvPr/>
        </p:nvSpPr>
        <p:spPr>
          <a:xfrm>
            <a:off x="5029200" y="3143250"/>
            <a:ext cx="685800" cy="300082"/>
          </a:xfrm>
          <a:prstGeom prst="rect">
            <a:avLst/>
          </a:prstGeom>
          <a:solidFill>
            <a:schemeClr val="tx1"/>
          </a:solidFill>
        </p:spPr>
        <p:txBody>
          <a:bodyPr wrap="square" rtlCol="0">
            <a:spAutoFit/>
          </a:bodyPr>
          <a:lstStyle/>
          <a:p>
            <a:pPr defTabSz="685800" eaLnBrk="0" hangingPunct="0">
              <a:spcBef>
                <a:spcPct val="0"/>
              </a:spcBef>
            </a:pPr>
            <a:r>
              <a:rPr kumimoji="1" lang="zh-CN" altLang="en-US" sz="1350" dirty="0">
                <a:solidFill>
                  <a:srgbClr val="000514"/>
                </a:solidFill>
                <a:latin typeface="Garamond" charset="0"/>
                <a:ea typeface="ＭＳ Ｐゴシック" charset="0"/>
              </a:rPr>
              <a:t>印度</a:t>
            </a:r>
          </a:p>
        </p:txBody>
      </p:sp>
      <p:sp>
        <p:nvSpPr>
          <p:cNvPr id="5" name="TextBox 4"/>
          <p:cNvSpPr txBox="1"/>
          <p:nvPr/>
        </p:nvSpPr>
        <p:spPr>
          <a:xfrm>
            <a:off x="5657850" y="1162177"/>
            <a:ext cx="1200150" cy="403957"/>
          </a:xfrm>
          <a:prstGeom prst="rect">
            <a:avLst/>
          </a:prstGeom>
          <a:solidFill>
            <a:schemeClr val="tx1"/>
          </a:solidFill>
        </p:spPr>
        <p:txBody>
          <a:bodyPr wrap="square" rtlCol="0">
            <a:spAutoFit/>
          </a:bodyPr>
          <a:lstStyle/>
          <a:p>
            <a:pPr algn="l" defTabSz="685800" eaLnBrk="0" hangingPunct="0">
              <a:spcBef>
                <a:spcPct val="0"/>
              </a:spcBef>
            </a:pPr>
            <a:r>
              <a:rPr kumimoji="1" lang="zh-CN" altLang="en-US" sz="675" dirty="0">
                <a:solidFill>
                  <a:srgbClr val="000514"/>
                </a:solidFill>
                <a:latin typeface="Garamond" charset="0"/>
                <a:ea typeface="ＭＳ Ｐゴシック" charset="0"/>
              </a:rPr>
              <a:t>克什米尔主权争议地区</a:t>
            </a:r>
            <a:r>
              <a:rPr kumimoji="1" lang="en-US" altLang="zh-CN" sz="675" dirty="0">
                <a:solidFill>
                  <a:srgbClr val="000514"/>
                </a:solidFill>
                <a:latin typeface="Garamond" charset="0"/>
                <a:ea typeface="ＭＳ Ｐゴシック" charset="0"/>
              </a:rPr>
              <a:t> - </a:t>
            </a:r>
            <a:r>
              <a:rPr kumimoji="1" lang="zh-CN" altLang="en-US" sz="675" dirty="0">
                <a:solidFill>
                  <a:srgbClr val="000514"/>
                </a:solidFill>
                <a:latin typeface="Garamond" charset="0"/>
                <a:ea typeface="ＭＳ Ｐゴシック" charset="0"/>
              </a:rPr>
              <a:t>印度、巴基斯坦和中华人民共和国各持己见。</a:t>
            </a:r>
          </a:p>
        </p:txBody>
      </p:sp>
    </p:spTree>
    <p:extLst>
      <p:ext uri="{BB962C8B-B14F-4D97-AF65-F5344CB8AC3E}">
        <p14:creationId xmlns:p14="http://schemas.microsoft.com/office/powerpoint/2010/main" val="2824658806"/>
      </p:ext>
    </p:extLst>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13</a:t>
            </a: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个国家的</a:t>
            </a:r>
            <a:r>
              <a:rPr kumimoji="0" lang="en-US" altLang="zh-CN"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70</a:t>
            </a: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名会友</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来自</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2020</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655734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idx="4294967295"/>
          </p:nvPr>
        </p:nvSpPr>
        <p:spPr/>
        <p:txBody>
          <a:bodyPr/>
          <a:lstStyle/>
          <a:p>
            <a:pPr eaLnBrk="1" hangingPunct="1"/>
            <a:r>
              <a:rPr lang="en-US" dirty="0">
                <a:latin typeface="Microsoft YaHei UI" panose="020B0503020204020204" pitchFamily="34" charset="-122"/>
                <a:ea typeface="Microsoft YaHei UI" panose="020B0503020204020204" pitchFamily="34" charset="-122"/>
                <a:cs typeface="ＭＳ Ｐゴシック" charset="0"/>
              </a:rPr>
              <a:t>Acrostic Bible – 3 John</a:t>
            </a:r>
          </a:p>
        </p:txBody>
      </p:sp>
      <p:pic>
        <p:nvPicPr>
          <p:cNvPr id="21094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70350" y="685800"/>
            <a:ext cx="507365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10948" name="Text Box 6"/>
          <p:cNvSpPr txBox="1">
            <a:spLocks noChangeArrowheads="1"/>
          </p:cNvSpPr>
          <p:nvPr/>
        </p:nvSpPr>
        <p:spPr bwMode="auto">
          <a:xfrm>
            <a:off x="0" y="685800"/>
            <a:ext cx="5715000" cy="2667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经节</a:t>
            </a:r>
            <a:endParaRPr kumimoji="0" lang="en-US"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1-4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向该犹问侯</a:t>
            </a: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5-6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接纳异客和弟兄们</a:t>
            </a: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7-8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投资于神的工</a:t>
            </a:r>
            <a:endPar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9-10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投资上帝的工作</a:t>
            </a: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11-14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推崇低米丢</a:t>
            </a:r>
          </a:p>
        </p:txBody>
      </p:sp>
      <p:sp>
        <p:nvSpPr>
          <p:cNvPr id="6" name="Text Box 10"/>
          <p:cNvSpPr txBox="1">
            <a:spLocks noChangeArrowheads="1"/>
          </p:cNvSpPr>
          <p:nvPr/>
        </p:nvSpPr>
        <p:spPr bwMode="auto">
          <a:xfrm>
            <a:off x="2057400" y="76200"/>
            <a:ext cx="5029200" cy="762000"/>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约翰三书</a:t>
            </a:r>
          </a:p>
        </p:txBody>
      </p:sp>
      <p:sp>
        <p:nvSpPr>
          <p:cNvPr id="9"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80593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4" descr="Asia Map">
            <a:extLst>
              <a:ext uri="{FF2B5EF4-FFF2-40B4-BE49-F238E27FC236}">
                <a16:creationId xmlns:a16="http://schemas.microsoft.com/office/drawing/2014/main" id="{6B7278C9-9CB5-794C-BDDA-9A17CB6C4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a:extLst>
              <a:ext uri="{FF2B5EF4-FFF2-40B4-BE49-F238E27FC236}">
                <a16:creationId xmlns:a16="http://schemas.microsoft.com/office/drawing/2014/main" id="{1C14768F-0E8F-FC4E-B7A1-9A470917279B}"/>
              </a:ext>
            </a:extLst>
          </p:cNvPr>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美国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77" name="Rectangle 5">
            <a:extLst>
              <a:ext uri="{FF2B5EF4-FFF2-40B4-BE49-F238E27FC236}">
                <a16:creationId xmlns:a16="http://schemas.microsoft.com/office/drawing/2014/main" id="{0C5ECEDB-E71D-4D48-BD3C-3A14C586FD96}"/>
              </a:ext>
            </a:extLst>
          </p:cNvPr>
          <p:cNvSpPr>
            <a:spLocks noGrp="1" noChangeArrowheads="1"/>
          </p:cNvSpPr>
          <p:nvPr>
            <p:ph type="title"/>
          </p:nvPr>
        </p:nvSpPr>
        <p:spPr>
          <a:xfrm>
            <a:off x="-71438" y="5943600"/>
            <a:ext cx="9251951" cy="990600"/>
          </a:xfrm>
          <a:solidFill>
            <a:srgbClr val="800000"/>
          </a:solid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en-US" altLang="en-US" b="1">
                <a:solidFill>
                  <a:srgbClr val="FFFFFF"/>
                </a:solidFill>
              </a:rPr>
              <a:t>Crossroads</a:t>
            </a:r>
            <a:r>
              <a:rPr lang="zh-CN" altLang="en-US" b="1">
                <a:solidFill>
                  <a:srgbClr val="FFFFFF"/>
                </a:solidFill>
                <a:latin typeface="宋体" panose="02010600030101010101" pitchFamily="2" charset="-122"/>
                <a:ea typeface="宋体" panose="02010600030101010101" pitchFamily="2" charset="-122"/>
              </a:rPr>
              <a:t>教会会友</a:t>
            </a:r>
            <a:r>
              <a:rPr lang="en-US" altLang="ja-JP"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2015</a:t>
            </a:r>
            <a:r>
              <a:rPr lang="zh-CN"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年</a:t>
            </a:r>
            <a:r>
              <a:rPr lang="en-SG" altLang="zh-CN"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7</a:t>
            </a:r>
            <a:r>
              <a:rPr lang="zh-CN"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月</a:t>
            </a:r>
            <a:endParaRPr lang="en-US"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endParaRPr>
          </a:p>
        </p:txBody>
      </p:sp>
      <p:grpSp>
        <p:nvGrpSpPr>
          <p:cNvPr id="2" name="Group 1">
            <a:extLst>
              <a:ext uri="{FF2B5EF4-FFF2-40B4-BE49-F238E27FC236}">
                <a16:creationId xmlns:a16="http://schemas.microsoft.com/office/drawing/2014/main" id="{202E174A-2134-9F48-A88B-3ED8CD20C602}"/>
              </a:ext>
            </a:extLst>
          </p:cNvPr>
          <p:cNvGrpSpPr>
            <a:grpSpLocks/>
          </p:cNvGrpSpPr>
          <p:nvPr/>
        </p:nvGrpSpPr>
        <p:grpSpPr bwMode="auto">
          <a:xfrm>
            <a:off x="3771900" y="1620838"/>
            <a:ext cx="3154363" cy="4424362"/>
            <a:chOff x="3771900" y="1620838"/>
            <a:chExt cx="3153576" cy="4424362"/>
          </a:xfrm>
        </p:grpSpPr>
        <p:sp>
          <p:nvSpPr>
            <p:cNvPr id="361476" name="AutoShape 4">
              <a:extLst>
                <a:ext uri="{FF2B5EF4-FFF2-40B4-BE49-F238E27FC236}">
                  <a16:creationId xmlns:a16="http://schemas.microsoft.com/office/drawing/2014/main" id="{ACA2EE5F-710A-0E4F-9D24-0120A1795F4E}"/>
                </a:ext>
              </a:extLst>
            </p:cNvPr>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79" name="AutoShape 7">
              <a:extLst>
                <a:ext uri="{FF2B5EF4-FFF2-40B4-BE49-F238E27FC236}">
                  <a16:creationId xmlns:a16="http://schemas.microsoft.com/office/drawing/2014/main" id="{50A35202-CC9F-DF41-8374-19C162481766}"/>
                </a:ext>
              </a:extLst>
            </p:cNvPr>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80" name="AutoShape 8">
              <a:extLst>
                <a:ext uri="{FF2B5EF4-FFF2-40B4-BE49-F238E27FC236}">
                  <a16:creationId xmlns:a16="http://schemas.microsoft.com/office/drawing/2014/main" id="{96948373-530A-F540-9273-7DAFAEA38FBC}"/>
                </a:ext>
              </a:extLst>
            </p:cNvPr>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81" name="AutoShape 9">
              <a:extLst>
                <a:ext uri="{FF2B5EF4-FFF2-40B4-BE49-F238E27FC236}">
                  <a16:creationId xmlns:a16="http://schemas.microsoft.com/office/drawing/2014/main" id="{5F9DB86F-9564-DA4A-A475-49FB7C81F53B}"/>
                </a:ext>
              </a:extLst>
            </p:cNvPr>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grpSp>
      <p:sp>
        <p:nvSpPr>
          <p:cNvPr id="361485" name="Text Box 13">
            <a:extLst>
              <a:ext uri="{FF2B5EF4-FFF2-40B4-BE49-F238E27FC236}">
                <a16:creationId xmlns:a16="http://schemas.microsoft.com/office/drawing/2014/main" id="{C189F676-ED24-9B46-8505-A243E3C871E3}"/>
              </a:ext>
            </a:extLst>
          </p:cNvPr>
          <p:cNvSpPr txBox="1">
            <a:spLocks noChangeArrowheads="1"/>
          </p:cNvSpPr>
          <p:nvPr/>
        </p:nvSpPr>
        <p:spPr bwMode="auto">
          <a:xfrm>
            <a:off x="-36513" y="1092200"/>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法国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1" name="Text Box 19">
            <a:extLst>
              <a:ext uri="{FF2B5EF4-FFF2-40B4-BE49-F238E27FC236}">
                <a16:creationId xmlns:a16="http://schemas.microsoft.com/office/drawing/2014/main" id="{30659EAF-979C-5E4E-BF1E-6045C06FEA5D}"/>
              </a:ext>
            </a:extLst>
          </p:cNvPr>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印度</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3" name="Text Box 21">
            <a:extLst>
              <a:ext uri="{FF2B5EF4-FFF2-40B4-BE49-F238E27FC236}">
                <a16:creationId xmlns:a16="http://schemas.microsoft.com/office/drawing/2014/main" id="{DFEE2DA5-F02F-3542-90B9-A4364B6B3F94}"/>
              </a:ext>
            </a:extLst>
          </p:cNvPr>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缅甸</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8" name="Line 26">
            <a:extLst>
              <a:ext uri="{FF2B5EF4-FFF2-40B4-BE49-F238E27FC236}">
                <a16:creationId xmlns:a16="http://schemas.microsoft.com/office/drawing/2014/main" id="{58550F34-E3A4-FA41-9156-96080528A43B}"/>
              </a:ext>
            </a:extLst>
          </p:cNvPr>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15401" name="Text Box 28">
            <a:extLst>
              <a:ext uri="{FF2B5EF4-FFF2-40B4-BE49-F238E27FC236}">
                <a16:creationId xmlns:a16="http://schemas.microsoft.com/office/drawing/2014/main" id="{E74E219E-1636-5246-A85F-D8A640BAE73F}"/>
              </a:ext>
            </a:extLst>
          </p:cNvPr>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CIC</a:t>
            </a:r>
          </a:p>
        </p:txBody>
      </p:sp>
      <p:sp>
        <p:nvSpPr>
          <p:cNvPr id="361496" name="Text Box 24">
            <a:extLst>
              <a:ext uri="{FF2B5EF4-FFF2-40B4-BE49-F238E27FC236}">
                <a16:creationId xmlns:a16="http://schemas.microsoft.com/office/drawing/2014/main" id="{A1152AAC-5D30-6047-8E60-8F4EFC0434F2}"/>
              </a:ext>
            </a:extLst>
          </p:cNvPr>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新加坡</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315403" name="Rounded Rectangle 1">
            <a:extLst>
              <a:ext uri="{FF2B5EF4-FFF2-40B4-BE49-F238E27FC236}">
                <a16:creationId xmlns:a16="http://schemas.microsoft.com/office/drawing/2014/main" id="{6BB8DD4D-43B8-6843-B909-C218D3C8AAFE}"/>
              </a:ext>
            </a:extLst>
          </p:cNvPr>
          <p:cNvSpPr>
            <a:spLocks noChangeArrowheads="1"/>
          </p:cNvSpPr>
          <p:nvPr/>
        </p:nvSpPr>
        <p:spPr bwMode="auto">
          <a:xfrm>
            <a:off x="2627313" y="-1588"/>
            <a:ext cx="2160587" cy="2305051"/>
          </a:xfrm>
          <a:prstGeom prst="roundRect">
            <a:avLst>
              <a:gd name="adj" fmla="val 16667"/>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15404" name="Picture 5" descr="Crossroads-Logo">
            <a:extLst>
              <a:ext uri="{FF2B5EF4-FFF2-40B4-BE49-F238E27FC236}">
                <a16:creationId xmlns:a16="http://schemas.microsoft.com/office/drawing/2014/main" id="{054E73C4-B62D-5D4B-97DE-E044BD414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42875"/>
            <a:ext cx="16573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3">
            <a:extLst>
              <a:ext uri="{FF2B5EF4-FFF2-40B4-BE49-F238E27FC236}">
                <a16:creationId xmlns:a16="http://schemas.microsoft.com/office/drawing/2014/main" id="{C09A1D55-6BEF-0440-ADB8-DA6A1F119D8D}"/>
              </a:ext>
            </a:extLst>
          </p:cNvPr>
          <p:cNvSpPr txBox="1">
            <a:spLocks noChangeArrowheads="1"/>
          </p:cNvSpPr>
          <p:nvPr/>
        </p:nvSpPr>
        <p:spPr bwMode="auto">
          <a:xfrm>
            <a:off x="6875463" y="4221163"/>
            <a:ext cx="1906587"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菲律宾</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2" name="Text Box 13">
            <a:extLst>
              <a:ext uri="{FF2B5EF4-FFF2-40B4-BE49-F238E27FC236}">
                <a16:creationId xmlns:a16="http://schemas.microsoft.com/office/drawing/2014/main" id="{7E3518C6-5E9F-5D4B-8C35-47EEE5EC7006}"/>
              </a:ext>
            </a:extLst>
          </p:cNvPr>
          <p:cNvSpPr txBox="1">
            <a:spLocks noChangeArrowheads="1"/>
          </p:cNvSpPr>
          <p:nvPr/>
        </p:nvSpPr>
        <p:spPr bwMode="auto">
          <a:xfrm>
            <a:off x="-33338" y="64293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意大利</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25" name="Text Box 13">
            <a:extLst>
              <a:ext uri="{FF2B5EF4-FFF2-40B4-BE49-F238E27FC236}">
                <a16:creationId xmlns:a16="http://schemas.microsoft.com/office/drawing/2014/main" id="{94BA9AAF-7932-0D40-A253-86EC07F9A54C}"/>
              </a:ext>
            </a:extLst>
          </p:cNvPr>
          <p:cNvSpPr txBox="1">
            <a:spLocks noChangeArrowheads="1"/>
          </p:cNvSpPr>
          <p:nvPr/>
        </p:nvSpPr>
        <p:spPr bwMode="auto">
          <a:xfrm>
            <a:off x="-36513" y="1541463"/>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荷兰</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26" name="Text Box 17">
            <a:extLst>
              <a:ext uri="{FF2B5EF4-FFF2-40B4-BE49-F238E27FC236}">
                <a16:creationId xmlns:a16="http://schemas.microsoft.com/office/drawing/2014/main" id="{819B98CA-8343-4F4F-96F2-63EC152267C4}"/>
              </a:ext>
            </a:extLst>
          </p:cNvPr>
          <p:cNvSpPr txBox="1">
            <a:spLocks noChangeArrowheads="1"/>
          </p:cNvSpPr>
          <p:nvPr/>
        </p:nvSpPr>
        <p:spPr bwMode="auto">
          <a:xfrm>
            <a:off x="5724525" y="1700213"/>
            <a:ext cx="1905000" cy="40005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韩国</a:t>
            </a:r>
            <a:endParaRPr kumimoji="0" lang="en-US" altLang="en-US" sz="20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4" name="Text Box 17">
            <a:extLst>
              <a:ext uri="{FF2B5EF4-FFF2-40B4-BE49-F238E27FC236}">
                <a16:creationId xmlns:a16="http://schemas.microsoft.com/office/drawing/2014/main" id="{8344BF84-2985-4041-8B9F-B2C59DB8D8D7}"/>
              </a:ext>
            </a:extLst>
          </p:cNvPr>
          <p:cNvSpPr txBox="1">
            <a:spLocks noChangeArrowheads="1"/>
          </p:cNvSpPr>
          <p:nvPr/>
        </p:nvSpPr>
        <p:spPr bwMode="auto">
          <a:xfrm>
            <a:off x="9390063" y="16065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zh-CN" altLang="en-US" sz="1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香港</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a:cs typeface="ＭＳ Ｐゴシック" charset="0"/>
            </a:endParaRPr>
          </a:p>
        </p:txBody>
      </p:sp>
      <p:sp>
        <p:nvSpPr>
          <p:cNvPr id="27" name="Text Box 17">
            <a:extLst>
              <a:ext uri="{FF2B5EF4-FFF2-40B4-BE49-F238E27FC236}">
                <a16:creationId xmlns:a16="http://schemas.microsoft.com/office/drawing/2014/main" id="{70EF9C05-B65E-484D-957E-DC690BA65D89}"/>
              </a:ext>
            </a:extLst>
          </p:cNvPr>
          <p:cNvSpPr txBox="1">
            <a:spLocks noChangeArrowheads="1"/>
          </p:cNvSpPr>
          <p:nvPr/>
        </p:nvSpPr>
        <p:spPr bwMode="auto">
          <a:xfrm>
            <a:off x="9390063" y="2400300"/>
            <a:ext cx="1905000"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台湾</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8" name="Text Box 21">
            <a:extLst>
              <a:ext uri="{FF2B5EF4-FFF2-40B4-BE49-F238E27FC236}">
                <a16:creationId xmlns:a16="http://schemas.microsoft.com/office/drawing/2014/main" id="{B3634A17-BC13-1243-995A-2CED13C66426}"/>
              </a:ext>
            </a:extLst>
          </p:cNvPr>
          <p:cNvSpPr txBox="1">
            <a:spLocks noChangeArrowheads="1"/>
          </p:cNvSpPr>
          <p:nvPr/>
        </p:nvSpPr>
        <p:spPr bwMode="auto">
          <a:xfrm>
            <a:off x="9390063" y="3086100"/>
            <a:ext cx="1905000"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中国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9" name="Text Box 21">
            <a:extLst>
              <a:ext uri="{FF2B5EF4-FFF2-40B4-BE49-F238E27FC236}">
                <a16:creationId xmlns:a16="http://schemas.microsoft.com/office/drawing/2014/main" id="{C8E28395-181A-2547-BE38-AB4B2D3521EC}"/>
              </a:ext>
            </a:extLst>
          </p:cNvPr>
          <p:cNvSpPr txBox="1">
            <a:spLocks noChangeArrowheads="1"/>
          </p:cNvSpPr>
          <p:nvPr/>
        </p:nvSpPr>
        <p:spPr bwMode="auto">
          <a:xfrm>
            <a:off x="9436100" y="5578475"/>
            <a:ext cx="1905000"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印尼</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0" name="Text Box 21">
            <a:extLst>
              <a:ext uri="{FF2B5EF4-FFF2-40B4-BE49-F238E27FC236}">
                <a16:creationId xmlns:a16="http://schemas.microsoft.com/office/drawing/2014/main" id="{7C48E6D9-2748-1847-B3FF-019584F4FAF7}"/>
              </a:ext>
            </a:extLst>
          </p:cNvPr>
          <p:cNvSpPr txBox="1">
            <a:spLocks noChangeArrowheads="1"/>
          </p:cNvSpPr>
          <p:nvPr/>
        </p:nvSpPr>
        <p:spPr bwMode="auto">
          <a:xfrm>
            <a:off x="9390063" y="4748213"/>
            <a:ext cx="1655762"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马来西亚</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1" name="Text Box 21">
            <a:extLst>
              <a:ext uri="{FF2B5EF4-FFF2-40B4-BE49-F238E27FC236}">
                <a16:creationId xmlns:a16="http://schemas.microsoft.com/office/drawing/2014/main" id="{2FBF1AD1-941E-6445-835E-C048B49DABD4}"/>
              </a:ext>
            </a:extLst>
          </p:cNvPr>
          <p:cNvSpPr txBox="1">
            <a:spLocks noChangeArrowheads="1"/>
          </p:cNvSpPr>
          <p:nvPr/>
        </p:nvSpPr>
        <p:spPr bwMode="auto">
          <a:xfrm>
            <a:off x="7219950" y="55895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新西兰</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2" name="Text Box 13">
            <a:extLst>
              <a:ext uri="{FF2B5EF4-FFF2-40B4-BE49-F238E27FC236}">
                <a16:creationId xmlns:a16="http://schemas.microsoft.com/office/drawing/2014/main" id="{CB93CC55-4509-E046-9386-D7228ECA3D87}"/>
              </a:ext>
            </a:extLst>
          </p:cNvPr>
          <p:cNvSpPr txBox="1">
            <a:spLocks noChangeArrowheads="1"/>
          </p:cNvSpPr>
          <p:nvPr/>
        </p:nvSpPr>
        <p:spPr bwMode="auto">
          <a:xfrm>
            <a:off x="-22225" y="1993900"/>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黎巴嫩</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3" name="Text Box 13">
            <a:extLst>
              <a:ext uri="{FF2B5EF4-FFF2-40B4-BE49-F238E27FC236}">
                <a16:creationId xmlns:a16="http://schemas.microsoft.com/office/drawing/2014/main" id="{EA7186FB-E87D-CF4F-8FBB-77521EF8B49D}"/>
              </a:ext>
            </a:extLst>
          </p:cNvPr>
          <p:cNvSpPr txBox="1">
            <a:spLocks noChangeArrowheads="1"/>
          </p:cNvSpPr>
          <p:nvPr/>
        </p:nvSpPr>
        <p:spPr bwMode="auto">
          <a:xfrm>
            <a:off x="0" y="4797425"/>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津巴布韦</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4" name="Text Box 17">
            <a:extLst>
              <a:ext uri="{FF2B5EF4-FFF2-40B4-BE49-F238E27FC236}">
                <a16:creationId xmlns:a16="http://schemas.microsoft.com/office/drawing/2014/main" id="{966D31E2-7648-B84D-88FF-08F2143094FC}"/>
              </a:ext>
            </a:extLst>
          </p:cNvPr>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日本</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Tree>
    <p:extLst>
      <p:ext uri="{BB962C8B-B14F-4D97-AF65-F5344CB8AC3E}">
        <p14:creationId xmlns:p14="http://schemas.microsoft.com/office/powerpoint/2010/main" val="1424464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6" descr="Preaching Home as Relationships May 2014.jpg">
            <a:extLst>
              <a:ext uri="{FF2B5EF4-FFF2-40B4-BE49-F238E27FC236}">
                <a16:creationId xmlns:a16="http://schemas.microsoft.com/office/drawing/2014/main" id="{5AFFDC2A-8936-5649-B072-A1DBC1D539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a:extLst>
              <a:ext uri="{FF2B5EF4-FFF2-40B4-BE49-F238E27FC236}">
                <a16:creationId xmlns:a16="http://schemas.microsoft.com/office/drawing/2014/main" id="{D28E1492-70E2-D44B-8110-60CA9885FF0D}"/>
              </a:ext>
            </a:extLst>
          </p:cNvPr>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r>
              <a:rPr lang="en-US" altLang="en-US" sz="6600">
                <a:solidFill>
                  <a:schemeClr val="bg1"/>
                </a:solidFill>
              </a:rPr>
              <a:t>Our People</a:t>
            </a:r>
            <a:endParaRPr lang="en-US" altLang="en-US" sz="6600"/>
          </a:p>
        </p:txBody>
      </p:sp>
      <p:pic>
        <p:nvPicPr>
          <p:cNvPr id="319491" name="Picture 7" descr="Crossroads-Logo.jpg">
            <a:extLst>
              <a:ext uri="{FF2B5EF4-FFF2-40B4-BE49-F238E27FC236}">
                <a16:creationId xmlns:a16="http://schemas.microsoft.com/office/drawing/2014/main" id="{F2B7C44E-B620-9148-86E8-3FFDA072C0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D1164537-10AD-8D4A-8F9C-1E61E7186E0D}"/>
              </a:ext>
            </a:extLst>
          </p:cNvPr>
          <p:cNvSpPr txBox="1">
            <a:spLocks noChangeArrowheads="1"/>
          </p:cNvSpPr>
          <p:nvPr/>
        </p:nvSpPr>
        <p:spPr bwMode="auto">
          <a:xfrm>
            <a:off x="0" y="5657850"/>
            <a:ext cx="9144000" cy="9302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用经文讲道</a:t>
            </a:r>
            <a:endParaRPr kumimoji="0" lang="en-US" altLang="en-US" sz="44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64562001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en-US" sz="4400" b="1" dirty="0">
                <a:solidFill>
                  <a:srgbClr val="FFFFFF"/>
                </a:solidFill>
                <a:effectLst>
                  <a:glow rad="101600">
                    <a:srgbClr val="000000"/>
                  </a:glow>
                </a:effectLst>
                <a:latin typeface="Arial" charset="0"/>
              </a:rPr>
              <a:t>2016: 65 </a:t>
            </a:r>
            <a:r>
              <a:rPr lang="zh-CN" altLang="en-US" sz="4400" b="1" dirty="0">
                <a:solidFill>
                  <a:srgbClr val="FFFFFF"/>
                </a:solidFill>
                <a:effectLst>
                  <a:glow rad="101600">
                    <a:srgbClr val="000000"/>
                  </a:glow>
                </a:effectLst>
                <a:latin typeface="Arial" charset="0"/>
              </a:rPr>
              <a:t>个人来自</a:t>
            </a:r>
            <a:r>
              <a:rPr lang="en-US" sz="4400" b="1" dirty="0">
                <a:solidFill>
                  <a:srgbClr val="FFFFFF"/>
                </a:solidFill>
                <a:effectLst>
                  <a:glow rad="101600">
                    <a:srgbClr val="000000"/>
                  </a:glow>
                </a:effectLst>
                <a:latin typeface="Arial" charset="0"/>
              </a:rPr>
              <a:t>20 </a:t>
            </a:r>
            <a:r>
              <a:rPr lang="zh-CN" altLang="en-US" sz="4400" b="1" dirty="0">
                <a:solidFill>
                  <a:srgbClr val="FFFFFF"/>
                </a:solidFill>
                <a:effectLst>
                  <a:glow rad="101600">
                    <a:srgbClr val="000000"/>
                  </a:glow>
                </a:effectLst>
                <a:latin typeface="Arial" charset="0"/>
              </a:rPr>
              <a:t>个国家</a:t>
            </a:r>
            <a:endParaRPr lang="en-US" sz="4400" b="1" dirty="0">
              <a:solidFill>
                <a:srgbClr val="000000"/>
              </a:solidFill>
              <a:effectLst>
                <a:glow rad="1016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334772385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zh-CN" altLang="en-US" sz="4400" b="1" dirty="0">
                <a:solidFill>
                  <a:schemeClr val="bg1"/>
                </a:solidFill>
                <a:effectLst>
                  <a:glow rad="190500">
                    <a:srgbClr val="000000"/>
                  </a:glow>
                </a:effectLst>
                <a:latin typeface="Arial" charset="0"/>
              </a:rPr>
              <a:t>新神的学生在</a:t>
            </a:r>
            <a:r>
              <a:rPr lang="en-US" altLang="zh-CN" sz="4400" b="1" dirty="0">
                <a:solidFill>
                  <a:schemeClr val="bg1"/>
                </a:solidFill>
                <a:effectLst>
                  <a:glow rad="190500">
                    <a:srgbClr val="000000"/>
                  </a:glow>
                </a:effectLst>
                <a:latin typeface="Arial" charset="0"/>
              </a:rPr>
              <a:t>CIC</a:t>
            </a:r>
            <a:r>
              <a:rPr lang="zh-CN" altLang="en-US" sz="4400" b="1" dirty="0">
                <a:solidFill>
                  <a:schemeClr val="bg1"/>
                </a:solidFill>
                <a:effectLst>
                  <a:glow rad="190500">
                    <a:srgbClr val="000000"/>
                  </a:glow>
                </a:effectLst>
                <a:latin typeface="Arial" charset="0"/>
              </a:rPr>
              <a:t>服侍</a:t>
            </a:r>
            <a:endParaRPr lang="en-US" sz="4400" b="1" dirty="0">
              <a:solidFill>
                <a:schemeClr val="bg1"/>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258824024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304800" y="533400"/>
            <a:ext cx="8229600" cy="1143000"/>
          </a:xfrm>
        </p:spPr>
        <p:txBody>
          <a:bodyPr/>
          <a:lstStyle/>
          <a:p>
            <a:r>
              <a:rPr lang="en-US">
                <a:solidFill>
                  <a:schemeClr val="accent1"/>
                </a:solidFill>
                <a:latin typeface="Arial" charset="0"/>
                <a:ea typeface="ＭＳ Ｐゴシック" charset="0"/>
                <a:cs typeface="ＭＳ Ｐゴシック" charset="0"/>
              </a:rPr>
              <a:t>Missions Giving</a:t>
            </a:r>
          </a:p>
        </p:txBody>
      </p:sp>
      <p:graphicFrame>
        <p:nvGraphicFramePr>
          <p:cNvPr id="2693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spid="_x0000_s36900" name="Worksheet" r:id="rId4" imgW="38785800" imgH="23812500" progId="Excel.Sheet.8">
                  <p:embed/>
                </p:oleObj>
              </mc:Choice>
              <mc:Fallback>
                <p:oleObj name="Worksheet" r:id="rId4" imgW="38785800" imgH="238125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14006"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spcBef>
                <a:spcPct val="0"/>
              </a:spcBef>
              <a:defRPr/>
            </a:pPr>
            <a:r>
              <a:rPr lang="en-US" sz="4400" b="1" dirty="0">
                <a:solidFill>
                  <a:srgbClr val="FFFFFF"/>
                </a:solidFill>
                <a:latin typeface="Arial" pitchFamily="-105" charset="0"/>
                <a:ea typeface="ＭＳ Ｐゴシック" pitchFamily="-105" charset="-128"/>
              </a:rPr>
              <a:t>20%</a:t>
            </a:r>
          </a:p>
        </p:txBody>
      </p:sp>
      <p:pic>
        <p:nvPicPr>
          <p:cNvPr id="38918" name="Picture 6" descr="Babychen Family Jan 0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 y="2819400"/>
            <a:ext cx="39624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61744" y="743634"/>
            <a:ext cx="5010911" cy="707886"/>
          </a:xfrm>
          <a:prstGeom prst="rect">
            <a:avLst/>
          </a:prstGeom>
          <a:solidFill>
            <a:schemeClr val="bg1"/>
          </a:solidFill>
        </p:spPr>
        <p:txBody>
          <a:bodyPr wrap="square" rtlCol="0">
            <a:spAutoFit/>
          </a:bodyPr>
          <a:lstStyle/>
          <a:p>
            <a:r>
              <a:rPr lang="zh-CN" altLang="en-US" sz="4000" dirty="0"/>
              <a:t>宣教奉献</a:t>
            </a:r>
            <a:endParaRPr lang="en-GB" sz="4000" dirty="0"/>
          </a:p>
        </p:txBody>
      </p:sp>
    </p:spTree>
    <p:extLst>
      <p:ext uri="{BB962C8B-B14F-4D97-AF65-F5344CB8AC3E}">
        <p14:creationId xmlns:p14="http://schemas.microsoft.com/office/powerpoint/2010/main" val="4220157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亲爱的，不要效法恶，应该效法善。行善的属于　神，作恶的没有见过　神。</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(v. 11</a:t>
            </a:r>
            <a:r>
              <a:rPr lang="zh-CN" altLang="en-US" sz="3600" b="1" dirty="0">
                <a:effectLst>
                  <a:glow rad="127000">
                    <a:schemeClr val="tx1"/>
                  </a:glow>
                </a:effectLst>
                <a:latin typeface="Arial" charset="0"/>
                <a:ea typeface="ＭＳ Ｐゴシック" charset="0"/>
                <a:cs typeface="ＭＳ Ｐゴシック" charset="0"/>
              </a:rPr>
              <a:t>　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883143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885545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2038351"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41" name="Text Box 9"/>
          <p:cNvSpPr txBox="1">
            <a:spLocks noChangeArrowheads="1"/>
          </p:cNvSpPr>
          <p:nvPr/>
        </p:nvSpPr>
        <p:spPr bwMode="auto">
          <a:xfrm>
            <a:off x="2411413" y="1412875"/>
            <a:ext cx="6481762" cy="3170099"/>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baseline="30000" dirty="0">
                <a:solidFill>
                  <a:srgbClr val="FFFFFF"/>
                </a:solidFill>
                <a:effectLst>
                  <a:outerShdw blurRad="38100" dist="38100" dir="2700000" algn="tl">
                    <a:srgbClr val="000000">
                      <a:alpha val="43137"/>
                    </a:srgbClr>
                  </a:outerShdw>
                </a:effectLst>
                <a:latin typeface="Arial" charset="0"/>
              </a:rPr>
              <a:t>12</a:t>
            </a:r>
            <a:r>
              <a:rPr lang="zh-CN" altLang="en-US" sz="4000" b="1" dirty="0">
                <a:solidFill>
                  <a:srgbClr val="FFFFFF"/>
                </a:solidFill>
                <a:effectLst>
                  <a:outerShdw blurRad="38100" dist="38100" dir="2700000" algn="tl">
                    <a:srgbClr val="000000">
                      <a:alpha val="43137"/>
                    </a:srgbClr>
                  </a:outerShdw>
                </a:effectLst>
                <a:latin typeface="Arial" charset="0"/>
              </a:rPr>
              <a:t>低米丢行善，有众人为他作证，</a:t>
            </a:r>
            <a:r>
              <a:rPr lang="zh-CN" altLang="en-US" sz="4000" b="1" dirty="0">
                <a:solidFill>
                  <a:srgbClr val="FFFF00"/>
                </a:solidFill>
                <a:effectLst>
                  <a:outerShdw blurRad="38100" dist="38100" dir="2700000" algn="tl">
                    <a:srgbClr val="000000">
                      <a:alpha val="43137"/>
                    </a:srgbClr>
                  </a:outerShdw>
                </a:effectLst>
                <a:latin typeface="Arial" charset="0"/>
              </a:rPr>
              <a:t>真理</a:t>
            </a:r>
            <a:r>
              <a:rPr lang="zh-CN" altLang="en-US" sz="4000" b="1" dirty="0">
                <a:solidFill>
                  <a:srgbClr val="FFFFFF"/>
                </a:solidFill>
                <a:effectLst>
                  <a:outerShdw blurRad="38100" dist="38100" dir="2700000" algn="tl">
                    <a:srgbClr val="000000">
                      <a:alpha val="43137"/>
                    </a:srgbClr>
                  </a:outerShdw>
                </a:effectLst>
                <a:latin typeface="Arial" charset="0"/>
              </a:rPr>
              <a:t>本身也为他作证。我们也为他作证，你知道我们的见证是</a:t>
            </a:r>
            <a:r>
              <a:rPr lang="zh-CN" altLang="en-US" sz="4000" b="1" dirty="0">
                <a:solidFill>
                  <a:srgbClr val="FFFF00"/>
                </a:solidFill>
                <a:effectLst>
                  <a:outerShdw blurRad="38100" dist="38100" dir="2700000" algn="tl">
                    <a:srgbClr val="000000">
                      <a:alpha val="43137"/>
                    </a:srgbClr>
                  </a:outerShdw>
                </a:effectLst>
                <a:latin typeface="Arial" charset="0"/>
              </a:rPr>
              <a:t>真的</a:t>
            </a:r>
            <a:r>
              <a:rPr lang="zh-CN" altLang="en-US" sz="4000" b="1" dirty="0">
                <a:solidFill>
                  <a:srgbClr val="FFFFFF"/>
                </a:solidFill>
                <a:effectLst>
                  <a:outerShdw blurRad="38100" dist="38100" dir="2700000" algn="tl">
                    <a:srgbClr val="000000">
                      <a:alpha val="43137"/>
                    </a:srgbClr>
                  </a:outerShdw>
                </a:effectLst>
                <a:latin typeface="Arial" charset="0"/>
              </a:rPr>
              <a:t>。</a:t>
            </a:r>
            <a:endParaRPr lang="en-US" altLang="zh-CN" sz="4000" b="1" dirty="0">
              <a:solidFill>
                <a:srgbClr val="FFFFFF"/>
              </a:solidFill>
              <a:effectLst>
                <a:outerShdw blurRad="38100" dist="38100" dir="2700000" algn="tl">
                  <a:srgbClr val="000000">
                    <a:alpha val="43137"/>
                  </a:srgbClr>
                </a:outerShdw>
              </a:effectLst>
              <a:latin typeface="Arial" charset="0"/>
            </a:endParaRPr>
          </a:p>
        </p:txBody>
      </p:sp>
      <p:sp>
        <p:nvSpPr>
          <p:cNvPr id="273413" name="Rectangle 5"/>
          <p:cNvSpPr>
            <a:spLocks noChangeArrowheads="1"/>
          </p:cNvSpPr>
          <p:nvPr/>
        </p:nvSpPr>
        <p:spPr bwMode="auto">
          <a:xfrm>
            <a:off x="2438664" y="211138"/>
            <a:ext cx="1882246" cy="769441"/>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sz="4400" b="1" dirty="0">
                <a:solidFill>
                  <a:srgbClr val="000000"/>
                </a:solidFill>
                <a:latin typeface="Arial" charset="0"/>
                <a:ea typeface="ＭＳ Ｐゴシック" charset="0"/>
              </a:rPr>
              <a:t>低米丢</a:t>
            </a:r>
            <a:endParaRPr lang="en-US" sz="44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45103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1" end="1"/>
                                            </p:txEl>
                                          </p:spTgt>
                                        </p:tgtEl>
                                        <p:attrNameLst>
                                          <p:attrName>style.visibility</p:attrName>
                                        </p:attrNameLst>
                                      </p:cBhvr>
                                      <p:to>
                                        <p:strVal val="visible"/>
                                      </p:to>
                                    </p:set>
                                    <p:anim calcmode="lin" valueType="num">
                                      <p:cBhvr additive="base">
                                        <p:cTn id="7"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1" name="Rectangle 1"/>
          <p:cNvSpPr>
            <a:spLocks noGrp="1"/>
          </p:cNvSpPr>
          <p:nvPr>
            <p:ph type="title"/>
          </p:nvPr>
        </p:nvSpPr>
        <p:spPr>
          <a:xfrm>
            <a:off x="0" y="0"/>
            <a:ext cx="9144000" cy="765175"/>
          </a:xfrm>
          <a:solidFill>
            <a:srgbClr val="8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ormAutofit fontScale="90000"/>
          </a:bodyPr>
          <a:lstStyle/>
          <a:p>
            <a:pPr defTabSz="182563" eaLnBrk="1">
              <a:lnSpc>
                <a:spcPct val="115000"/>
              </a:lnSpc>
              <a:spcBef>
                <a:spcPts val="400"/>
              </a:spcBef>
              <a:defRPr/>
            </a:pPr>
            <a:r>
              <a:rPr lang="ja-JP" altLang="en-US" sz="4600" b="1" dirty="0">
                <a:solidFill>
                  <a:srgbClr val="FFFFFF"/>
                </a:solidFill>
                <a:latin typeface="SimSun" pitchFamily="2" charset="-122"/>
                <a:ea typeface="SimSun" pitchFamily="2" charset="-122"/>
                <a:sym typeface="SimSun" pitchFamily="2" charset="-122"/>
              </a:rPr>
              <a:t>把自己投资在可靠的人身上！</a:t>
            </a:r>
            <a:endParaRPr lang="en-US" altLang="en-US" sz="4600" b="1" dirty="0">
              <a:solidFill>
                <a:srgbClr val="FFFFFF"/>
              </a:solidFill>
              <a:latin typeface="SimSun" pitchFamily="2" charset="-122"/>
              <a:ea typeface="SimSun" pitchFamily="2" charset="-122"/>
              <a:sym typeface="SimSun" pitchFamily="2" charset="-122"/>
            </a:endParaRPr>
          </a:p>
        </p:txBody>
      </p:sp>
      <p:pic>
        <p:nvPicPr>
          <p:cNvPr id="40962" name="Picture 2" descr="image.png"/>
          <p:cNvPicPr>
            <a:picLocks noChangeAspect="1"/>
          </p:cNvPicPr>
          <p:nvPr/>
        </p:nvPicPr>
        <p:blipFill>
          <a:blip r:embed="rId3"/>
          <a:srcRect t="24263"/>
          <a:stretch>
            <a:fillRect/>
          </a:stretch>
        </p:blipFill>
        <p:spPr bwMode="auto">
          <a:xfrm>
            <a:off x="0" y="1122363"/>
            <a:ext cx="2916238"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descr="image.png"/>
          <p:cNvPicPr>
            <a:picLocks noChangeAspect="1"/>
          </p:cNvPicPr>
          <p:nvPr/>
        </p:nvPicPr>
        <p:blipFill>
          <a:blip r:embed="rId4"/>
          <a:srcRect l="13078" r="10126"/>
          <a:stretch>
            <a:fillRect/>
          </a:stretch>
        </p:blipFill>
        <p:spPr bwMode="auto">
          <a:xfrm>
            <a:off x="5592763" y="3789363"/>
            <a:ext cx="3551237"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descr="image.png"/>
          <p:cNvPicPr>
            <a:picLocks noChangeAspect="1"/>
          </p:cNvPicPr>
          <p:nvPr/>
        </p:nvPicPr>
        <p:blipFill>
          <a:blip r:embed="rId5"/>
          <a:srcRect/>
          <a:stretch>
            <a:fillRect/>
          </a:stretch>
        </p:blipFill>
        <p:spPr bwMode="auto">
          <a:xfrm>
            <a:off x="12700" y="3787775"/>
            <a:ext cx="5592763" cy="306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5" name="AutoShape 5"/>
          <p:cNvSpPr>
            <a:spLocks/>
          </p:cNvSpPr>
          <p:nvPr/>
        </p:nvSpPr>
        <p:spPr bwMode="auto">
          <a:xfrm>
            <a:off x="2916238" y="865188"/>
            <a:ext cx="6227762" cy="2894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「从前你在许多见证人面前听过我的教导，你要把这些教导传给忠信可靠、能够教导他人的人。」（提后</a:t>
            </a:r>
            <a:r>
              <a:rPr kumimoji="0" lang="en-US" altLang="ja-JP"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2:2</a:t>
            </a:r>
            <a:r>
              <a:rPr kumimoji="0" lang="ja-JP"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当代译本）</a:t>
            </a:r>
            <a:endParaRPr kumimoji="0" lang="en-US"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endParaRPr>
          </a:p>
        </p:txBody>
      </p:sp>
      <p:grpSp>
        <p:nvGrpSpPr>
          <p:cNvPr id="503815" name="Group 6"/>
          <p:cNvGrpSpPr>
            <a:grpSpLocks/>
          </p:cNvGrpSpPr>
          <p:nvPr/>
        </p:nvGrpSpPr>
        <p:grpSpPr bwMode="auto">
          <a:xfrm>
            <a:off x="195263" y="5659438"/>
            <a:ext cx="1152525" cy="647700"/>
            <a:chOff x="0" y="0"/>
            <a:chExt cx="1152525" cy="647700"/>
          </a:xfrm>
        </p:grpSpPr>
        <p:sp>
          <p:nvSpPr>
            <p:cNvPr id="40967" name="AutoShape 7"/>
            <p:cNvSpPr>
              <a:spLocks/>
            </p:cNvSpPr>
            <p:nvPr/>
          </p:nvSpPr>
          <p:spPr bwMode="auto">
            <a:xfrm>
              <a:off x="0" y="0"/>
              <a:ext cx="1152525" cy="647700"/>
            </a:xfrm>
            <a:custGeom>
              <a:avLst/>
              <a:gdLst>
                <a:gd name="T0" fmla="*/ 576263 w 21600"/>
                <a:gd name="T1" fmla="*/ 323850 h 21600"/>
                <a:gd name="T2" fmla="*/ 576263 w 21600"/>
                <a:gd name="T3" fmla="*/ 323850 h 21600"/>
                <a:gd name="T4" fmla="*/ 576263 w 21600"/>
                <a:gd name="T5" fmla="*/ 323850 h 21600"/>
                <a:gd name="T6" fmla="*/ 576263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68" name="AutoShape 8"/>
            <p:cNvSpPr>
              <a:spLocks/>
            </p:cNvSpPr>
            <p:nvPr/>
          </p:nvSpPr>
          <p:spPr bwMode="auto">
            <a:xfrm>
              <a:off x="0" y="104775"/>
              <a:ext cx="115252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7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保罗</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6" name="Group 9"/>
          <p:cNvGrpSpPr>
            <a:grpSpLocks/>
          </p:cNvGrpSpPr>
          <p:nvPr/>
        </p:nvGrpSpPr>
        <p:grpSpPr bwMode="auto">
          <a:xfrm>
            <a:off x="1279525" y="5661025"/>
            <a:ext cx="1441450" cy="647700"/>
            <a:chOff x="0" y="0"/>
            <a:chExt cx="1441450" cy="647700"/>
          </a:xfrm>
        </p:grpSpPr>
        <p:sp>
          <p:nvSpPr>
            <p:cNvPr id="40970" name="AutoShape 10"/>
            <p:cNvSpPr>
              <a:spLocks/>
            </p:cNvSpPr>
            <p:nvPr/>
          </p:nvSpPr>
          <p:spPr bwMode="auto">
            <a:xfrm>
              <a:off x="0" y="0"/>
              <a:ext cx="1441450" cy="647700"/>
            </a:xfrm>
            <a:custGeom>
              <a:avLst/>
              <a:gdLst>
                <a:gd name="T0" fmla="*/ 720725 w 21600"/>
                <a:gd name="T1" fmla="*/ 323850 h 21600"/>
                <a:gd name="T2" fmla="*/ 720725 w 21600"/>
                <a:gd name="T3" fmla="*/ 323850 h 21600"/>
                <a:gd name="T4" fmla="*/ 720725 w 21600"/>
                <a:gd name="T5" fmla="*/ 323850 h 21600"/>
                <a:gd name="T6" fmla="*/ 720725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1" name="AutoShape 11"/>
            <p:cNvSpPr>
              <a:spLocks/>
            </p:cNvSpPr>
            <p:nvPr/>
          </p:nvSpPr>
          <p:spPr bwMode="auto">
            <a:xfrm>
              <a:off x="0" y="111125"/>
              <a:ext cx="14414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提摩太</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7" name="Group 12"/>
          <p:cNvGrpSpPr>
            <a:grpSpLocks/>
          </p:cNvGrpSpPr>
          <p:nvPr/>
        </p:nvGrpSpPr>
        <p:grpSpPr bwMode="auto">
          <a:xfrm>
            <a:off x="2555875" y="5661025"/>
            <a:ext cx="1476375" cy="647700"/>
            <a:chOff x="0" y="0"/>
            <a:chExt cx="1476375" cy="647700"/>
          </a:xfrm>
        </p:grpSpPr>
        <p:sp>
          <p:nvSpPr>
            <p:cNvPr id="40973" name="AutoShape 13"/>
            <p:cNvSpPr>
              <a:spLocks/>
            </p:cNvSpPr>
            <p:nvPr/>
          </p:nvSpPr>
          <p:spPr bwMode="auto">
            <a:xfrm>
              <a:off x="0" y="0"/>
              <a:ext cx="1476375" cy="647700"/>
            </a:xfrm>
            <a:custGeom>
              <a:avLst/>
              <a:gdLst>
                <a:gd name="T0" fmla="*/ 738188 w 21600"/>
                <a:gd name="T1" fmla="*/ 323850 h 21600"/>
                <a:gd name="T2" fmla="*/ 738188 w 21600"/>
                <a:gd name="T3" fmla="*/ 323850 h 21600"/>
                <a:gd name="T4" fmla="*/ 738188 w 21600"/>
                <a:gd name="T5" fmla="*/ 323850 h 21600"/>
                <a:gd name="T6" fmla="*/ 738188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4" name="AutoShape 14"/>
            <p:cNvSpPr>
              <a:spLocks/>
            </p:cNvSpPr>
            <p:nvPr/>
          </p:nvSpPr>
          <p:spPr bwMode="auto">
            <a:xfrm>
              <a:off x="0" y="111125"/>
              <a:ext cx="1476375"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忠信可靠</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8" name="Group 15"/>
          <p:cNvGrpSpPr>
            <a:grpSpLocks/>
          </p:cNvGrpSpPr>
          <p:nvPr/>
        </p:nvGrpSpPr>
        <p:grpSpPr bwMode="auto">
          <a:xfrm>
            <a:off x="12700" y="977900"/>
            <a:ext cx="2916238" cy="609600"/>
            <a:chOff x="0" y="-1"/>
            <a:chExt cx="2916238" cy="609884"/>
          </a:xfrm>
        </p:grpSpPr>
        <p:sp>
          <p:nvSpPr>
            <p:cNvPr id="40976" name="AutoShape 16"/>
            <p:cNvSpPr>
              <a:spLocks/>
            </p:cNvSpPr>
            <p:nvPr/>
          </p:nvSpPr>
          <p:spPr bwMode="auto">
            <a:xfrm>
              <a:off x="0" y="17470"/>
              <a:ext cx="2916238" cy="574943"/>
            </a:xfrm>
            <a:custGeom>
              <a:avLst/>
              <a:gdLst>
                <a:gd name="T0" fmla="*/ 1458119 w 21600"/>
                <a:gd name="T1" fmla="*/ 287472 h 21600"/>
                <a:gd name="T2" fmla="*/ 1458119 w 21600"/>
                <a:gd name="T3" fmla="*/ 287472 h 21600"/>
                <a:gd name="T4" fmla="*/ 1458119 w 21600"/>
                <a:gd name="T5" fmla="*/ 287472 h 21600"/>
                <a:gd name="T6" fmla="*/ 1458119 w 21600"/>
                <a:gd name="T7" fmla="*/ 28747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7" name="AutoShape 17"/>
            <p:cNvSpPr>
              <a:spLocks/>
            </p:cNvSpPr>
            <p:nvPr/>
          </p:nvSpPr>
          <p:spPr bwMode="auto">
            <a:xfrm>
              <a:off x="0" y="-1"/>
              <a:ext cx="2916238" cy="6098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marL="0" marR="0" lvl="0" indent="0" algn="ctr" defTabSz="457200" rtl="0" eaLnBrk="1" fontAlgn="auto" latinLnBrk="0" hangingPunct="1">
                <a:lnSpc>
                  <a:spcPct val="100000"/>
                </a:lnSpc>
                <a:spcBef>
                  <a:spcPts val="8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Times New Roman Bold" charset="0"/>
                <a:sym typeface="Times New Roman Bold" charset="0"/>
              </a:endParaRPr>
            </a:p>
          </p:txBody>
        </p:sp>
      </p:grpSp>
      <p:sp>
        <p:nvSpPr>
          <p:cNvPr id="40978" name="AutoShape 18"/>
          <p:cNvSpPr>
            <a:spLocks/>
          </p:cNvSpPr>
          <p:nvPr/>
        </p:nvSpPr>
        <p:spPr bwMode="auto">
          <a:xfrm>
            <a:off x="4335463" y="5783263"/>
            <a:ext cx="952500" cy="80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他人</a:t>
            </a:r>
            <a:endParaRPr kumimoji="0" lang="en-US" altLang="en-US" sz="12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endParaRPr>
          </a:p>
        </p:txBody>
      </p:sp>
      <p:sp>
        <p:nvSpPr>
          <p:cNvPr id="2" name="Rectangle 1"/>
          <p:cNvSpPr/>
          <p:nvPr/>
        </p:nvSpPr>
        <p:spPr>
          <a:xfrm>
            <a:off x="412750" y="1020763"/>
            <a:ext cx="1831975" cy="585787"/>
          </a:xfrm>
          <a:prstGeom prst="rect">
            <a:avLst/>
          </a:prstGeom>
        </p:spPr>
        <p:txBody>
          <a:bodyPr wrap="none">
            <a:spAutoFit/>
          </a:bodyPr>
          <a:lstStyle/>
          <a:p>
            <a:pPr marL="0" marR="0" lvl="0" indent="0" algn="ctr" defTabSz="41073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1" i="0" u="none" strike="noStrike" kern="1200" cap="none" spc="0" normalizeH="0" baseline="0" noProof="0" dirty="0" err="1">
                <a:ln>
                  <a:noFill/>
                </a:ln>
                <a:solidFill>
                  <a:srgbClr val="000000"/>
                </a:solidFill>
                <a:effectLst/>
                <a:uLnTx/>
                <a:uFillTx/>
                <a:latin typeface="SimSun" panose="02010600030101010101" pitchFamily="2" charset="-122"/>
                <a:ea typeface="SimSun" panose="02010600030101010101" pitchFamily="2" charset="-122"/>
                <a:cs typeface="+mn-cs"/>
                <a:sym typeface="Times New Roman Bold" charset="0"/>
              </a:rPr>
              <a:t>门徒训练</a:t>
            </a:r>
            <a:endParaRPr kumimoji="0" lang="en-US" sz="32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mn-cs"/>
              <a:sym typeface="Times New Roman Bold" charset="0"/>
            </a:endParaRPr>
          </a:p>
        </p:txBody>
      </p:sp>
    </p:spTree>
    <p:extLst>
      <p:ext uri="{BB962C8B-B14F-4D97-AF65-F5344CB8AC3E}">
        <p14:creationId xmlns:p14="http://schemas.microsoft.com/office/powerpoint/2010/main" val="3921743254"/>
      </p:ext>
    </p:extLst>
  </p:cSld>
  <p:clrMapOvr>
    <a:overrideClrMapping bg1="lt1" tx1="dk1" bg2="lt2" tx2="dk2" accent1="accent1" accent2="accent2" accent3="accent3" accent4="accent4" accent5="accent5" accent6="accent6" hlink="hlink" folHlink="folHlink"/>
  </p:clrMapOvr>
  <p:transition spd="med"/>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133600" y="228600"/>
            <a:ext cx="4876800" cy="1066800"/>
          </a:xfrm>
          <a:solidFill>
            <a:schemeClr val="tx1"/>
          </a:solidFill>
        </p:spPr>
        <p:txBody>
          <a:bodyPr/>
          <a:lstStyle/>
          <a:p>
            <a:pPr algn="ctr" eaLnBrk="1" hangingPunct="1"/>
            <a:r>
              <a:rPr lang="zh-CN" altLang="en-US" sz="3200" b="1">
                <a:solidFill>
                  <a:schemeClr val="bg1"/>
                </a:solidFill>
                <a:latin typeface="Arial" pitchFamily="34" charset="0"/>
                <a:ea typeface="SimSun" pitchFamily="2" charset="-122"/>
              </a:rPr>
              <a:t>亚洲国家之中的差传活动</a:t>
            </a:r>
          </a:p>
        </p:txBody>
      </p:sp>
      <p:sp>
        <p:nvSpPr>
          <p:cNvPr id="33795" name="Text Box 3"/>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309</a:t>
            </a:r>
          </a:p>
        </p:txBody>
      </p:sp>
      <p:sp>
        <p:nvSpPr>
          <p:cNvPr id="33796"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3797"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j033929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9" descr="j014898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要施舍</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076868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show="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1475656" y="228600"/>
            <a:ext cx="6822207" cy="1066800"/>
          </a:xfrm>
          <a:solidFill>
            <a:srgbClr val="002060"/>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Missions in Singapore 2009</a:t>
            </a:r>
            <a:br>
              <a:rPr lang="en-US" altLang="zh-CN" sz="3200" b="1" dirty="0">
                <a:solidFill>
                  <a:schemeClr val="bg1"/>
                </a:solidFill>
                <a:latin typeface="Arial" charset="0"/>
                <a:ea typeface="ＭＳ Ｐゴシック" charset="0"/>
                <a:cs typeface="ＭＳ Ｐゴシック" charset="0"/>
              </a:rPr>
            </a:br>
            <a:r>
              <a:rPr lang="en-US" altLang="zh-CN" sz="3200" b="1" dirty="0">
                <a:solidFill>
                  <a:schemeClr val="bg1"/>
                </a:solidFill>
                <a:latin typeface="Arial" charset="0"/>
                <a:ea typeface="ＭＳ Ｐゴシック" charset="0"/>
                <a:cs typeface="ＭＳ Ｐゴシック" charset="0"/>
              </a:rPr>
              <a:t>= 200 Believers per Missionary</a:t>
            </a:r>
            <a:endParaRPr lang="en-US" sz="3200" b="1" dirty="0">
              <a:solidFill>
                <a:schemeClr val="bg1"/>
              </a:solidFill>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Missions in Singapore 2014</a:t>
            </a:r>
            <a:br>
              <a:rPr kumimoji="0" lang="en-US" altLang="zh-CN"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altLang="zh-CN"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350 Believers per Missionary</a:t>
            </a:r>
            <a:endPar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2370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9" grpId="0" animBg="1"/>
      <p:bldP spid="5"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show="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About one third of churches haven’t sent out even one career missionary</a:t>
            </a:r>
            <a:endParaRPr lang="en-US" sz="3200" b="1" dirty="0">
              <a:solidFill>
                <a:schemeClr val="bg1"/>
              </a:solidFill>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Our church is one of the 9 that has sent out four missionaries.</a:t>
            </a:r>
            <a:endPar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4822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1208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en-US" sz="6000" b="1">
                <a:solidFill>
                  <a:schemeClr val="bg1"/>
                </a:solidFill>
                <a:latin typeface="Arial" charset="0"/>
                <a:ea typeface="ヒラギノ角ゴ Pro W3" charset="0"/>
                <a:cs typeface="ヒラギノ角ゴ Pro W3" charset="0"/>
              </a:rPr>
              <a:t>Crossroads in Missions</a:t>
            </a: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2149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24%</a:t>
            </a: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41563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en-US" sz="5400" b="1" dirty="0">
                <a:solidFill>
                  <a:srgbClr val="FFFFFF"/>
                </a:solidFill>
                <a:latin typeface="Arial" charset="0"/>
                <a:ea typeface="+mj-ea"/>
                <a:cs typeface="+mj-cs"/>
              </a:rPr>
              <a:t>The </a:t>
            </a:r>
            <a:r>
              <a:rPr lang="en-US" sz="5400" b="1" dirty="0" err="1">
                <a:solidFill>
                  <a:srgbClr val="FFFFFF"/>
                </a:solidFill>
                <a:latin typeface="Arial" charset="0"/>
                <a:ea typeface="+mj-ea"/>
                <a:cs typeface="+mj-cs"/>
              </a:rPr>
              <a:t>Coreas</a:t>
            </a:r>
            <a:r>
              <a:rPr lang="en-US" sz="5400" b="1" dirty="0">
                <a:solidFill>
                  <a:srgbClr val="FFFFFF"/>
                </a:solidFill>
                <a:latin typeface="Arial" charset="0"/>
                <a:ea typeface="+mj-ea"/>
                <a:cs typeface="+mj-cs"/>
              </a:rPr>
              <a:t> in Bangkok</a:t>
            </a:r>
            <a:endParaRPr lang="th-TH" sz="5400" b="1" dirty="0">
              <a:solidFill>
                <a:srgbClr val="FFFFFF"/>
              </a:solidFill>
              <a:latin typeface="Arial"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$1500 quarterly through March</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4457328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$1500 quarterly through 2020</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Athan &amp; Chanchan in India/USA</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Tree>
    <p:extLst>
      <p:ext uri="{BB962C8B-B14F-4D97-AF65-F5344CB8AC3E}">
        <p14:creationId xmlns:p14="http://schemas.microsoft.com/office/powerpoint/2010/main" val="16928327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5400" b="1" i="0" u="none" strike="noStrike" kern="1200" cap="none" spc="0" normalizeH="0" baseline="0" noProof="0" dirty="0">
                <a:ln>
                  <a:noFill/>
                </a:ln>
                <a:solidFill>
                  <a:srgbClr val="FFFFFF"/>
                </a:solidFill>
                <a:effectLst/>
                <a:uLnTx/>
                <a:uFillTx/>
                <a:latin typeface="Arial" charset="0"/>
                <a:ea typeface="+mj-ea"/>
                <a:cs typeface="+mj-cs"/>
              </a:rPr>
              <a:t>Family in Central Asia</a:t>
            </a: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$1200 annually</a:t>
            </a:r>
            <a:endParaRPr kumimoji="0" lang="th-TH"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84310805"/>
      </p:ext>
    </p:extLst>
  </p:cSld>
  <p:clrMapOvr>
    <a:masterClrMapping/>
  </p:clrMapOvr>
  <p:transition>
    <p:wedge/>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dirty="0">
                <a:solidFill>
                  <a:srgbClr val="800000"/>
                </a:solidFill>
                <a:latin typeface="Calibri"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800000"/>
              </a:solidFill>
              <a:effectLst/>
              <a:uLnTx/>
              <a:uFillTx/>
              <a:latin typeface="Calibri" charset="0"/>
              <a:ea typeface="ＭＳ Ｐゴシック"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Jonathan Stone in Myanmar</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$900 quarterly</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5337296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53447"/>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4000" b="1" dirty="0">
                <a:solidFill>
                  <a:schemeClr val="bg1"/>
                </a:solidFill>
                <a:effectLst>
                  <a:outerShdw blurRad="38100" dist="38100" dir="2700000" algn="tl">
                    <a:srgbClr val="000000">
                      <a:alpha val="43137"/>
                    </a:srgbClr>
                  </a:outerShdw>
                </a:effectLst>
              </a:rPr>
              <a:t>莎拉</a:t>
            </a:r>
            <a:r>
              <a:rPr lang="en-US" sz="4000" b="1" dirty="0">
                <a:solidFill>
                  <a:schemeClr val="bg1"/>
                </a:solidFill>
                <a:effectLst>
                  <a:outerShdw blurRad="38100" dist="38100" dir="2700000" algn="tl">
                    <a:srgbClr val="000000">
                      <a:alpha val="43137"/>
                    </a:srgbClr>
                  </a:outerShdw>
                </a:effectLst>
              </a:rPr>
              <a:t> </a:t>
            </a:r>
            <a:r>
              <a:rPr lang="zh-CN" altLang="en-US" sz="4000" b="1" dirty="0">
                <a:solidFill>
                  <a:schemeClr val="bg1"/>
                </a:solidFill>
                <a:effectLst>
                  <a:outerShdw blurRad="38100" dist="38100" dir="2700000" algn="tl">
                    <a:srgbClr val="000000">
                      <a:alpha val="43137"/>
                    </a:srgbClr>
                  </a:outerShdw>
                </a:effectLst>
              </a:rPr>
              <a:t>和 挪亚</a:t>
            </a:r>
            <a:endParaRPr lang="en-US" sz="4000" b="1" i="1" kern="1200" dirty="0">
              <a:solidFill>
                <a:srgbClr val="FFFFFF"/>
              </a:solidFill>
              <a:effectLst>
                <a:outerShdw blurRad="38100" dist="38100" dir="2700000" algn="tl">
                  <a:srgbClr val="000000">
                    <a:alpha val="43137"/>
                  </a:srgbClr>
                </a:outerShdw>
              </a:effectLst>
              <a:latin typeface="Arial"/>
              <a:ea typeface="ＭＳ Ｐゴシック"/>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rPr>
              <a:t>Former Young Adult Coordinator(s)</a:t>
            </a:r>
            <a:endPar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endParaRPr>
          </a:p>
        </p:txBody>
      </p:sp>
    </p:spTree>
    <p:extLst>
      <p:ext uri="{BB962C8B-B14F-4D97-AF65-F5344CB8AC3E}">
        <p14:creationId xmlns:p14="http://schemas.microsoft.com/office/powerpoint/2010/main" val="697796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zh-CN" alt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当每个人所看到的真理是不同的， 我要怎么样持守真理</a:t>
            </a:r>
            <a:r>
              <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endPar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USA Weekend</a:t>
            </a:r>
            <a:r>
              <a:rPr kumimoji="0" lang="en-US" sz="3600" b="1" i="0"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 Report on Religion (1996)</a:t>
            </a:r>
            <a:r>
              <a:rPr kumimoji="0" lang="zh-CN" altLang="en-US" sz="3600" b="1" i="0"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的记者</a:t>
            </a:r>
            <a:endParaRPr kumimoji="0" lang="en-US" sz="3600" b="1" i="0"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2950859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zh-CN" altLang="en-US" b="1" dirty="0"/>
              <a:t>挪亚</a:t>
            </a:r>
            <a:r>
              <a:rPr lang="en-US" b="1" dirty="0"/>
              <a:t> (</a:t>
            </a:r>
            <a:r>
              <a:rPr lang="en-US" b="1" dirty="0" err="1"/>
              <a:t>Chiru</a:t>
            </a:r>
            <a:r>
              <a:rPr lang="en-US" b="1" dirty="0"/>
              <a:t> </a:t>
            </a:r>
            <a:r>
              <a:rPr lang="zh-CN" altLang="en-US" b="1" dirty="0"/>
              <a:t>族</a:t>
            </a:r>
            <a:r>
              <a:rPr lang="en-US" b="1" dirty="0"/>
              <a:t>, </a:t>
            </a:r>
            <a:r>
              <a:rPr lang="zh-CN" altLang="en-US" b="1" dirty="0"/>
              <a:t>曼尼普尔</a:t>
            </a:r>
            <a:r>
              <a:rPr lang="en-US" b="1" dirty="0"/>
              <a:t>)</a:t>
            </a:r>
          </a:p>
        </p:txBody>
      </p:sp>
    </p:spTree>
    <p:extLst>
      <p:ext uri="{BB962C8B-B14F-4D97-AF65-F5344CB8AC3E}">
        <p14:creationId xmlns:p14="http://schemas.microsoft.com/office/powerpoint/2010/main" val="6768302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zh-CN" altLang="en-US" b="1" dirty="0"/>
              <a:t>挪亚</a:t>
            </a:r>
            <a:r>
              <a:rPr lang="en-US" b="1" dirty="0"/>
              <a:t> (</a:t>
            </a:r>
            <a:r>
              <a:rPr lang="en-US" b="1" dirty="0" err="1"/>
              <a:t>Chiru</a:t>
            </a:r>
            <a:r>
              <a:rPr lang="en-US" b="1" dirty="0"/>
              <a:t> </a:t>
            </a:r>
            <a:r>
              <a:rPr lang="zh-CN" altLang="en-US" b="1" dirty="0"/>
              <a:t>族</a:t>
            </a:r>
            <a:r>
              <a:rPr lang="en-US" b="1" dirty="0"/>
              <a:t>, </a:t>
            </a:r>
            <a:r>
              <a:rPr lang="zh-CN" altLang="en-US" b="1" dirty="0"/>
              <a:t>曼尼普尔</a:t>
            </a:r>
            <a:r>
              <a:rPr lang="en-US" b="1" dirty="0"/>
              <a:t>)</a:t>
            </a:r>
          </a:p>
        </p:txBody>
      </p:sp>
    </p:spTree>
    <p:extLst>
      <p:ext uri="{BB962C8B-B14F-4D97-AF65-F5344CB8AC3E}">
        <p14:creationId xmlns:p14="http://schemas.microsoft.com/office/powerpoint/2010/main" val="15950904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Balance relationships with tasks (13-15).</a:t>
            </a: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b="1" dirty="0">
                <a:solidFill>
                  <a:srgbClr val="FFFFFF"/>
                </a:solidFill>
                <a:effectLst>
                  <a:glow rad="127000">
                    <a:srgbClr val="000000"/>
                  </a:glow>
                </a:effectLst>
                <a:latin typeface="Arial" charset="0"/>
                <a:ea typeface="ＭＳ Ｐゴシック" charset="0"/>
                <a:cs typeface="ＭＳ Ｐゴシック" charset="0"/>
              </a:rPr>
              <a:t>"</a:t>
            </a:r>
            <a:r>
              <a:rPr lang="zh-CN" altLang="en-US" b="1" dirty="0">
                <a:solidFill>
                  <a:srgbClr val="FFFFFF"/>
                </a:solidFill>
                <a:effectLst>
                  <a:glow rad="127000">
                    <a:srgbClr val="000000"/>
                  </a:glow>
                </a:effectLst>
                <a:latin typeface="Arial" charset="0"/>
                <a:ea typeface="ＭＳ Ｐゴシック" charset="0"/>
                <a:cs typeface="ＭＳ Ｐゴシック" charset="0"/>
              </a:rPr>
              <a:t> 我还有许多话要写给你，可是我不愿借用笔墨。 </a:t>
            </a:r>
            <a:r>
              <a:rPr lang="en-US" altLang="zh-CN" b="1" baseline="30000" dirty="0">
                <a:solidFill>
                  <a:srgbClr val="FFFFFF"/>
                </a:solidFill>
                <a:effectLst>
                  <a:glow rad="127000">
                    <a:srgbClr val="000000"/>
                  </a:glow>
                </a:effectLst>
                <a:latin typeface="Arial" charset="0"/>
                <a:ea typeface="ＭＳ Ｐゴシック" charset="0"/>
                <a:cs typeface="ＭＳ Ｐゴシック" charset="0"/>
              </a:rPr>
              <a:t>14</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我盼望很快就见到你，当面谈谈。 </a:t>
            </a:r>
            <a:r>
              <a:rPr lang="en-US" altLang="zh-CN" b="1" baseline="30000" dirty="0">
                <a:solidFill>
                  <a:srgbClr val="FFFFFF"/>
                </a:solidFill>
                <a:effectLst>
                  <a:glow rad="127000">
                    <a:srgbClr val="000000"/>
                  </a:glow>
                </a:effectLst>
                <a:latin typeface="Arial" charset="0"/>
                <a:ea typeface="ＭＳ Ｐゴシック" charset="0"/>
                <a:cs typeface="ＭＳ Ｐゴシック" charset="0"/>
              </a:rPr>
              <a:t>15</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愿你平安。这里的朋友都问候你。请你一一提名问候你那里的朋友。</a:t>
            </a:r>
            <a:r>
              <a:rPr lang="ru-RU"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 </a:t>
            </a:r>
          </a:p>
          <a:p>
            <a:pPr>
              <a:defRPr/>
            </a:pPr>
            <a:r>
              <a:rPr lang="en-US" b="1" dirty="0">
                <a:solidFill>
                  <a:srgbClr val="FFFFFF"/>
                </a:solidFill>
                <a:effectLst>
                  <a:glow rad="127000">
                    <a:srgbClr val="000000"/>
                  </a:glow>
                </a:effectLst>
                <a:latin typeface="Arial" charset="0"/>
                <a:ea typeface="ＭＳ Ｐゴシック" charset="0"/>
                <a:cs typeface="ＭＳ Ｐゴシック" charset="0"/>
              </a:rPr>
              <a:t>(vv. 13-15 </a:t>
            </a:r>
            <a:r>
              <a:rPr lang="zh-CN" altLang="en-US" b="1" cap="small" dirty="0">
                <a:solidFill>
                  <a:srgbClr val="FFFFFF"/>
                </a:solidFill>
                <a:effectLst>
                  <a:glow rad="127000">
                    <a:srgbClr val="000000"/>
                  </a:glow>
                </a:effectLst>
                <a:latin typeface="Arial" charset="0"/>
                <a:ea typeface="ＭＳ Ｐゴシック" charset="0"/>
                <a:cs typeface="ＭＳ Ｐゴシック" charset="0"/>
              </a:rPr>
              <a:t>ＣＮＶＳ</a:t>
            </a: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55606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74644C-0E89-F14C-AFB2-CAC034A42BF4}"/>
              </a:ext>
            </a:extLst>
          </p:cNvPr>
          <p:cNvGrpSpPr/>
          <p:nvPr/>
        </p:nvGrpSpPr>
        <p:grpSpPr>
          <a:xfrm>
            <a:off x="-7938" y="-26988"/>
            <a:ext cx="9151938" cy="7192963"/>
            <a:chOff x="-7938" y="-26988"/>
            <a:chExt cx="9151938" cy="7192963"/>
          </a:xfrm>
        </p:grpSpPr>
        <p:pic>
          <p:nvPicPr>
            <p:cNvPr id="6" name="Picture 3" descr="truth in cross.jpg">
              <a:extLst>
                <a:ext uri="{FF2B5EF4-FFF2-40B4-BE49-F238E27FC236}">
                  <a16:creationId xmlns:a16="http://schemas.microsoft.com/office/drawing/2014/main" id="{A22F3FDB-91BC-E44C-AADB-8DD3575569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4B0DD5C-6EC8-5E4F-909F-6433760DF724}"/>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9F405699-BC12-B648-BE47-CD10E5239346}"/>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a:xfrm>
            <a:off x="163146" y="152400"/>
            <a:ext cx="4789854" cy="2362200"/>
          </a:xfrm>
        </p:spPr>
        <p:txBody>
          <a:bodyPr/>
          <a:lstStyle/>
          <a:p>
            <a:pPr>
              <a:defRPr/>
            </a:pPr>
            <a:r>
              <a:rPr lang="zh-CN" altLang="en-US" sz="5400" b="1" i="1" dirty="0">
                <a:effectLst>
                  <a:glow rad="101600">
                    <a:schemeClr val="bg1">
                      <a:alpha val="94000"/>
                    </a:schemeClr>
                  </a:glow>
                </a:effectLst>
              </a:rPr>
              <a:t>这封温暖</a:t>
            </a:r>
            <a:r>
              <a:rPr lang="en-US" altLang="zh-CN" sz="5400" b="1" i="1" dirty="0">
                <a:effectLst>
                  <a:glow rad="101600">
                    <a:schemeClr val="bg1">
                      <a:alpha val="94000"/>
                    </a:schemeClr>
                  </a:glow>
                </a:effectLst>
              </a:rPr>
              <a:t>, </a:t>
            </a:r>
            <a:r>
              <a:rPr lang="zh-CN" altLang="en-US" sz="5400" b="1" i="1" dirty="0">
                <a:effectLst>
                  <a:glow rad="101600">
                    <a:schemeClr val="bg1">
                      <a:alpha val="94000"/>
                    </a:schemeClr>
                  </a:glow>
                </a:effectLst>
              </a:rPr>
              <a:t>亲切的信件围旋在三个人之间</a:t>
            </a:r>
            <a:endParaRPr lang="en-US" altLang="zh-CN" sz="5400" b="1" i="1" dirty="0">
              <a:effectLst>
                <a:glow rad="101600">
                  <a:schemeClr val="bg1">
                    <a:alpha val="94000"/>
                  </a:schemeClr>
                </a:glow>
              </a:effectLst>
            </a:endParaRPr>
          </a:p>
        </p:txBody>
      </p:sp>
    </p:spTree>
    <p:extLst>
      <p:ext uri="{BB962C8B-B14F-4D97-AF65-F5344CB8AC3E}">
        <p14:creationId xmlns:p14="http://schemas.microsoft.com/office/powerpoint/2010/main" val="37226674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借着上帝为你安排的方式</a:t>
            </a:r>
            <a:r>
              <a:rPr lang="zh-CN" altLang="en-US" sz="4800" dirty="0">
                <a:solidFill>
                  <a:srgbClr val="FF0000"/>
                </a:solidFill>
                <a:effectLst>
                  <a:glow rad="101600">
                    <a:schemeClr val="bg1">
                      <a:alpha val="99000"/>
                    </a:schemeClr>
                  </a:glow>
                </a:effectLst>
                <a:latin typeface="Microsoft YaHei UI" panose="020B0503020204020204" pitchFamily="34" charset="-122"/>
                <a:ea typeface="Microsoft YaHei UI" panose="020B0503020204020204" pitchFamily="34" charset="-122"/>
              </a:rPr>
              <a:t>支持传教事工</a:t>
            </a:r>
            <a:r>
              <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 </a:t>
            </a: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来活出神的真理。</a:t>
            </a:r>
            <a:endPar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约翰三书</a:t>
            </a: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主要思想</a:t>
            </a:r>
            <a:endPar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1969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2277616" y="444625"/>
            <a:ext cx="4876800" cy="457200"/>
          </a:xfrm>
          <a:solidFill>
            <a:schemeClr val="tx1"/>
          </a:solidFill>
        </p:spPr>
        <p:txBody>
          <a:bodyPr/>
          <a:lstStyle/>
          <a:p>
            <a:pPr algn="ctr" eaLnBrk="1" hangingPunct="1"/>
            <a:r>
              <a:rPr lang="zh-SG"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总结概要</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2867"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307</a:t>
            </a:r>
          </a:p>
        </p:txBody>
      </p:sp>
      <p:sp>
        <p:nvSpPr>
          <p:cNvPr id="292869" name="Text Box 6"/>
          <p:cNvSpPr txBox="1">
            <a:spLocks noChangeArrowheads="1"/>
          </p:cNvSpPr>
          <p:nvPr/>
        </p:nvSpPr>
        <p:spPr bwMode="auto">
          <a:xfrm>
            <a:off x="1547664" y="1406755"/>
            <a:ext cx="6408712" cy="2554545"/>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约翰鼓励该犹</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继续支持宣教士</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，如底米丢传教士，忽略丢特腓（一个反对支持宣教士的不敬虔领袖）的反对，并帮助教会看到其在资助上帝工作上的责任。</a:t>
            </a: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62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309520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那么您又如何呢</a:t>
            </a:r>
            <a:r>
              <a:rPr lang="en-US" altLang="zh-CN" sz="2800" b="1" dirty="0">
                <a:solidFill>
                  <a:schemeClr val="bg1"/>
                </a:solidFill>
                <a:latin typeface="Arial" charset="0"/>
                <a:ea typeface="ＭＳ Ｐゴシック" charset="0"/>
                <a:cs typeface="ＭＳ Ｐゴシック" charset="0"/>
              </a:rPr>
              <a:t>?</a:t>
            </a:r>
            <a:endParaRPr lang="en-US" sz="2800" b="1" dirty="0">
              <a:solidFill>
                <a:schemeClr val="bg1"/>
              </a:solidFill>
              <a:latin typeface="Arial" charset="0"/>
              <a:ea typeface="ＭＳ Ｐゴシック" charset="0"/>
              <a:cs typeface="ＭＳ Ｐゴシック" charset="0"/>
            </a:endParaRPr>
          </a:p>
        </p:txBody>
      </p:sp>
      <p:sp>
        <p:nvSpPr>
          <p:cNvPr id="293891"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305</a:t>
            </a:r>
          </a:p>
        </p:txBody>
      </p:sp>
      <p:sp>
        <p:nvSpPr>
          <p:cNvPr id="293892" name="Rectangle 4"/>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endParaRPr lang="en-US">
              <a:solidFill>
                <a:srgbClr val="000000"/>
              </a:solidFill>
              <a:latin typeface="Times New Roman" charset="0"/>
              <a:ea typeface="ＭＳ Ｐゴシック" charset="0"/>
            </a:endParaRPr>
          </a:p>
        </p:txBody>
      </p:sp>
      <p:sp>
        <p:nvSpPr>
          <p:cNvPr id="293893" name="Text Box 6"/>
          <p:cNvSpPr txBox="1">
            <a:spLocks noChangeArrowheads="1"/>
          </p:cNvSpPr>
          <p:nvPr/>
        </p:nvSpPr>
        <p:spPr bwMode="auto">
          <a:xfrm>
            <a:off x="381000" y="3048000"/>
            <a:ext cx="8382000" cy="193899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3200" b="1" dirty="0">
                <a:solidFill>
                  <a:srgbClr val="000000"/>
                </a:solidFill>
                <a:latin typeface="Arial" charset="0"/>
              </a:rPr>
              <a:t>	</a:t>
            </a:r>
            <a:r>
              <a:rPr lang="zh-CN" altLang="en-US" sz="4000" b="1" dirty="0">
                <a:solidFill>
                  <a:srgbClr val="000000"/>
                </a:solidFill>
                <a:latin typeface="Arial" charset="0"/>
              </a:rPr>
              <a:t>	您是否有通过你的好客和财务来支持传教士以便促进福音</a:t>
            </a:r>
            <a:endParaRPr lang="en-US" altLang="zh-CN" sz="4000" b="1" dirty="0">
              <a:solidFill>
                <a:srgbClr val="000000"/>
              </a:solidFill>
              <a:latin typeface="Arial" charset="0"/>
            </a:endParaRPr>
          </a:p>
          <a:p>
            <a:pPr eaLnBrk="1" hangingPunct="1">
              <a:spcBef>
                <a:spcPct val="0"/>
              </a:spcBef>
            </a:pPr>
            <a:r>
              <a:rPr lang="zh-CN" altLang="en-US" sz="4000" b="1" dirty="0">
                <a:solidFill>
                  <a:srgbClr val="000000"/>
                </a:solidFill>
                <a:latin typeface="Arial" charset="0"/>
              </a:rPr>
              <a:t>的传播吗</a:t>
            </a:r>
            <a:r>
              <a:rPr lang="en-US" altLang="zh-CN" sz="4000" b="1" dirty="0">
                <a:solidFill>
                  <a:srgbClr val="000000"/>
                </a:solidFill>
                <a:latin typeface="Arial" charset="0"/>
              </a:rPr>
              <a:t>? </a:t>
            </a:r>
          </a:p>
        </p:txBody>
      </p:sp>
      <p:pic>
        <p:nvPicPr>
          <p:cNvPr id="293894" name="Picture 7" descr="j02220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9" descr="j017264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28600" y="3124200"/>
            <a:ext cx="2892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9303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110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3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3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4808925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zh-CN" altLang="en-US" sz="8000" b="1" i="1" dirty="0">
                <a:effectLst>
                  <a:glow rad="101600">
                    <a:schemeClr val="bg1">
                      <a:alpha val="94000"/>
                    </a:schemeClr>
                  </a:glow>
                </a:effectLst>
                <a:latin typeface="Microsoft YaHei UI" panose="020B0503020204020204" pitchFamily="34" charset="-122"/>
                <a:ea typeface="Microsoft YaHei UI" panose="020B0503020204020204" pitchFamily="34" charset="-122"/>
              </a:rPr>
              <a:t>真理是真理</a:t>
            </a:r>
            <a:endParaRPr lang="en-US" sz="8000" b="1" dirty="0">
              <a:effectLst>
                <a:glow rad="101600">
                  <a:schemeClr val="bg1">
                    <a:alpha val="94000"/>
                  </a:schemeClr>
                </a:glow>
              </a:effectLst>
              <a:latin typeface="Microsoft YaHei UI" panose="020B0503020204020204" pitchFamily="34" charset="-122"/>
              <a:ea typeface="Microsoft YaHei UI" panose="020B0503020204020204" pitchFamily="34" charset="-122"/>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即使无人相信，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真理仍是真理。</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即使万人相信，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谎言仍是谎言。</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95536" y="6165304"/>
            <a:ext cx="7512021" cy="722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10951479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481"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2" name="Rectangle 2"/>
          <p:cNvSpPr>
            <a:spLocks noGrp="1" noChangeArrowheads="1"/>
          </p:cNvSpPr>
          <p:nvPr>
            <p:ph type="ctrTitle"/>
          </p:nvPr>
        </p:nvSpPr>
        <p:spPr>
          <a:xfrm>
            <a:off x="0" y="215900"/>
            <a:ext cx="3894138" cy="1557338"/>
          </a:xfrm>
          <a:solidFill>
            <a:schemeClr val="tx1"/>
          </a:solidFill>
        </p:spPr>
        <p:txBody>
          <a:bodyPr/>
          <a:lstStyle/>
          <a:p>
            <a:pPr eaLnBrk="1" hangingPunct="1"/>
            <a:r>
              <a:rPr lang="en-US" b="1">
                <a:solidFill>
                  <a:schemeClr val="bg1"/>
                </a:solidFill>
                <a:latin typeface="Arial" charset="0"/>
                <a:ea typeface="ＭＳ Ｐゴシック" charset="0"/>
                <a:cs typeface="ＭＳ Ｐゴシック" charset="0"/>
              </a:rPr>
              <a:t>Nepal Teaching Trip</a:t>
            </a:r>
          </a:p>
        </p:txBody>
      </p:sp>
      <p:pic>
        <p:nvPicPr>
          <p:cNvPr id="276483"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975" y="4191000"/>
            <a:ext cx="1893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MG_04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8874" y="191706"/>
            <a:ext cx="4271460" cy="32035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74521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78530" name="Picture 1" descr="IMG_046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b="1" dirty="0">
                <a:solidFill>
                  <a:schemeClr val="bg1"/>
                </a:solidFill>
                <a:effectLst>
                  <a:glow rad="177800">
                    <a:schemeClr val="tx1">
                      <a:alpha val="94000"/>
                    </a:schemeClr>
                  </a:glow>
                </a:effectLst>
                <a:latin typeface="Calibri" charset="0"/>
              </a:rPr>
              <a:t>We lived with a Nepali Family</a:t>
            </a:r>
          </a:p>
        </p:txBody>
      </p:sp>
    </p:spTree>
    <p:extLst>
      <p:ext uri="{BB962C8B-B14F-4D97-AF65-F5344CB8AC3E}">
        <p14:creationId xmlns:p14="http://schemas.microsoft.com/office/powerpoint/2010/main" val="240748587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79554" name="Picture 2" descr="IMG_039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3555" y="368558"/>
            <a:ext cx="8730445" cy="1003300"/>
          </a:xfrm>
        </p:spPr>
        <p:txBody>
          <a:bodyPr/>
          <a:lstStyle/>
          <a:p>
            <a:pPr eaLnBrk="1" hangingPunct="1">
              <a:defRPr/>
            </a:pPr>
            <a:r>
              <a:rPr lang="en-US" b="1" dirty="0">
                <a:solidFill>
                  <a:schemeClr val="bg1"/>
                </a:solidFill>
                <a:effectLst>
                  <a:glow rad="177800">
                    <a:schemeClr val="tx1">
                      <a:alpha val="94000"/>
                    </a:schemeClr>
                  </a:glow>
                </a:effectLst>
                <a:latin typeface="Calibri" charset="0"/>
              </a:rPr>
              <a:t>We taught at the Himalayan Graduate School of Theology</a:t>
            </a:r>
          </a:p>
        </p:txBody>
      </p:sp>
    </p:spTree>
    <p:extLst>
      <p:ext uri="{BB962C8B-B14F-4D97-AF65-F5344CB8AC3E}">
        <p14:creationId xmlns:p14="http://schemas.microsoft.com/office/powerpoint/2010/main" val="242506893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0578" name="Picture 1" descr="IMG_068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49515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b="1" dirty="0">
                <a:solidFill>
                  <a:schemeClr val="bg1"/>
                </a:solidFill>
                <a:effectLst>
                  <a:glow rad="177800">
                    <a:schemeClr val="tx1">
                      <a:alpha val="94000"/>
                    </a:schemeClr>
                  </a:glow>
                </a:effectLst>
                <a:latin typeface="Calibri" charset="0"/>
              </a:rPr>
              <a:t>We had many small groups</a:t>
            </a:r>
          </a:p>
        </p:txBody>
      </p:sp>
      <p:pic>
        <p:nvPicPr>
          <p:cNvPr id="281603" name="IMG_0412.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255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13807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2626" name="Picture 1" descr="IMG_069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85787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3650" name="Picture 1" descr="IMG_06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93118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84674" name="Picture 1" descr="IMG_069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sz="4800" b="1" dirty="0">
                <a:solidFill>
                  <a:schemeClr val="bg1"/>
                </a:solidFill>
                <a:effectLst>
                  <a:glow rad="177800">
                    <a:schemeClr val="tx1">
                      <a:alpha val="94000"/>
                    </a:schemeClr>
                  </a:glow>
                </a:effectLst>
                <a:latin typeface="Calibri" charset="0"/>
              </a:rPr>
              <a:t>Assignments &amp; More Assignments!</a:t>
            </a:r>
          </a:p>
        </p:txBody>
      </p:sp>
    </p:spTree>
    <p:extLst>
      <p:ext uri="{BB962C8B-B14F-4D97-AF65-F5344CB8AC3E}">
        <p14:creationId xmlns:p14="http://schemas.microsoft.com/office/powerpoint/2010/main" val="231164273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5697" name="Picture 2" descr="IMG_06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sz="4800" b="1" dirty="0">
                <a:solidFill>
                  <a:schemeClr val="bg1"/>
                </a:solidFill>
                <a:effectLst>
                  <a:glow rad="177800">
                    <a:schemeClr val="tx1">
                      <a:alpha val="94000"/>
                    </a:schemeClr>
                  </a:glow>
                </a:effectLst>
                <a:latin typeface="Calibri" charset="0"/>
              </a:rPr>
              <a:t>Assignments &amp; More Assignments!</a:t>
            </a:r>
          </a:p>
        </p:txBody>
      </p:sp>
    </p:spTree>
    <p:extLst>
      <p:ext uri="{BB962C8B-B14F-4D97-AF65-F5344CB8AC3E}">
        <p14:creationId xmlns:p14="http://schemas.microsoft.com/office/powerpoint/2010/main" val="177756971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6722" name="Picture 1" descr="IMG_069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3120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rPr>
              <a:t>新约二十七本书信</a:t>
            </a:r>
            <a:endParaRPr 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十九本是关乎回应异端</a:t>
              </a:r>
              <a:r>
                <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Microsoft YaHei UI" panose="020B0503020204020204" pitchFamily="34" charset="-122"/>
                <a:ea typeface="Microsoft YaHei UI" panose="020B0503020204020204" pitchFamily="34" charset="-122"/>
              </a:rPr>
              <a:t>28</a:t>
            </a:r>
          </a:p>
        </p:txBody>
      </p:sp>
    </p:spTree>
    <p:extLst>
      <p:ext uri="{BB962C8B-B14F-4D97-AF65-F5344CB8AC3E}">
        <p14:creationId xmlns:p14="http://schemas.microsoft.com/office/powerpoint/2010/main" val="2185686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5" descr="Newly Baptized believ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刚受洗的信徒</a:t>
            </a:r>
            <a:endParaRPr lang="en-US"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341463269"/>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8770" name="IMG_0688.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683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Ananda </a:t>
            </a:r>
            <a:r>
              <a:rPr lang="en-US" sz="5400" b="1" dirty="0" err="1">
                <a:solidFill>
                  <a:schemeClr val="bg1"/>
                </a:solidFill>
                <a:effectLst>
                  <a:glow rad="177800">
                    <a:schemeClr val="tx1">
                      <a:alpha val="94000"/>
                    </a:schemeClr>
                  </a:glow>
                </a:effectLst>
                <a:latin typeface="Calibri" charset="0"/>
              </a:rPr>
              <a:t>Tamang</a:t>
            </a:r>
            <a:r>
              <a:rPr lang="en-US" sz="5400" b="1" dirty="0">
                <a:solidFill>
                  <a:schemeClr val="bg1"/>
                </a:solidFill>
                <a:effectLst>
                  <a:glow rad="177800">
                    <a:schemeClr val="tx1">
                      <a:alpha val="94000"/>
                    </a:schemeClr>
                  </a:glow>
                </a:effectLst>
                <a:latin typeface="Calibri" charset="0"/>
              </a:rPr>
              <a:t> </a:t>
            </a:r>
            <a:r>
              <a:rPr lang="zh-CN" altLang="en-US" sz="5400" b="1" dirty="0">
                <a:solidFill>
                  <a:schemeClr val="bg1"/>
                </a:solidFill>
                <a:effectLst>
                  <a:glow rad="177800">
                    <a:schemeClr val="tx1">
                      <a:alpha val="94000"/>
                    </a:schemeClr>
                  </a:glow>
                </a:effectLst>
                <a:latin typeface="Calibri" charset="0"/>
              </a:rPr>
              <a:t>牧师</a:t>
            </a:r>
            <a:endParaRPr lang="en-US" sz="54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84847610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89794" name="Picture 1" descr="Screen Shot 2013-03-24 at 12.48.2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482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a:solidFill>
            <a:srgbClr val="000000"/>
          </a:solidFill>
        </p:spPr>
        <p:txBody>
          <a:bodyPr/>
          <a:lstStyle/>
          <a:p>
            <a:pPr eaLnBrk="1" hangingPunct="1">
              <a:defRPr/>
            </a:pPr>
            <a:r>
              <a:rPr lang="en-US" b="1" dirty="0">
                <a:solidFill>
                  <a:schemeClr val="bg1"/>
                </a:solidFill>
                <a:effectLst>
                  <a:glow rad="177800">
                    <a:schemeClr val="tx1">
                      <a:alpha val="94000"/>
                    </a:schemeClr>
                  </a:glow>
                </a:effectLst>
                <a:latin typeface="Calibri" charset="0"/>
              </a:rPr>
              <a:t>Pastor Ananda Runs a Training School</a:t>
            </a:r>
          </a:p>
        </p:txBody>
      </p:sp>
    </p:spTree>
    <p:extLst>
      <p:ext uri="{BB962C8B-B14F-4D97-AF65-F5344CB8AC3E}">
        <p14:creationId xmlns:p14="http://schemas.microsoft.com/office/powerpoint/2010/main" val="377838266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90818" name="Picture 4" descr="nepal_ma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9425" y="2159000"/>
            <a:ext cx="4699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1" descr="national_flag_of_nepa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640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09261" y="-50801"/>
            <a:ext cx="5064459" cy="2099663"/>
          </a:xfrm>
        </p:spPr>
        <p:txBody>
          <a:bodyPr/>
          <a:lstStyle/>
          <a:p>
            <a:pPr eaLnBrk="1" hangingPunct="1">
              <a:defRPr/>
            </a:pPr>
            <a:r>
              <a:rPr lang="en-US" sz="4800" b="1" dirty="0">
                <a:solidFill>
                  <a:schemeClr val="bg1"/>
                </a:solidFill>
                <a:effectLst>
                  <a:glow rad="177800">
                    <a:schemeClr val="tx1">
                      <a:alpha val="94000"/>
                    </a:schemeClr>
                  </a:glow>
                </a:effectLst>
                <a:latin typeface="Calibri" charset="0"/>
              </a:rPr>
              <a:t>Thank God for the growth of the Nepali Church!</a:t>
            </a:r>
          </a:p>
        </p:txBody>
      </p:sp>
    </p:spTree>
    <p:extLst>
      <p:ext uri="{BB962C8B-B14F-4D97-AF65-F5344CB8AC3E}">
        <p14:creationId xmlns:p14="http://schemas.microsoft.com/office/powerpoint/2010/main" val="3254306099"/>
      </p:ext>
    </p:extLst>
  </p:cSld>
  <p:clrMapOvr>
    <a:overrideClrMapping bg1="lt1" tx1="dk1" bg2="lt2" tx2="dk2" accent1="accent1" accent2="accent2" accent3="accent3" accent4="accent4" accent5="accent5" accent6="accent6" hlink="hlink" folHlink="folHlink"/>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34764255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2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People Need the Lord</a:t>
            </a:r>
            <a:endParaRPr kumimoji="0" lang="en-US" sz="28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27" name="Shape 27"/>
          <p:cNvSpPr/>
          <p:nvPr/>
        </p:nvSpPr>
        <p:spPr>
          <a:xfrm>
            <a:off x="362242" y="5476756"/>
            <a:ext cx="8404162" cy="146431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18084</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1983 River Oaks Music Company   (Admin. by Capitol CMG Pub.) </a:t>
            </a:r>
            <a:b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Shepherd's Fold Music (Admin. by Capitol CMG Publishing)</a:t>
            </a:r>
            <a:b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a:t>
            </a:r>
            <a:r>
              <a:rPr kumimoji="0" lang="en-US" sz="2000" b="1" i="0" u="none" strike="noStrike" kern="0" cap="none" spc="0" normalizeH="0" baseline="0" noProof="0" dirty="0" err="1">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Licence</a:t>
            </a: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 277507</a:t>
            </a:r>
          </a:p>
        </p:txBody>
      </p:sp>
      <p:sp>
        <p:nvSpPr>
          <p:cNvPr id="5" name="Shape 26"/>
          <p:cNvSpPr txBox="1"/>
          <p:nvPr/>
        </p:nvSpPr>
        <p:spPr>
          <a:xfrm>
            <a:off x="0" y="1743475"/>
            <a:ext cx="9144000" cy="116562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2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Greg Nelson, Phill McHugh</a:t>
            </a:r>
            <a:endParaRPr kumimoji="0" lang="en-US" sz="24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0258695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Everyday they pass me by,</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I can see it in their eyes.</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Empty people filled with care,</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Headed who knows where?</a:t>
            </a:r>
            <a:endPar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p:txBody>
      </p:sp>
    </p:spTree>
    <p:extLst>
      <p:ext uri="{BB962C8B-B14F-4D97-AF65-F5344CB8AC3E}">
        <p14:creationId xmlns:p14="http://schemas.microsoft.com/office/powerpoint/2010/main" val="11223529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303"/>
            <a:ext cx="915466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On they go through private pain,</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Living fear to fear.</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Laughter hides their silent cries,</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Only Jesus hears.</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endParaRPr kumimoji="0" lang="en-US" sz="3600" b="1" i="0" u="none" strike="noStrike" kern="0" cap="none" spc="0" normalizeH="0" baseline="0" noProof="0" dirty="0">
              <a:ln>
                <a:noFill/>
              </a:ln>
              <a:solidFill>
                <a:prstClr val="white"/>
              </a:solidFill>
              <a:effectLst>
                <a:glow rad="254000">
                  <a:prstClr val="black"/>
                </a:glow>
              </a:effectLst>
              <a:uLnTx/>
              <a:uFillTx/>
              <a:latin typeface="Arial"/>
              <a:ea typeface="Arial"/>
              <a:cs typeface="Arial"/>
              <a:sym typeface="Arial"/>
              <a:rtl val="0"/>
            </a:endParaRPr>
          </a:p>
        </p:txBody>
      </p:sp>
    </p:spTree>
    <p:extLst>
      <p:ext uri="{BB962C8B-B14F-4D97-AF65-F5344CB8AC3E}">
        <p14:creationId xmlns:p14="http://schemas.microsoft.com/office/powerpoint/2010/main" val="5630140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7678450"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At the end of broken dreams, </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He's the open door.</a:t>
            </a:r>
          </a:p>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When will we realize, </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600" b="1" i="0" u="none" strike="noStrike" kern="1200" cap="none" spc="0" normalizeH="0" baseline="0" noProof="0">
                <a:ln>
                  <a:noFill/>
                </a:ln>
                <a:solidFill>
                  <a:prstClr val="white"/>
                </a:solidFill>
                <a:effectLst/>
                <a:uLnTx/>
                <a:uFillTx/>
                <a:latin typeface="Arial"/>
                <a:ea typeface="ＭＳ Ｐゴシック" charset="0"/>
                <a:cs typeface="+mn-cs"/>
              </a:rPr>
            </a:br>
            <a:endPar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p:txBody>
      </p:sp>
    </p:spTree>
    <p:extLst>
      <p:ext uri="{BB962C8B-B14F-4D97-AF65-F5344CB8AC3E}">
        <p14:creationId xmlns:p14="http://schemas.microsoft.com/office/powerpoint/2010/main" val="12412723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3381"/>
            <a:ext cx="4521792" cy="4524618"/>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We are called to take His light</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To a world where wrong seems right.</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What could be too great a cost</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For sharing Life with one who's lost?</a:t>
            </a:r>
          </a:p>
        </p:txBody>
      </p:sp>
    </p:spTree>
    <p:extLst>
      <p:ext uri="{BB962C8B-B14F-4D97-AF65-F5344CB8AC3E}">
        <p14:creationId xmlns:p14="http://schemas.microsoft.com/office/powerpoint/2010/main" val="139861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650" y="0"/>
            <a:ext cx="9301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zh-CN" altLang="en-US" sz="199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你</a:t>
            </a:r>
            <a:r>
              <a:rPr lang="zh-CN" alt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需要服从神的真理吗</a:t>
            </a:r>
            <a:r>
              <a:rPr 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a:t>
            </a: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2912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32"/>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379"/>
            <a:ext cx="9144000" cy="6905379"/>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Through His love our hearts can feel</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All the grief they bear.</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They must hear the Words of Life</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Only we can share.</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8123746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7678450"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At the end of broken dreams, </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He's the open door.</a:t>
            </a:r>
          </a:p>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When will we realize, </a:t>
            </a:r>
            <a:b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600" b="1" i="0" u="none" strike="noStrike" kern="1200" cap="none" spc="0" normalizeH="0" baseline="0" noProof="0">
                <a:ln>
                  <a:noFill/>
                </a:ln>
                <a:solidFill>
                  <a:prstClr val="white"/>
                </a:solidFill>
                <a:effectLst/>
                <a:uLnTx/>
                <a:uFillTx/>
                <a:latin typeface="Arial"/>
                <a:ea typeface="ＭＳ Ｐゴシック" charset="0"/>
                <a:cs typeface="+mn-cs"/>
              </a:rPr>
            </a:br>
            <a:endPar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p:txBody>
      </p:sp>
    </p:spTree>
    <p:extLst>
      <p:ext uri="{BB962C8B-B14F-4D97-AF65-F5344CB8AC3E}">
        <p14:creationId xmlns:p14="http://schemas.microsoft.com/office/powerpoint/2010/main" val="14868601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p:cNvSpPr>
            <a:spLocks noGrp="1" noChangeArrowheads="1"/>
          </p:cNvSpPr>
          <p:nvPr>
            <p:ph type="title" idx="4294967295"/>
          </p:nvPr>
        </p:nvSpPr>
        <p:spPr/>
        <p:txBody>
          <a:bodyPr/>
          <a:lstStyle/>
          <a:p>
            <a:pPr eaLnBrk="1" hangingPunct="1"/>
            <a:r>
              <a:rPr lang="en-US" altLang="en-US"/>
              <a:t>Song – “People need the Lord” 1</a:t>
            </a:r>
          </a:p>
        </p:txBody>
      </p:sp>
      <p:graphicFrame>
        <p:nvGraphicFramePr>
          <p:cNvPr id="17410" name="Object 2"/>
          <p:cNvGraphicFramePr>
            <a:graphicFrameLocks noChangeAspect="1"/>
          </p:cNvGraphicFramePr>
          <p:nvPr>
            <p:extLst>
              <p:ext uri="{D42A27DB-BD31-4B8C-83A1-F6EECF244321}">
                <p14:modId xmlns:p14="http://schemas.microsoft.com/office/powerpoint/2010/main" val="2419533221"/>
              </p:ext>
            </p:extLst>
          </p:nvPr>
        </p:nvGraphicFramePr>
        <p:xfrm>
          <a:off x="0" y="0"/>
          <a:ext cx="9144000" cy="6908374"/>
        </p:xfrm>
        <a:graphic>
          <a:graphicData uri="http://schemas.openxmlformats.org/presentationml/2006/ole">
            <mc:AlternateContent xmlns:mc="http://schemas.openxmlformats.org/markup-compatibility/2006">
              <mc:Choice xmlns:v="urn:schemas-microsoft-com:vml" Requires="v">
                <p:oleObj spid="_x0000_s17445" name="Slide" r:id="rId3" imgW="4470272" imgH="3352723" progId="PowerPoint.Slide.8">
                  <p:embed/>
                </p:oleObj>
              </mc:Choice>
              <mc:Fallback>
                <p:oleObj name="Slide" r:id="rId3" imgW="4470272" imgH="3352723"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8374"/>
                      </a:xfrm>
                      <a:prstGeom prst="rect">
                        <a:avLst/>
                      </a:prstGeom>
                      <a:noFill/>
                      <a:ln>
                        <a:noFill/>
                      </a:ln>
                      <a:effectLst/>
                    </p:spPr>
                  </p:pic>
                </p:oleObj>
              </mc:Fallback>
            </mc:AlternateContent>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2"/>
          <p:cNvSpPr>
            <a:spLocks noGrp="1" noChangeArrowheads="1"/>
          </p:cNvSpPr>
          <p:nvPr>
            <p:ph type="title" idx="4294967295"/>
          </p:nvPr>
        </p:nvSpPr>
        <p:spPr/>
        <p:txBody>
          <a:bodyPr/>
          <a:lstStyle/>
          <a:p>
            <a:pPr eaLnBrk="1" hangingPunct="1"/>
            <a:r>
              <a:rPr lang="en-US" altLang="en-US"/>
              <a:t>Song – “People need the Lord” 2</a:t>
            </a:r>
          </a:p>
        </p:txBody>
      </p:sp>
      <p:graphicFrame>
        <p:nvGraphicFramePr>
          <p:cNvPr id="1843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8469" name="Slide" r:id="rId3" imgW="4572139" imgH="3429175" progId="PowerPoint.Slide.8">
                  <p:embed/>
                </p:oleObj>
              </mc:Choice>
              <mc:Fallback>
                <p:oleObj name="Slide" r:id="rId3" imgW="4572139" imgH="3429175"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p:txBody>
          <a:bodyPr/>
          <a:lstStyle/>
          <a:p>
            <a:pPr eaLnBrk="1" hangingPunct="1"/>
            <a:r>
              <a:rPr lang="en-US" altLang="en-US"/>
              <a:t>Song – “People need the Lord” 3</a:t>
            </a:r>
          </a:p>
        </p:txBody>
      </p:sp>
      <p:graphicFrame>
        <p:nvGraphicFramePr>
          <p:cNvPr id="1945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9493" name="Slide" r:id="rId3" imgW="4572139" imgH="3429175" progId="PowerPoint.Slide.8">
                  <p:embed/>
                </p:oleObj>
              </mc:Choice>
              <mc:Fallback>
                <p:oleObj name="Slide" r:id="rId3" imgW="4572139" imgH="3429175"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94914" name="Picture 10" descr="People on the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463" y="0"/>
            <a:ext cx="9324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综合</a:t>
            </a:r>
            <a:endParaRPr lang="en-US" sz="2800" b="1" dirty="0">
              <a:solidFill>
                <a:schemeClr val="bg1"/>
              </a:solidFill>
              <a:latin typeface="Arial" charset="0"/>
              <a:ea typeface="ＭＳ Ｐゴシック" charset="0"/>
              <a:cs typeface="ＭＳ Ｐゴシック" charset="0"/>
            </a:endParaRPr>
          </a:p>
        </p:txBody>
      </p:sp>
      <p:sp>
        <p:nvSpPr>
          <p:cNvPr id="29491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FFFFFF"/>
                </a:solidFill>
                <a:latin typeface="Arial" charset="0"/>
              </a:rPr>
              <a:t>307</a:t>
            </a:r>
          </a:p>
        </p:txBody>
      </p:sp>
      <p:sp>
        <p:nvSpPr>
          <p:cNvPr id="21509" name="Text Box 5"/>
          <p:cNvSpPr txBox="1">
            <a:spLocks noChangeArrowheads="1"/>
          </p:cNvSpPr>
          <p:nvPr/>
        </p:nvSpPr>
        <p:spPr bwMode="auto">
          <a:xfrm>
            <a:off x="1092200" y="3254375"/>
            <a:ext cx="51054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9-11	</a:t>
            </a:r>
            <a:r>
              <a:rPr lang="zh-CN" altLang="en-US" sz="2800" b="1" dirty="0">
                <a:solidFill>
                  <a:srgbClr val="000000"/>
                </a:solidFill>
                <a:latin typeface="Arial" charset="0"/>
              </a:rPr>
              <a:t>丢特腓被谴责</a:t>
            </a:r>
          </a:p>
        </p:txBody>
      </p:sp>
      <p:sp>
        <p:nvSpPr>
          <p:cNvPr id="21510" name="Text Box 6"/>
          <p:cNvSpPr txBox="1">
            <a:spLocks noChangeArrowheads="1"/>
          </p:cNvSpPr>
          <p:nvPr/>
        </p:nvSpPr>
        <p:spPr bwMode="auto">
          <a:xfrm>
            <a:off x="557213" y="1909763"/>
            <a:ext cx="4014787"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1-8	</a:t>
            </a:r>
            <a:r>
              <a:rPr lang="zh-CN" altLang="en-US" sz="2800" b="1" dirty="0">
                <a:solidFill>
                  <a:srgbClr val="000000"/>
                </a:solidFill>
                <a:latin typeface="Arial" charset="0"/>
              </a:rPr>
              <a:t>该犹被证实</a:t>
            </a:r>
          </a:p>
        </p:txBody>
      </p:sp>
      <p:sp>
        <p:nvSpPr>
          <p:cNvPr id="294919" name="Text Box 7"/>
          <p:cNvSpPr txBox="1">
            <a:spLocks noChangeArrowheads="1"/>
          </p:cNvSpPr>
          <p:nvPr/>
        </p:nvSpPr>
        <p:spPr bwMode="auto">
          <a:xfrm>
            <a:off x="533400" y="995363"/>
            <a:ext cx="4572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2800" b="1" dirty="0">
                <a:solidFill>
                  <a:srgbClr val="FFFFFF"/>
                </a:solidFill>
                <a:latin typeface="Arial" charset="0"/>
              </a:rPr>
              <a:t>对传教士的支持</a:t>
            </a:r>
          </a:p>
        </p:txBody>
      </p:sp>
      <p:sp>
        <p:nvSpPr>
          <p:cNvPr id="21512" name="Text Box 8"/>
          <p:cNvSpPr txBox="1">
            <a:spLocks noChangeArrowheads="1"/>
          </p:cNvSpPr>
          <p:nvPr/>
        </p:nvSpPr>
        <p:spPr bwMode="auto">
          <a:xfrm>
            <a:off x="4648200" y="5943600"/>
            <a:ext cx="40386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13-14		</a:t>
            </a:r>
            <a:r>
              <a:rPr lang="zh-CN" altLang="en-US" sz="2800" b="1" dirty="0">
                <a:solidFill>
                  <a:srgbClr val="000000"/>
                </a:solidFill>
                <a:latin typeface="Arial" charset="0"/>
              </a:rPr>
              <a:t>结论</a:t>
            </a:r>
          </a:p>
        </p:txBody>
      </p:sp>
      <p:sp>
        <p:nvSpPr>
          <p:cNvPr id="21513" name="Text Box 9"/>
          <p:cNvSpPr txBox="1">
            <a:spLocks noChangeArrowheads="1"/>
          </p:cNvSpPr>
          <p:nvPr/>
        </p:nvSpPr>
        <p:spPr bwMode="auto">
          <a:xfrm>
            <a:off x="2717800" y="4598988"/>
            <a:ext cx="54102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12	</a:t>
            </a:r>
            <a:r>
              <a:rPr lang="zh-CN" altLang="en-US" sz="2800" b="1" dirty="0">
                <a:solidFill>
                  <a:srgbClr val="000000"/>
                </a:solidFill>
                <a:latin typeface="Arial" charset="0"/>
              </a:rPr>
              <a:t>低米丢被推荐</a:t>
            </a:r>
          </a:p>
        </p:txBody>
      </p:sp>
      <p:pic>
        <p:nvPicPr>
          <p:cNvPr id="21516" name="Picture 12" descr="j02835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200400" y="5562600"/>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969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additive="base">
                                        <p:cTn id="13" dur="500" fill="hold"/>
                                        <p:tgtEl>
                                          <p:spTgt spid="21509"/>
                                        </p:tgtEl>
                                        <p:attrNameLst>
                                          <p:attrName>ppt_x</p:attrName>
                                        </p:attrNameLst>
                                      </p:cBhvr>
                                      <p:tavLst>
                                        <p:tav tm="0">
                                          <p:val>
                                            <p:strVal val="0-#ppt_w/2"/>
                                          </p:val>
                                        </p:tav>
                                        <p:tav tm="100000">
                                          <p:val>
                                            <p:strVal val="#ppt_x"/>
                                          </p:val>
                                        </p:tav>
                                      </p:tavLst>
                                    </p:anim>
                                    <p:anim calcmode="lin" valueType="num">
                                      <p:cBhvr additive="base">
                                        <p:cTn id="14"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21516"/>
                                        </p:tgtEl>
                                        <p:attrNameLst>
                                          <p:attrName>style.visibility</p:attrName>
                                        </p:attrNameLst>
                                      </p:cBhvr>
                                      <p:to>
                                        <p:strVal val="visible"/>
                                      </p:to>
                                    </p:set>
                                    <p:anim calcmode="lin" valueType="num">
                                      <p:cBhvr>
                                        <p:cTn id="23" dur="1000" fill="hold"/>
                                        <p:tgtEl>
                                          <p:spTgt spid="21516"/>
                                        </p:tgtEl>
                                        <p:attrNameLst>
                                          <p:attrName>ppt_w</p:attrName>
                                        </p:attrNameLst>
                                      </p:cBhvr>
                                      <p:tavLst>
                                        <p:tav tm="0">
                                          <p:val>
                                            <p:fltVal val="0"/>
                                          </p:val>
                                        </p:tav>
                                        <p:tav tm="100000">
                                          <p:val>
                                            <p:strVal val="#ppt_w"/>
                                          </p:val>
                                        </p:tav>
                                      </p:tavLst>
                                    </p:anim>
                                    <p:anim calcmode="lin" valueType="num">
                                      <p:cBhvr>
                                        <p:cTn id="24" dur="1000" fill="hold"/>
                                        <p:tgtEl>
                                          <p:spTgt spid="21516"/>
                                        </p:tgtEl>
                                        <p:attrNameLst>
                                          <p:attrName>ppt_h</p:attrName>
                                        </p:attrNameLst>
                                      </p:cBhvr>
                                      <p:tavLst>
                                        <p:tav tm="0">
                                          <p:val>
                                            <p:fltVal val="0"/>
                                          </p:val>
                                        </p:tav>
                                        <p:tav tm="100000">
                                          <p:val>
                                            <p:strVal val="#ppt_h"/>
                                          </p:val>
                                        </p:tav>
                                      </p:tavLst>
                                    </p:anim>
                                    <p:anim calcmode="lin" valueType="num">
                                      <p:cBhvr>
                                        <p:cTn id="25" dur="1000" fill="hold"/>
                                        <p:tgtEl>
                                          <p:spTgt spid="2151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5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12"/>
                                        </p:tgtEl>
                                        <p:attrNameLst>
                                          <p:attrName>style.visibility</p:attrName>
                                        </p:attrNameLst>
                                      </p:cBhvr>
                                      <p:to>
                                        <p:strVal val="visible"/>
                                      </p:to>
                                    </p:set>
                                    <p:anim calcmode="lin" valueType="num">
                                      <p:cBhvr additive="base">
                                        <p:cTn id="31" dur="500" fill="hold"/>
                                        <p:tgtEl>
                                          <p:spTgt spid="21512"/>
                                        </p:tgtEl>
                                        <p:attrNameLst>
                                          <p:attrName>ppt_x</p:attrName>
                                        </p:attrNameLst>
                                      </p:cBhvr>
                                      <p:tavLst>
                                        <p:tav tm="0">
                                          <p:val>
                                            <p:strVal val="0-#ppt_w/2"/>
                                          </p:val>
                                        </p:tav>
                                        <p:tav tm="100000">
                                          <p:val>
                                            <p:strVal val="#ppt_x"/>
                                          </p:val>
                                        </p:tav>
                                      </p:tavLst>
                                    </p:anim>
                                    <p:anim calcmode="lin" valueType="num">
                                      <p:cBhvr additive="base">
                                        <p:cTn id="32"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autoUpdateAnimBg="0"/>
      <p:bldP spid="21510" grpId="0" animBg="1" autoUpdateAnimBg="0"/>
      <p:bldP spid="21512" grpId="0" animBg="1" autoUpdateAnimBg="0"/>
      <p:bldP spid="21513"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0034" name="Picture 5" descr="3 john world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85925"/>
            <a:ext cx="6934200" cy="854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Rectangle 2"/>
          <p:cNvSpPr>
            <a:spLocks noGrp="1" noChangeArrowheads="1"/>
          </p:cNvSpPr>
          <p:nvPr>
            <p:ph type="title" idx="4294967295"/>
          </p:nvPr>
        </p:nvSpPr>
        <p:spPr>
          <a:xfrm>
            <a:off x="2400300" y="76200"/>
            <a:ext cx="3352800" cy="457200"/>
          </a:xfrm>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标题</a:t>
            </a:r>
            <a:endParaRPr lang="en-US" sz="2800" b="1" dirty="0">
              <a:solidFill>
                <a:schemeClr val="bg1"/>
              </a:solidFill>
              <a:latin typeface="Arial" charset="0"/>
              <a:ea typeface="ＭＳ Ｐゴシック" charset="0"/>
              <a:cs typeface="ＭＳ Ｐゴシック" charset="0"/>
            </a:endParaRPr>
          </a:p>
        </p:txBody>
      </p:sp>
      <p:sp>
        <p:nvSpPr>
          <p:cNvPr id="300036"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300037" name="Text Box 6"/>
          <p:cNvSpPr txBox="1">
            <a:spLocks noChangeArrowheads="1"/>
          </p:cNvSpPr>
          <p:nvPr/>
        </p:nvSpPr>
        <p:spPr bwMode="auto">
          <a:xfrm>
            <a:off x="304800" y="3657600"/>
            <a:ext cx="7543800" cy="2062103"/>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希腊原文的标题</a:t>
            </a:r>
            <a:endParaRPr lang="en-US" altLang="zh-CN" sz="3200" b="1" dirty="0">
              <a:solidFill>
                <a:srgbClr val="000000"/>
              </a:solidFill>
              <a:latin typeface="Arial" charset="0"/>
            </a:endParaRPr>
          </a:p>
          <a:p>
            <a:pPr eaLnBrk="1" hangingPunct="1">
              <a:spcBef>
                <a:spcPct val="0"/>
              </a:spcBef>
            </a:pPr>
            <a:r>
              <a:rPr lang="en-US" altLang="zh-CN" sz="3200" b="1" dirty="0">
                <a:solidFill>
                  <a:srgbClr val="000000"/>
                </a:solidFill>
                <a:latin typeface="Arial" charset="0"/>
              </a:rPr>
              <a:t>(</a:t>
            </a:r>
            <a:r>
              <a:rPr lang="en-US" altLang="zh-CN" sz="3200" b="1" dirty="0" err="1">
                <a:solidFill>
                  <a:srgbClr val="000000"/>
                </a:solidFill>
                <a:latin typeface="Arial" charset="0"/>
              </a:rPr>
              <a:t>vIwavnnou</a:t>
            </a:r>
            <a:r>
              <a:rPr lang="en-US" altLang="zh-CN" sz="3200" b="1" dirty="0">
                <a:solidFill>
                  <a:srgbClr val="000000"/>
                </a:solidFill>
                <a:latin typeface="Arial" charset="0"/>
              </a:rPr>
              <a:t> g </a:t>
            </a:r>
            <a:r>
              <a:rPr lang="zh-CN" altLang="en-US" sz="3200" b="1" dirty="0">
                <a:solidFill>
                  <a:srgbClr val="000000"/>
                </a:solidFill>
                <a:latin typeface="Arial" charset="0"/>
              </a:rPr>
              <a:t>约翰的第三部</a:t>
            </a:r>
            <a:r>
              <a:rPr lang="en-US" altLang="zh-CN" sz="3200" b="1" dirty="0">
                <a:solidFill>
                  <a:srgbClr val="000000"/>
                </a:solidFill>
                <a:latin typeface="Arial" charset="0"/>
              </a:rPr>
              <a:t>) </a:t>
            </a:r>
          </a:p>
          <a:p>
            <a:pPr eaLnBrk="1" hangingPunct="1">
              <a:spcBef>
                <a:spcPct val="0"/>
              </a:spcBef>
            </a:pPr>
            <a:r>
              <a:rPr lang="zh-CN" altLang="en-US" sz="3200" b="1" dirty="0">
                <a:solidFill>
                  <a:srgbClr val="000000"/>
                </a:solidFill>
                <a:latin typeface="Arial" charset="0"/>
              </a:rPr>
              <a:t>是跟普通书信的命名方式为标准</a:t>
            </a:r>
            <a:r>
              <a:rPr lang="en-US" altLang="zh-CN" sz="3200" b="1" dirty="0">
                <a:solidFill>
                  <a:srgbClr val="000000"/>
                </a:solidFill>
                <a:latin typeface="Arial" charset="0"/>
              </a:rPr>
              <a:t>, </a:t>
            </a:r>
            <a:r>
              <a:rPr lang="zh-CN" altLang="en-US" sz="3200" b="1" dirty="0">
                <a:solidFill>
                  <a:srgbClr val="000000"/>
                </a:solidFill>
                <a:latin typeface="Arial" charset="0"/>
              </a:rPr>
              <a:t>先以作者的名字然后与其他约翰的书信作区别。</a:t>
            </a:r>
          </a:p>
        </p:txBody>
      </p:sp>
      <p:pic>
        <p:nvPicPr>
          <p:cNvPr id="300038" name="Picture 9" descr="j02973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0588" y="762000"/>
            <a:ext cx="182721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0089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301058"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3250"/>
            <a:ext cx="9144000"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作者</a:t>
            </a:r>
            <a:endParaRPr lang="en-US" sz="2800" b="1" dirty="0">
              <a:solidFill>
                <a:schemeClr val="bg1"/>
              </a:solidFill>
              <a:latin typeface="Arial" charset="0"/>
              <a:ea typeface="ＭＳ Ｐゴシック" charset="0"/>
              <a:cs typeface="ＭＳ Ｐゴシック" charset="0"/>
            </a:endParaRP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u="sng" dirty="0">
                <a:solidFill>
                  <a:srgbClr val="FFFFFF"/>
                </a:solidFill>
                <a:latin typeface="Arial" charset="0"/>
              </a:rPr>
              <a:t>外在证据</a:t>
            </a:r>
          </a:p>
          <a:p>
            <a:pPr eaLnBrk="1" hangingPunct="1">
              <a:spcBef>
                <a:spcPct val="0"/>
              </a:spcBef>
              <a:buFont typeface="Wingdings" charset="0"/>
              <a:buNone/>
            </a:pPr>
            <a:r>
              <a:rPr lang="zh-CN" altLang="en-US" sz="3200" b="1" dirty="0">
                <a:solidFill>
                  <a:srgbClr val="FFFFFF"/>
                </a:solidFill>
                <a:latin typeface="Arial" charset="0"/>
              </a:rPr>
              <a:t>使徒约翰是以亞西亞的以弗所教会的领导身份而写了这圣经里最短的的信件</a:t>
            </a:r>
            <a:r>
              <a:rPr lang="en-US" altLang="zh-CN" sz="3200" b="1" dirty="0">
                <a:solidFill>
                  <a:srgbClr val="FFFFFF"/>
                </a:solidFill>
                <a:latin typeface="Arial" charset="0"/>
              </a:rPr>
              <a:t>,</a:t>
            </a:r>
            <a:r>
              <a:rPr lang="zh-CN" altLang="en-US" sz="3200" b="1" dirty="0">
                <a:solidFill>
                  <a:srgbClr val="FFFFFF"/>
                </a:solidFill>
                <a:latin typeface="Arial" charset="0"/>
              </a:rPr>
              <a:t>而且他也是约翰福音</a:t>
            </a:r>
            <a:r>
              <a:rPr lang="en-US" altLang="zh-CN" sz="3200" b="1" dirty="0">
                <a:solidFill>
                  <a:srgbClr val="FFFFFF"/>
                </a:solidFill>
                <a:latin typeface="Arial" charset="0"/>
              </a:rPr>
              <a:t>, </a:t>
            </a:r>
            <a:r>
              <a:rPr lang="zh-CN" altLang="en-US" sz="3200" b="1" dirty="0">
                <a:solidFill>
                  <a:srgbClr val="FFFFFF"/>
                </a:solidFill>
                <a:latin typeface="Arial" charset="0"/>
              </a:rPr>
              <a:t>约翰一书</a:t>
            </a:r>
            <a:r>
              <a:rPr lang="en-US" altLang="zh-CN" sz="3200" b="1" dirty="0">
                <a:solidFill>
                  <a:srgbClr val="FFFFFF"/>
                </a:solidFill>
                <a:latin typeface="Arial" charset="0"/>
              </a:rPr>
              <a:t>, </a:t>
            </a:r>
            <a:r>
              <a:rPr lang="zh-CN" altLang="en-US" sz="3200" b="1" dirty="0">
                <a:solidFill>
                  <a:srgbClr val="FFFFFF"/>
                </a:solidFill>
                <a:latin typeface="Arial" charset="0"/>
              </a:rPr>
              <a:t>约翰二书和启示录的作者。</a:t>
            </a:r>
          </a:p>
        </p:txBody>
      </p:sp>
      <p:sp>
        <p:nvSpPr>
          <p:cNvPr id="14343" name="Text Box 7"/>
          <p:cNvSpPr txBox="1">
            <a:spLocks noChangeArrowheads="1"/>
          </p:cNvSpPr>
          <p:nvPr/>
        </p:nvSpPr>
        <p:spPr bwMode="auto">
          <a:xfrm>
            <a:off x="4800600" y="914400"/>
            <a:ext cx="4114800" cy="5257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2800" b="1" u="sng" dirty="0">
                <a:solidFill>
                  <a:srgbClr val="FFFFFF"/>
                </a:solidFill>
                <a:latin typeface="Arial" charset="0"/>
              </a:rPr>
              <a:t>内在证据</a:t>
            </a:r>
          </a:p>
          <a:p>
            <a:pPr marL="457200" indent="-457200" eaLnBrk="1" hangingPunct="1">
              <a:spcBef>
                <a:spcPct val="0"/>
              </a:spcBef>
              <a:buFont typeface="Wingdings" panose="05000000000000000000" pitchFamily="2" charset="2"/>
              <a:buChar char="Ø"/>
            </a:pPr>
            <a:r>
              <a:rPr lang="zh-CN" altLang="en-US" sz="2800" b="1" u="sng" dirty="0">
                <a:solidFill>
                  <a:srgbClr val="FFFFFF"/>
                </a:solidFill>
                <a:latin typeface="Arial" charset="0"/>
              </a:rPr>
              <a:t> </a:t>
            </a:r>
            <a:r>
              <a:rPr lang="zh-CN" altLang="en-US" sz="2800" b="1" dirty="0">
                <a:solidFill>
                  <a:srgbClr val="FFFFFF"/>
                </a:solidFill>
                <a:latin typeface="Arial" charset="0"/>
              </a:rPr>
              <a:t>“长老”的称呼</a:t>
            </a:r>
            <a:r>
              <a:rPr lang="en-US" altLang="zh-CN" sz="2800" b="1" dirty="0">
                <a:solidFill>
                  <a:srgbClr val="FFFFFF"/>
                </a:solidFill>
                <a:latin typeface="Arial" charset="0"/>
              </a:rPr>
              <a:t>(v. 1)</a:t>
            </a:r>
            <a:r>
              <a:rPr lang="zh-CN" altLang="en-US" sz="2800" b="1" dirty="0">
                <a:solidFill>
                  <a:srgbClr val="FFFFFF"/>
                </a:solidFill>
                <a:latin typeface="Arial" charset="0"/>
              </a:rPr>
              <a:t>一直被认为是使徒约翰的另一种称呼直到自由主义学者的出现。</a:t>
            </a:r>
          </a:p>
          <a:p>
            <a:pPr eaLnBrk="1" hangingPunct="1">
              <a:spcBef>
                <a:spcPct val="0"/>
              </a:spcBef>
              <a:buFont typeface="Wingdings" charset="0"/>
              <a:buNone/>
            </a:pPr>
            <a:endParaRPr lang="zh-CN" altLang="en-US" sz="2800" b="1" dirty="0">
              <a:solidFill>
                <a:srgbClr val="FFFFFF"/>
              </a:solidFill>
              <a:latin typeface="Arial" charset="0"/>
            </a:endParaRPr>
          </a:p>
          <a:p>
            <a:pPr marL="457200" indent="-457200" eaLnBrk="1" hangingPunct="1">
              <a:spcBef>
                <a:spcPct val="0"/>
              </a:spcBef>
              <a:buFont typeface="Wingdings" panose="05000000000000000000" pitchFamily="2" charset="2"/>
              <a:buChar char="Ø"/>
            </a:pPr>
            <a:r>
              <a:rPr lang="zh-CN" altLang="en-US" sz="2800" b="1" dirty="0">
                <a:solidFill>
                  <a:srgbClr val="FFFFFF"/>
                </a:solidFill>
                <a:latin typeface="Arial" charset="0"/>
              </a:rPr>
              <a:t>爱、喜悦、真理</a:t>
            </a:r>
            <a:r>
              <a:rPr lang="en-US" altLang="zh-CN" sz="2800" b="1" dirty="0">
                <a:solidFill>
                  <a:srgbClr val="FFFFFF"/>
                </a:solidFill>
                <a:latin typeface="Arial" charset="0"/>
              </a:rPr>
              <a:t>, </a:t>
            </a:r>
            <a:r>
              <a:rPr lang="zh-CN" altLang="en-US" sz="2800" b="1" dirty="0">
                <a:solidFill>
                  <a:srgbClr val="FFFFFF"/>
                </a:solidFill>
                <a:latin typeface="Arial" charset="0"/>
              </a:rPr>
              <a:t>和反基督者的题材</a:t>
            </a:r>
            <a:r>
              <a:rPr lang="en-US" altLang="zh-CN" sz="2800" b="1" dirty="0">
                <a:solidFill>
                  <a:srgbClr val="FFFFFF"/>
                </a:solidFill>
                <a:latin typeface="Arial" charset="0"/>
              </a:rPr>
              <a:t>, </a:t>
            </a:r>
            <a:r>
              <a:rPr lang="zh-CN" altLang="en-US" sz="2800" b="1" dirty="0">
                <a:solidFill>
                  <a:srgbClr val="FFFFFF"/>
                </a:solidFill>
                <a:latin typeface="Arial" charset="0"/>
              </a:rPr>
              <a:t>约翰一书和 约翰福音有非常相似对重点。</a:t>
            </a:r>
          </a:p>
        </p:txBody>
      </p:sp>
      <p:sp>
        <p:nvSpPr>
          <p:cNvPr id="301062"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Tree>
    <p:extLst>
      <p:ext uri="{BB962C8B-B14F-4D97-AF65-F5344CB8AC3E}">
        <p14:creationId xmlns:p14="http://schemas.microsoft.com/office/powerpoint/2010/main" val="1440187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4" name="Picture 9" descr="she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zh-CN" altLang="en-US" sz="2800" b="1">
                <a:solidFill>
                  <a:schemeClr val="bg1"/>
                </a:solidFill>
                <a:latin typeface="Arial" pitchFamily="34" charset="0"/>
                <a:ea typeface="SimSun" pitchFamily="2" charset="-122"/>
              </a:rPr>
              <a:t>当时的情况</a:t>
            </a:r>
          </a:p>
        </p:txBody>
      </p:sp>
      <p:sp>
        <p:nvSpPr>
          <p:cNvPr id="23556" name="Text Box 3"/>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306</a:t>
            </a:r>
          </a:p>
        </p:txBody>
      </p:sp>
      <p:sp>
        <p:nvSpPr>
          <p:cNvPr id="23557" name="Text Box 6"/>
          <p:cNvSpPr txBox="1">
            <a:spLocks noChangeArrowheads="1"/>
          </p:cNvSpPr>
          <p:nvPr/>
        </p:nvSpPr>
        <p:spPr bwMode="auto">
          <a:xfrm rot="-1200000">
            <a:off x="166688" y="1693863"/>
            <a:ext cx="5121275" cy="1562100"/>
          </a:xfrm>
          <a:prstGeom prst="rect">
            <a:avLst/>
          </a:prstGeom>
          <a:solidFill>
            <a:schemeClr val="folHlink"/>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u="sng">
                <a:solidFill>
                  <a:schemeClr val="bg1"/>
                </a:solidFill>
                <a:latin typeface="Arial" pitchFamily="34" charset="0"/>
                <a:ea typeface="SimSun" pitchFamily="2" charset="-122"/>
              </a:rPr>
              <a:t>日期</a:t>
            </a:r>
            <a:endParaRPr lang="zh-CN" altLang="en-US" b="1">
              <a:solidFill>
                <a:schemeClr val="bg1"/>
              </a:solidFill>
              <a:latin typeface="Arial" pitchFamily="34" charset="0"/>
              <a:ea typeface="SimSun" pitchFamily="2" charset="-122"/>
            </a:endParaRPr>
          </a:p>
          <a:p>
            <a:pPr eaLnBrk="1" hangingPunct="1">
              <a:spcBef>
                <a:spcPct val="0"/>
              </a:spcBef>
              <a:buFont typeface="Wingdings" pitchFamily="2" charset="2"/>
              <a:buNone/>
            </a:pPr>
            <a:r>
              <a:rPr lang="zh-CN" altLang="en-US" b="1">
                <a:solidFill>
                  <a:schemeClr val="bg1"/>
                </a:solidFill>
                <a:ea typeface="SimSun" pitchFamily="2" charset="-122"/>
              </a:rPr>
              <a:t>多数的学者相信</a:t>
            </a:r>
            <a:r>
              <a:rPr lang="en-US" altLang="zh-CN" b="1">
                <a:solidFill>
                  <a:schemeClr val="bg1"/>
                </a:solidFill>
                <a:ea typeface="SimSun" pitchFamily="2" charset="-122"/>
              </a:rPr>
              <a:t>, </a:t>
            </a:r>
            <a:r>
              <a:rPr lang="zh-CN" altLang="en-US" b="1">
                <a:solidFill>
                  <a:schemeClr val="bg1"/>
                </a:solidFill>
                <a:ea typeface="SimSun" pitchFamily="2" charset="-122"/>
              </a:rPr>
              <a:t>约翰记录这封书信时是大概公元</a:t>
            </a:r>
            <a:r>
              <a:rPr lang="en-US" altLang="zh-CN" b="1">
                <a:solidFill>
                  <a:schemeClr val="bg1"/>
                </a:solidFill>
                <a:ea typeface="SimSun" pitchFamily="2" charset="-122"/>
              </a:rPr>
              <a:t>90</a:t>
            </a:r>
            <a:r>
              <a:rPr lang="zh-CN" altLang="en-US" b="1">
                <a:solidFill>
                  <a:schemeClr val="bg1"/>
                </a:solidFill>
                <a:ea typeface="SimSun" pitchFamily="2" charset="-122"/>
              </a:rPr>
              <a:t>年间</a:t>
            </a:r>
            <a:r>
              <a:rPr lang="en-US" altLang="zh-CN" b="1">
                <a:solidFill>
                  <a:schemeClr val="bg1"/>
                </a:solidFill>
                <a:ea typeface="SimSun" pitchFamily="2" charset="-122"/>
              </a:rPr>
              <a:t>, </a:t>
            </a:r>
            <a:r>
              <a:rPr lang="zh-CN" altLang="en-US" b="1">
                <a:solidFill>
                  <a:schemeClr val="bg1"/>
                </a:solidFill>
                <a:ea typeface="SimSun" pitchFamily="2" charset="-122"/>
              </a:rPr>
              <a:t>虽然没有什么证据可以排除一个较早的日期。</a:t>
            </a:r>
            <a:endParaRPr lang="en-US" altLang="zh-CN" b="1">
              <a:solidFill>
                <a:schemeClr val="bg1"/>
              </a:solidFill>
              <a:ea typeface="SimSun" pitchFamily="2" charset="-122"/>
            </a:endParaRPr>
          </a:p>
        </p:txBody>
      </p:sp>
      <p:sp>
        <p:nvSpPr>
          <p:cNvPr id="15367" name="Text Box 7"/>
          <p:cNvSpPr txBox="1">
            <a:spLocks noChangeArrowheads="1"/>
          </p:cNvSpPr>
          <p:nvPr/>
        </p:nvSpPr>
        <p:spPr bwMode="auto">
          <a:xfrm rot="1200000">
            <a:off x="3870325" y="1939925"/>
            <a:ext cx="4914900" cy="1927225"/>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u="sng">
                <a:solidFill>
                  <a:schemeClr val="bg1"/>
                </a:solidFill>
                <a:latin typeface="Arial" pitchFamily="34" charset="0"/>
                <a:ea typeface="SimSun" pitchFamily="2" charset="-122"/>
              </a:rPr>
              <a:t>起源地</a:t>
            </a:r>
            <a:r>
              <a:rPr lang="en-US" altLang="zh-CN" b="1" u="sng">
                <a:solidFill>
                  <a:schemeClr val="bg1"/>
                </a:solidFill>
                <a:latin typeface="Arial" pitchFamily="34" charset="0"/>
                <a:ea typeface="SimSun" pitchFamily="2" charset="-122"/>
              </a:rPr>
              <a:t>/</a:t>
            </a:r>
            <a:r>
              <a:rPr lang="zh-CN" altLang="en-US" b="1" u="sng">
                <a:solidFill>
                  <a:schemeClr val="bg1"/>
                </a:solidFill>
                <a:latin typeface="Arial" pitchFamily="34" charset="0"/>
                <a:ea typeface="SimSun" pitchFamily="2" charset="-122"/>
              </a:rPr>
              <a:t>接收者</a:t>
            </a:r>
            <a:endParaRPr lang="en-US" altLang="zh-CN" b="1">
              <a:solidFill>
                <a:schemeClr val="bg1"/>
              </a:solidFill>
              <a:latin typeface="Arial" pitchFamily="34" charset="0"/>
              <a:ea typeface="SimSun" pitchFamily="2" charset="-122"/>
            </a:endParaRPr>
          </a:p>
          <a:p>
            <a:pPr eaLnBrk="1" hangingPunct="1">
              <a:spcBef>
                <a:spcPct val="0"/>
              </a:spcBef>
            </a:pPr>
            <a:r>
              <a:rPr lang="zh-CN" altLang="en-US" b="1">
                <a:solidFill>
                  <a:schemeClr val="bg1"/>
                </a:solidFill>
                <a:latin typeface="Arial" pitchFamily="34" charset="0"/>
                <a:ea typeface="SimSun" pitchFamily="2" charset="-122"/>
              </a:rPr>
              <a:t>约翰这封书信是写给他亲爱的朋友该犹的</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他应该是一位</a:t>
            </a:r>
            <a:r>
              <a:rPr lang="zh-CN" altLang="en-US" b="1">
                <a:solidFill>
                  <a:schemeClr val="bg1"/>
                </a:solidFill>
                <a:ea typeface="SimSun" pitchFamily="2" charset="-122"/>
              </a:rPr>
              <a:t>经常</a:t>
            </a:r>
            <a:r>
              <a:rPr lang="zh-CN" altLang="en-US" b="1">
                <a:solidFill>
                  <a:schemeClr val="bg1"/>
                </a:solidFill>
                <a:latin typeface="Arial" pitchFamily="34" charset="0"/>
                <a:ea typeface="SimSun" pitchFamily="2" charset="-122"/>
              </a:rPr>
              <a:t>让旅行的传教士住在他家的亞西亞人</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也许约翰就居住在他那里。</a:t>
            </a:r>
            <a:endParaRPr lang="en-US" altLang="zh-CN" b="1">
              <a:solidFill>
                <a:schemeClr val="bg1"/>
              </a:solidFill>
              <a:latin typeface="Arial" pitchFamily="34" charset="0"/>
              <a:ea typeface="SimSun" pitchFamily="2" charset="-122"/>
            </a:endParaRPr>
          </a:p>
        </p:txBody>
      </p:sp>
      <p:pic>
        <p:nvPicPr>
          <p:cNvPr id="23559" name="Picture 12" descr="j029013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97713" y="4724400"/>
            <a:ext cx="2046287"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1+#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latin typeface="Arial" pitchFamily="34" charset="0"/>
                <a:ea typeface="SimSun" pitchFamily="2" charset="-122"/>
              </a:rPr>
              <a:t>论据</a:t>
            </a:r>
            <a:endParaRPr lang="en-US" altLang="en-US" sz="2800" b="1">
              <a:solidFill>
                <a:schemeClr val="bg1"/>
              </a:solidFill>
              <a:latin typeface="Arial" pitchFamily="34" charset="0"/>
              <a:ea typeface="SimSun" pitchFamily="2" charset="-122"/>
            </a:endParaRPr>
          </a:p>
        </p:txBody>
      </p:sp>
      <p:sp>
        <p:nvSpPr>
          <p:cNvPr id="28675" name="Text Box 3"/>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307</a:t>
            </a:r>
          </a:p>
        </p:txBody>
      </p:sp>
      <p:sp>
        <p:nvSpPr>
          <p:cNvPr id="28676" name="Text Box 4"/>
          <p:cNvSpPr txBox="1">
            <a:spLocks noChangeArrowheads="1"/>
          </p:cNvSpPr>
          <p:nvPr/>
        </p:nvSpPr>
        <p:spPr bwMode="auto">
          <a:xfrm>
            <a:off x="266700" y="1317625"/>
            <a:ext cx="8610600" cy="3013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buFont typeface="Wingdings" pitchFamily="2" charset="2"/>
              <a:buChar char="v"/>
            </a:pPr>
            <a:r>
              <a:rPr lang="zh-CN" altLang="en-US" b="1">
                <a:solidFill>
                  <a:schemeClr val="bg1"/>
                </a:solidFill>
                <a:latin typeface="Arial" pitchFamily="34" charset="0"/>
                <a:ea typeface="SimSun" pitchFamily="2" charset="-122"/>
              </a:rPr>
              <a:t>约翰三书教信徒显示好客本性与支持那些</a:t>
            </a:r>
            <a:r>
              <a:rPr lang="zh-CN" altLang="en-US" b="1">
                <a:solidFill>
                  <a:schemeClr val="bg1"/>
                </a:solidFill>
                <a:ea typeface="SimSun" pitchFamily="2" charset="-122"/>
              </a:rPr>
              <a:t>被教会差遣而来的</a:t>
            </a:r>
            <a:r>
              <a:rPr lang="zh-CN" altLang="en-US" b="1">
                <a:solidFill>
                  <a:schemeClr val="bg1"/>
                </a:solidFill>
                <a:latin typeface="Arial" pitchFamily="34" charset="0"/>
                <a:ea typeface="SimSun" pitchFamily="2" charset="-122"/>
              </a:rPr>
              <a:t>真实的老师使他们可以自由地传扬福音。 </a:t>
            </a:r>
          </a:p>
          <a:p>
            <a:pPr eaLnBrk="1" hangingPunct="1">
              <a:spcBef>
                <a:spcPct val="0"/>
              </a:spcBef>
              <a:buFont typeface="Wingdings" pitchFamily="2" charset="2"/>
              <a:buNone/>
            </a:pPr>
            <a:endParaRPr lang="zh-CN" altLang="en-US" b="1">
              <a:solidFill>
                <a:schemeClr val="bg1"/>
              </a:solidFill>
              <a:latin typeface="Arial" pitchFamily="34" charset="0"/>
              <a:ea typeface="SimSun" pitchFamily="2" charset="-122"/>
            </a:endParaRPr>
          </a:p>
          <a:p>
            <a:pPr eaLnBrk="1" hangingPunct="1">
              <a:spcBef>
                <a:spcPct val="0"/>
              </a:spcBef>
              <a:buFont typeface="Wingdings" pitchFamily="2" charset="2"/>
              <a:buChar char="v"/>
            </a:pPr>
            <a:r>
              <a:rPr lang="zh-CN" altLang="en-US" b="1">
                <a:solidFill>
                  <a:schemeClr val="bg1"/>
                </a:solidFill>
                <a:latin typeface="Arial" pitchFamily="34" charset="0"/>
                <a:ea typeface="SimSun" pitchFamily="2" charset="-122"/>
              </a:rPr>
              <a:t>约翰写给</a:t>
            </a:r>
            <a:r>
              <a:rPr lang="zh-CN" altLang="en-US" b="1">
                <a:solidFill>
                  <a:schemeClr val="bg1"/>
                </a:solidFill>
                <a:ea typeface="SimSun" pitchFamily="2" charset="-122"/>
              </a:rPr>
              <a:t>该犹的</a:t>
            </a:r>
            <a:r>
              <a:rPr lang="zh-CN" altLang="en-US" b="1">
                <a:solidFill>
                  <a:schemeClr val="bg1"/>
                </a:solidFill>
                <a:latin typeface="Arial" pitchFamily="34" charset="0"/>
                <a:ea typeface="SimSun" pitchFamily="2" charset="-122"/>
              </a:rPr>
              <a:t>这张</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明信片</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称赞他为这好客的人。约翰首先称赞</a:t>
            </a:r>
            <a:r>
              <a:rPr lang="zh-CN" altLang="en-US" b="1">
                <a:solidFill>
                  <a:schemeClr val="bg1"/>
                </a:solidFill>
                <a:ea typeface="SimSun" pitchFamily="2" charset="-122"/>
              </a:rPr>
              <a:t>该犹</a:t>
            </a:r>
            <a:r>
              <a:rPr lang="zh-CN" altLang="en-US" b="1">
                <a:solidFill>
                  <a:schemeClr val="bg1"/>
                </a:solidFill>
                <a:latin typeface="Arial" pitchFamily="34" charset="0"/>
                <a:ea typeface="SimSun" pitchFamily="2" charset="-122"/>
              </a:rPr>
              <a:t>为他忠实的支持这些人</a:t>
            </a:r>
            <a:r>
              <a:rPr lang="en-US" altLang="zh-CN" b="1">
                <a:solidFill>
                  <a:schemeClr val="bg1"/>
                </a:solidFill>
                <a:latin typeface="Arial" pitchFamily="34" charset="0"/>
                <a:ea typeface="SimSun" pitchFamily="2" charset="-122"/>
              </a:rPr>
              <a:t>(vv. 1-8), </a:t>
            </a:r>
            <a:r>
              <a:rPr lang="zh-CN" altLang="en-US" b="1">
                <a:solidFill>
                  <a:schemeClr val="bg1"/>
                </a:solidFill>
                <a:latin typeface="Arial" pitchFamily="34" charset="0"/>
                <a:ea typeface="SimSun" pitchFamily="2" charset="-122"/>
              </a:rPr>
              <a:t>然后谴责</a:t>
            </a:r>
            <a:r>
              <a:rPr lang="zh-CN" altLang="en-US" b="1">
                <a:solidFill>
                  <a:schemeClr val="bg1"/>
                </a:solidFill>
                <a:ea typeface="SimSun" pitchFamily="2" charset="-122"/>
              </a:rPr>
              <a:t>该犹</a:t>
            </a:r>
            <a:r>
              <a:rPr lang="zh-CN" altLang="en-US" b="1">
                <a:solidFill>
                  <a:schemeClr val="bg1"/>
                </a:solidFill>
                <a:latin typeface="Arial" pitchFamily="34" charset="0"/>
                <a:ea typeface="SimSun" pitchFamily="2" charset="-122"/>
              </a:rPr>
              <a:t>的反对者</a:t>
            </a:r>
            <a:r>
              <a:rPr lang="en-US" altLang="zh-CN" b="1">
                <a:solidFill>
                  <a:schemeClr val="bg1"/>
                </a:solidFill>
                <a:latin typeface="Arial" pitchFamily="34" charset="0"/>
                <a:ea typeface="SimSun" pitchFamily="2" charset="-122"/>
              </a:rPr>
              <a:t>,</a:t>
            </a:r>
            <a:r>
              <a:rPr lang="zh-CN" altLang="en-US" b="1">
                <a:solidFill>
                  <a:schemeClr val="bg1"/>
                </a:solidFill>
                <a:ea typeface="SimSun" pitchFamily="2" charset="-122"/>
              </a:rPr>
              <a:t>丢特腓</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因为他拒绝了传教士和那些他们</a:t>
            </a:r>
            <a:r>
              <a:rPr lang="zh-CN" altLang="en-US" b="1">
                <a:solidFill>
                  <a:schemeClr val="bg1"/>
                </a:solidFill>
                <a:ea typeface="SimSun" pitchFamily="2" charset="-122"/>
              </a:rPr>
              <a:t>支持的人</a:t>
            </a:r>
            <a:r>
              <a:rPr lang="en-US" altLang="zh-CN" b="1">
                <a:solidFill>
                  <a:schemeClr val="bg1"/>
                </a:solidFill>
                <a:latin typeface="Arial" pitchFamily="34" charset="0"/>
                <a:ea typeface="SimSun" pitchFamily="2" charset="-122"/>
              </a:rPr>
              <a:t>(vv. 9-11), </a:t>
            </a:r>
            <a:r>
              <a:rPr lang="zh-CN" altLang="en-US" b="1">
                <a:solidFill>
                  <a:schemeClr val="bg1"/>
                </a:solidFill>
                <a:latin typeface="Arial" pitchFamily="34" charset="0"/>
                <a:ea typeface="SimSun" pitchFamily="2" charset="-122"/>
              </a:rPr>
              <a:t>在结束前他介绍了</a:t>
            </a:r>
            <a:r>
              <a:rPr lang="zh-CN" altLang="en-US" b="1">
                <a:solidFill>
                  <a:schemeClr val="bg1"/>
                </a:solidFill>
                <a:ea typeface="SimSun" pitchFamily="2" charset="-122"/>
              </a:rPr>
              <a:t>低米丢为一个</a:t>
            </a:r>
            <a:r>
              <a:rPr lang="zh-CN" altLang="en-US" b="1">
                <a:solidFill>
                  <a:schemeClr val="bg1"/>
                </a:solidFill>
                <a:latin typeface="Arial" pitchFamily="34" charset="0"/>
                <a:ea typeface="SimSun" pitchFamily="2" charset="-122"/>
              </a:rPr>
              <a:t>值得的支持的人</a:t>
            </a:r>
            <a:r>
              <a:rPr lang="en-US" altLang="zh-CN" b="1">
                <a:solidFill>
                  <a:schemeClr val="bg1"/>
                </a:solidFill>
                <a:latin typeface="Arial" pitchFamily="34" charset="0"/>
                <a:ea typeface="SimSun" pitchFamily="2" charset="-122"/>
              </a:rPr>
              <a:t>(v. 12) </a:t>
            </a:r>
            <a:r>
              <a:rPr lang="zh-CN" altLang="en-US" b="1">
                <a:solidFill>
                  <a:schemeClr val="bg1"/>
                </a:solidFill>
                <a:latin typeface="Arial" pitchFamily="34" charset="0"/>
                <a:ea typeface="SimSun" pitchFamily="2" charset="-122"/>
              </a:rPr>
              <a:t>和一些私事</a:t>
            </a:r>
            <a:r>
              <a:rPr lang="en-US" altLang="zh-CN" b="1">
                <a:solidFill>
                  <a:schemeClr val="bg1"/>
                </a:solidFill>
                <a:latin typeface="Arial" pitchFamily="34" charset="0"/>
                <a:ea typeface="SimSun" pitchFamily="2" charset="-122"/>
              </a:rPr>
              <a:t>(vv. 13-14) </a:t>
            </a:r>
            <a:r>
              <a:rPr lang="zh-CN" altLang="en-US" b="1">
                <a:solidFill>
                  <a:schemeClr val="bg1"/>
                </a:solidFill>
                <a:latin typeface="Arial" pitchFamily="34" charset="0"/>
                <a:ea typeface="SimSun" pitchFamily="2" charset="-122"/>
              </a:rPr>
              <a:t>。</a:t>
            </a:r>
            <a:endParaRPr lang="en-US" altLang="zh-CN" b="1">
              <a:solidFill>
                <a:schemeClr val="bg1"/>
              </a:solidFill>
              <a:latin typeface="Arial" pitchFamily="34" charset="0"/>
              <a:ea typeface="SimSun" pitchFamily="2" charset="-122"/>
            </a:endParaRPr>
          </a:p>
        </p:txBody>
      </p:sp>
      <p:pic>
        <p:nvPicPr>
          <p:cNvPr id="28677" name="Picture 6" descr="j02511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0" y="-34925"/>
            <a:ext cx="277336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2713675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latin typeface="Arial" pitchFamily="34" charset="0"/>
                <a:ea typeface="SimSun" pitchFamily="2" charset="-122"/>
              </a:rPr>
              <a:t>概述</a:t>
            </a:r>
            <a:endParaRPr lang="en-US" altLang="en-US" sz="2800" b="1">
              <a:solidFill>
                <a:schemeClr val="bg1"/>
              </a:solidFill>
              <a:latin typeface="Arial" pitchFamily="34" charset="0"/>
              <a:ea typeface="SimSun" pitchFamily="2" charset="-122"/>
            </a:endParaRPr>
          </a:p>
        </p:txBody>
      </p:sp>
      <p:sp>
        <p:nvSpPr>
          <p:cNvPr id="31747" name="Text Box 3"/>
          <p:cNvSpPr txBox="1">
            <a:spLocks noChangeArrowheads="1"/>
          </p:cNvSpPr>
          <p:nvPr/>
        </p:nvSpPr>
        <p:spPr bwMode="auto">
          <a:xfrm>
            <a:off x="7620000" y="228600"/>
            <a:ext cx="130492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307-309</a:t>
            </a:r>
          </a:p>
        </p:txBody>
      </p:sp>
      <p:sp>
        <p:nvSpPr>
          <p:cNvPr id="24580" name="Text Box 4"/>
          <p:cNvSpPr txBox="1">
            <a:spLocks noChangeArrowheads="1"/>
          </p:cNvSpPr>
          <p:nvPr/>
        </p:nvSpPr>
        <p:spPr bwMode="auto">
          <a:xfrm>
            <a:off x="381000" y="914400"/>
            <a:ext cx="8763000" cy="895350"/>
          </a:xfrm>
          <a:prstGeom prst="rect">
            <a:avLst/>
          </a:prstGeom>
          <a:solidFill>
            <a:schemeClr val="bg1"/>
          </a:solidFill>
          <a:ln w="9525">
            <a:solidFill>
              <a:schemeClr val="tx1"/>
            </a:solidFill>
            <a:miter lim="800000"/>
            <a:headEnd/>
            <a:tailEnd/>
          </a:ln>
        </p:spPr>
        <p:txBody>
          <a:bodyPr>
            <a:spAutoFit/>
          </a:bodyPr>
          <a:lstStyle>
            <a:lvl1pPr marL="609600" indent="-6096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buFontTx/>
              <a:buAutoNum type="romanUcPeriod"/>
            </a:pPr>
            <a:r>
              <a:rPr lang="zh-CN" altLang="en-US" sz="2600" b="1" dirty="0">
                <a:latin typeface="Arial" pitchFamily="34" charset="0"/>
                <a:ea typeface="SimSun" pitchFamily="2" charset="-122"/>
              </a:rPr>
              <a:t>约翰肯定了</a:t>
            </a:r>
            <a:r>
              <a:rPr lang="zh-CN" altLang="en-US" sz="2600" b="1" dirty="0">
                <a:ea typeface="SimSun" pitchFamily="2" charset="-122"/>
              </a:rPr>
              <a:t>该犹对神</a:t>
            </a:r>
            <a:r>
              <a:rPr lang="zh-CN" altLang="en-US" sz="2600" b="1" dirty="0">
                <a:latin typeface="Arial" pitchFamily="34" charset="0"/>
                <a:ea typeface="SimSun" pitchFamily="2" charset="-122"/>
              </a:rPr>
              <a:t>虔诚和传教士的支持以便他会继续的支持传教工作尽管有</a:t>
            </a:r>
            <a:r>
              <a:rPr lang="zh-CN" altLang="en-US" sz="2600" b="1" dirty="0">
                <a:ea typeface="SimSun" pitchFamily="2" charset="-122"/>
              </a:rPr>
              <a:t>丢特腓</a:t>
            </a:r>
            <a:r>
              <a:rPr lang="zh-CN" altLang="en-US" sz="2600" b="1" dirty="0">
                <a:latin typeface="Arial" pitchFamily="34" charset="0"/>
                <a:ea typeface="SimSun" pitchFamily="2" charset="-122"/>
              </a:rPr>
              <a:t>的反对</a:t>
            </a:r>
            <a:r>
              <a:rPr lang="en-US" altLang="zh-CN" sz="2600" b="1" dirty="0">
                <a:latin typeface="Arial" pitchFamily="34" charset="0"/>
                <a:ea typeface="SimSun" pitchFamily="2" charset="-122"/>
              </a:rPr>
              <a:t> (1-8)</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pic>
        <p:nvPicPr>
          <p:cNvPr id="24584" name="Picture 8" descr="j01777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2590800" y="2039937"/>
            <a:ext cx="6453188" cy="1292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2600" b="1" dirty="0">
                <a:latin typeface="Arial" pitchFamily="34" charset="0"/>
                <a:ea typeface="SimSun" pitchFamily="2" charset="-122"/>
              </a:rPr>
              <a:t>	II. </a:t>
            </a:r>
            <a:r>
              <a:rPr lang="zh-CN" altLang="en-US" sz="2600" b="1" dirty="0">
                <a:latin typeface="Arial" pitchFamily="34" charset="0"/>
                <a:ea typeface="SimSun" pitchFamily="2" charset="-122"/>
              </a:rPr>
              <a:t>约翰谴责丢特腓因为他拒绝了他的教导和反对给传教士的支持以便他邪恶的行动不会被仿效</a:t>
            </a:r>
            <a:r>
              <a:rPr lang="en-US" altLang="zh-CN" sz="2600" b="1" dirty="0">
                <a:latin typeface="Arial" pitchFamily="34" charset="0"/>
                <a:ea typeface="SimSun" pitchFamily="2" charset="-122"/>
              </a:rPr>
              <a:t> (9-11)</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sp>
        <p:nvSpPr>
          <p:cNvPr id="24582" name="Text Box 6"/>
          <p:cNvSpPr txBox="1">
            <a:spLocks noChangeArrowheads="1"/>
          </p:cNvSpPr>
          <p:nvPr/>
        </p:nvSpPr>
        <p:spPr bwMode="auto">
          <a:xfrm>
            <a:off x="309563" y="3562349"/>
            <a:ext cx="8763000" cy="1292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2600" b="1" dirty="0">
                <a:latin typeface="Arial" pitchFamily="34" charset="0"/>
                <a:ea typeface="SimSun" pitchFamily="2" charset="-122"/>
              </a:rPr>
              <a:t>III. </a:t>
            </a:r>
            <a:r>
              <a:rPr lang="zh-CN" altLang="en-US" sz="2600" b="1" dirty="0">
                <a:latin typeface="Arial" pitchFamily="34" charset="0"/>
                <a:ea typeface="SimSun" pitchFamily="2" charset="-122"/>
              </a:rPr>
              <a:t>约翰大力推荐低米丢</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也许是因为他就是运载信件的一位旅行的传教士</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还夹有三份正面的推荐以便该犹不会犹豫提供他和其它传教士的同样支持</a:t>
            </a:r>
            <a:r>
              <a:rPr lang="en-US" altLang="zh-CN" sz="2600" b="1" dirty="0">
                <a:latin typeface="Arial" pitchFamily="34" charset="0"/>
                <a:ea typeface="SimSun" pitchFamily="2" charset="-122"/>
              </a:rPr>
              <a:t> (12)</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sp>
        <p:nvSpPr>
          <p:cNvPr id="8" name="Text Box 8">
            <a:extLst>
              <a:ext uri="{FF2B5EF4-FFF2-40B4-BE49-F238E27FC236}">
                <a16:creationId xmlns:a16="http://schemas.microsoft.com/office/drawing/2014/main" id="{AD924B50-0DE4-ED4C-8159-F5BFF0EC19F5}"/>
              </a:ext>
            </a:extLst>
          </p:cNvPr>
          <p:cNvSpPr txBox="1">
            <a:spLocks noChangeArrowheads="1"/>
          </p:cNvSpPr>
          <p:nvPr/>
        </p:nvSpPr>
        <p:spPr bwMode="auto">
          <a:xfrm>
            <a:off x="500063" y="5084762"/>
            <a:ext cx="8382000" cy="1292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2600" b="1" dirty="0">
                <a:latin typeface="Arial" pitchFamily="34" charset="0"/>
                <a:ea typeface="SimSun" pitchFamily="2" charset="-122"/>
              </a:rPr>
              <a:t>	IV. </a:t>
            </a:r>
            <a:r>
              <a:rPr lang="zh-CN" altLang="en-US" sz="2600" b="1" dirty="0">
                <a:latin typeface="Arial" pitchFamily="34" charset="0"/>
                <a:ea typeface="SimSun" pitchFamily="2" charset="-122"/>
              </a:rPr>
              <a:t>约翰表现出盼望能亲自的看见该犹</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并且祝愿他平安</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给他问候</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也要求该犹代表他问候他的朋友以表达他对丢特腓的强烈不满和他对该犹的喜爱</a:t>
            </a:r>
            <a:r>
              <a:rPr lang="en-US" altLang="zh-CN" sz="2600" b="1" dirty="0">
                <a:latin typeface="Arial" pitchFamily="34" charset="0"/>
                <a:ea typeface="SimSun" pitchFamily="2" charset="-122"/>
              </a:rPr>
              <a:t> (13-15)</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additive="base">
                                        <p:cTn id="13" dur="500" fill="hold"/>
                                        <p:tgtEl>
                                          <p:spTgt spid="24581"/>
                                        </p:tgtEl>
                                        <p:attrNameLst>
                                          <p:attrName>ppt_x</p:attrName>
                                        </p:attrNameLst>
                                      </p:cBhvr>
                                      <p:tavLst>
                                        <p:tav tm="0">
                                          <p:val>
                                            <p:strVal val="#ppt_x"/>
                                          </p:val>
                                        </p:tav>
                                        <p:tav tm="100000">
                                          <p:val>
                                            <p:strVal val="#ppt_x"/>
                                          </p:val>
                                        </p:tav>
                                      </p:tavLst>
                                    </p:anim>
                                    <p:anim calcmode="lin" valueType="num">
                                      <p:cBhvr additive="base">
                                        <p:cTn id="14" dur="500" fill="hold"/>
                                        <p:tgtEl>
                                          <p:spTgt spid="24581"/>
                                        </p:tgtEl>
                                        <p:attrNameLst>
                                          <p:attrName>ppt_y</p:attrName>
                                        </p:attrNameLst>
                                      </p:cBhvr>
                                      <p:tavLst>
                                        <p:tav tm="0">
                                          <p:val>
                                            <p:strVal val="0-#ppt_h/2"/>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slide(fromBottom)">
                                      <p:cBhvr>
                                        <p:cTn id="17" dur="500"/>
                                        <p:tgtEl>
                                          <p:spTgt spid="245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4582"/>
                                        </p:tgtEl>
                                        <p:attrNameLst>
                                          <p:attrName>style.visibility</p:attrName>
                                        </p:attrNameLst>
                                      </p:cBhvr>
                                      <p:to>
                                        <p:strVal val="visible"/>
                                      </p:to>
                                    </p:set>
                                    <p:anim calcmode="lin" valueType="num">
                                      <p:cBhvr additive="base">
                                        <p:cTn id="22" dur="500" fill="hold"/>
                                        <p:tgtEl>
                                          <p:spTgt spid="24582"/>
                                        </p:tgtEl>
                                        <p:attrNameLst>
                                          <p:attrName>ppt_x</p:attrName>
                                        </p:attrNameLst>
                                      </p:cBhvr>
                                      <p:tavLst>
                                        <p:tav tm="0">
                                          <p:val>
                                            <p:strVal val="#ppt_x"/>
                                          </p:val>
                                        </p:tav>
                                        <p:tav tm="100000">
                                          <p:val>
                                            <p:strVal val="#ppt_x"/>
                                          </p:val>
                                        </p:tav>
                                      </p:tavLst>
                                    </p:anim>
                                    <p:anim calcmode="lin" valueType="num">
                                      <p:cBhvr additive="base">
                                        <p:cTn id="23" dur="500" fill="hold"/>
                                        <p:tgtEl>
                                          <p:spTgt spid="2458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autoUpdateAnimBg="0"/>
      <p:bldP spid="24581" grpId="0" animBg="1" autoUpdateAnimBg="0"/>
      <p:bldP spid="24582" grpId="0" animBg="1" autoUpdateAnimBg="0"/>
      <p:bldP spid="8"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借着上帝为你安排的方式</a:t>
            </a:r>
            <a:r>
              <a:rPr lang="zh-CN" altLang="en-US" sz="4800" dirty="0">
                <a:solidFill>
                  <a:srgbClr val="FF0000"/>
                </a:solidFill>
                <a:effectLst>
                  <a:glow rad="101600">
                    <a:schemeClr val="bg1">
                      <a:alpha val="99000"/>
                    </a:schemeClr>
                  </a:glow>
                </a:effectLst>
                <a:latin typeface="Microsoft YaHei UI" panose="020B0503020204020204" pitchFamily="34" charset="-122"/>
                <a:ea typeface="Microsoft YaHei UI" panose="020B0503020204020204" pitchFamily="34" charset="-122"/>
              </a:rPr>
              <a:t>支持传教事工</a:t>
            </a:r>
            <a:r>
              <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 </a:t>
            </a: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来活出神的真理。</a:t>
            </a:r>
            <a:endPar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约翰三书</a:t>
            </a: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主要思想</a:t>
            </a:r>
            <a:endPar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71640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zh-CN"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那么您又如何呢</a:t>
            </a:r>
            <a:r>
              <a:rPr lang="en-US" altLang="zh-CN" sz="2800" b="1" dirty="0">
                <a:solidFill>
                  <a:schemeClr val="bg1"/>
                </a:solidFill>
                <a:latin typeface="Microsoft YaHei UI" panose="020B0503020204020204" pitchFamily="34" charset="-122"/>
                <a:ea typeface="Microsoft YaHei UI" panose="020B0503020204020204" pitchFamily="34" charset="-122"/>
                <a:cs typeface="ＭＳ Ｐゴシック" charset="0"/>
              </a:rPr>
              <a:t>?</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3891"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305</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3893" name="Text Box 6"/>
          <p:cNvSpPr txBox="1">
            <a:spLocks noChangeArrowheads="1"/>
          </p:cNvSpPr>
          <p:nvPr/>
        </p:nvSpPr>
        <p:spPr bwMode="auto">
          <a:xfrm>
            <a:off x="381000" y="3048000"/>
            <a:ext cx="8382000" cy="193899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您是否有通过你的好客和财务来支持传教士以便促进福音</a:t>
            </a:r>
            <a:endParaRPr kumimoji="0" lang="en-US" altLang="zh-CN"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的传播吗</a:t>
            </a:r>
            <a:r>
              <a:rPr kumimoji="0" lang="en-US" altLang="zh-CN"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p>
        </p:txBody>
      </p:sp>
      <p:pic>
        <p:nvPicPr>
          <p:cNvPr id="293894" name="Picture 7" descr="j02220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9" descr="j017264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28600" y="3124200"/>
            <a:ext cx="2892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0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传教士</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305</a:t>
            </a:r>
          </a:p>
        </p:txBody>
      </p:sp>
      <p:sp>
        <p:nvSpPr>
          <p:cNvPr id="8" name="Rectangle 2">
            <a:extLst>
              <a:ext uri="{FF2B5EF4-FFF2-40B4-BE49-F238E27FC236}">
                <a16:creationId xmlns:a16="http://schemas.microsoft.com/office/drawing/2014/main" id="{1FD145A8-205A-154D-BF7A-35E8F911917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02291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785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F76F2B1-BFA7-2148-B967-331E104F0BE3}"/>
              </a:ext>
            </a:extLst>
          </p:cNvPr>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r>
              <a:rPr lang="en-US" altLang="en-US" sz="4800">
                <a:solidFill>
                  <a:schemeClr val="bg1"/>
                </a:solidFill>
              </a:rPr>
              <a:t>Our People</a:t>
            </a:r>
            <a:endParaRPr lang="en-US" altLang="en-US" sz="4800"/>
          </a:p>
        </p:txBody>
      </p:sp>
      <p:pic>
        <p:nvPicPr>
          <p:cNvPr id="323586" name="Picture 1" descr="CIC Ladies 2014.jpeg">
            <a:extLst>
              <a:ext uri="{FF2B5EF4-FFF2-40B4-BE49-F238E27FC236}">
                <a16:creationId xmlns:a16="http://schemas.microsoft.com/office/drawing/2014/main" id="{99AF6ABE-56C9-BD47-B4E1-183F0E3194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A05458C3-292D-3342-ADFB-185F92E74789}"/>
              </a:ext>
            </a:extLst>
          </p:cNvPr>
          <p:cNvSpPr txBox="1">
            <a:spLocks noChangeArrowheads="1"/>
          </p:cNvSpPr>
          <p:nvPr/>
        </p:nvSpPr>
        <p:spPr bwMode="auto">
          <a:xfrm>
            <a:off x="0" y="5376863"/>
            <a:ext cx="9144000" cy="930275"/>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outerShdw blurRad="38100" dist="38100" dir="2700000" algn="tl">
                    <a:srgbClr val="C0C0C0"/>
                  </a:outerShdw>
                </a:effectLst>
                <a:uLnTx/>
                <a:uFillTx/>
                <a:latin typeface="宋体" panose="02010600030101010101" pitchFamily="2" charset="-122"/>
                <a:ea typeface="宋体" panose="02010600030101010101" pitchFamily="2" charset="-122"/>
              </a:rPr>
              <a:t>苏珊教导教会的妇女</a:t>
            </a:r>
            <a:endParaRPr kumimoji="0" lang="en-US" altLang="en-US" sz="4400" b="1" i="0" u="none" strike="noStrike" kern="1200" cap="none" spc="0" normalizeH="0" baseline="0" noProof="0">
              <a:ln>
                <a:noFill/>
              </a:ln>
              <a:solidFill>
                <a:srgbClr val="FFFFFF"/>
              </a:solidFill>
              <a:effectLst>
                <a:outerShdw blurRad="38100" dist="38100" dir="2700000" algn="tl">
                  <a:srgbClr val="C0C0C0"/>
                </a:outerShdw>
              </a:effectLst>
              <a:uLnTx/>
              <a:uFillTx/>
              <a:latin typeface="宋体" panose="02010600030101010101" pitchFamily="2" charset="-122"/>
              <a:ea typeface="宋体" panose="02010600030101010101" pitchFamily="2" charset="-122"/>
            </a:endParaRPr>
          </a:p>
        </p:txBody>
      </p:sp>
      <p:pic>
        <p:nvPicPr>
          <p:cNvPr id="323588" name="Picture 7" descr="Crossroads-Logo.jpg">
            <a:extLst>
              <a:ext uri="{FF2B5EF4-FFF2-40B4-BE49-F238E27FC236}">
                <a16:creationId xmlns:a16="http://schemas.microsoft.com/office/drawing/2014/main" id="{B7CF026A-82DB-3C45-BC30-B1BEECBDB8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7036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IMG_6321.JPG">
            <a:extLst>
              <a:ext uri="{FF2B5EF4-FFF2-40B4-BE49-F238E27FC236}">
                <a16:creationId xmlns:a16="http://schemas.microsoft.com/office/drawing/2014/main" id="{397B07D3-31D8-DF47-B138-5EA81407A0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4" name="Subtitle 2">
            <a:extLst>
              <a:ext uri="{FF2B5EF4-FFF2-40B4-BE49-F238E27FC236}">
                <a16:creationId xmlns:a16="http://schemas.microsoft.com/office/drawing/2014/main" id="{2592E7E8-E05F-6F4F-B13B-3F8E1F6C7093}"/>
              </a:ext>
            </a:extLst>
          </p:cNvPr>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Trebuchet MS" panose="020B0703020202090204" pitchFamily="34" charset="0"/>
              </a:rPr>
              <a:t>妇女查经班在研读列王记上下</a:t>
            </a:r>
            <a:endParaRPr kumimoji="0" lang="en-US" altLang="en-US" sz="28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Trebuchet MS" panose="020B0703020202090204" pitchFamily="34" charset="0"/>
            </a:endParaRPr>
          </a:p>
        </p:txBody>
      </p:sp>
      <p:sp>
        <p:nvSpPr>
          <p:cNvPr id="339971" name="Subtitle 2">
            <a:extLst>
              <a:ext uri="{FF2B5EF4-FFF2-40B4-BE49-F238E27FC236}">
                <a16:creationId xmlns:a16="http://schemas.microsoft.com/office/drawing/2014/main" id="{CA8B1292-575D-754C-AC40-54ED22706716}"/>
              </a:ext>
            </a:extLst>
          </p:cNvPr>
          <p:cNvSpPr>
            <a:spLocks noGrp="1"/>
          </p:cNvSpPr>
          <p:nvPr>
            <p:ph type="subTitle" idx="1"/>
          </p:nvPr>
        </p:nvSpPr>
        <p:spPr>
          <a:xfrm>
            <a:off x="0" y="5516563"/>
            <a:ext cx="9144000" cy="1352550"/>
          </a:xfrm>
          <a:solidFill>
            <a:schemeClr val="tx1"/>
          </a:solidFill>
        </p:spPr>
        <p:txBody>
          <a:bodyPr anchor="ctr"/>
          <a:lstStyle/>
          <a:p>
            <a:pPr eaLnBrk="1" hangingPunct="1"/>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美国</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印度</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新加坡</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新西兰</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津巴布韦</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荷兰</a:t>
            </a:r>
            <a:endParaRPr lang="en-US"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66543575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zh-CN" altLang="en-US" sz="3200" b="1" dirty="0">
                <a:cs typeface="+mj-cs"/>
              </a:rPr>
              <a:t>泰国</a:t>
            </a:r>
            <a:r>
              <a:rPr lang="en-US" sz="3200" b="1" dirty="0">
                <a:cs typeface="+mj-cs"/>
              </a:rPr>
              <a:t>• </a:t>
            </a:r>
            <a:r>
              <a:rPr lang="zh-CN" altLang="en-US" sz="3200" b="1" dirty="0">
                <a:cs typeface="+mj-cs"/>
              </a:rPr>
              <a:t>蒙古</a:t>
            </a:r>
            <a:r>
              <a:rPr lang="en-US" sz="3200" b="1" dirty="0">
                <a:cs typeface="+mj-cs"/>
              </a:rPr>
              <a:t>• </a:t>
            </a:r>
            <a:r>
              <a:rPr lang="zh-CN" altLang="en-US" sz="3200" b="1" dirty="0">
                <a:cs typeface="+mj-cs"/>
              </a:rPr>
              <a:t>缅甸</a:t>
            </a:r>
            <a:r>
              <a:rPr lang="en-US" sz="3200" b="1" dirty="0">
                <a:cs typeface="+mj-cs"/>
              </a:rPr>
              <a:t>• </a:t>
            </a:r>
            <a:r>
              <a:rPr lang="zh-CN" altLang="en-US" sz="3200" b="1" dirty="0">
                <a:cs typeface="+mj-cs"/>
              </a:rPr>
              <a:t>印尼</a:t>
            </a:r>
            <a:endParaRPr lang="en-US" sz="3200" b="1" dirty="0">
              <a:cs typeface="+mj-cs"/>
            </a:endParaRPr>
          </a:p>
        </p:txBody>
      </p:sp>
    </p:spTree>
    <p:extLst>
      <p:ext uri="{BB962C8B-B14F-4D97-AF65-F5344CB8AC3E}">
        <p14:creationId xmlns:p14="http://schemas.microsoft.com/office/powerpoint/2010/main" val="17716687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zh-CN" altLang="en-US" sz="5400" b="1" dirty="0">
                <a:solidFill>
                  <a:schemeClr val="tx1"/>
                </a:solidFill>
                <a:effectLst>
                  <a:glow rad="266700">
                    <a:schemeClr val="bg1">
                      <a:alpha val="75000"/>
                    </a:schemeClr>
                  </a:glow>
                </a:effectLst>
              </a:rPr>
              <a:t>我们的三个儿子</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3554598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2"/>
          <a:srcRect l="34094" r="27209" b="61202"/>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zh-CN" altLang="en-US" sz="5400" b="1" dirty="0">
                <a:solidFill>
                  <a:schemeClr val="tx1"/>
                </a:solidFill>
                <a:effectLst>
                  <a:glow rad="266700">
                    <a:schemeClr val="bg1">
                      <a:alpha val="75000"/>
                    </a:schemeClr>
                  </a:glow>
                </a:effectLst>
              </a:rPr>
              <a:t>我们的</a:t>
            </a:r>
            <a:r>
              <a:rPr lang="en-US" altLang="zh-CN" sz="5400" b="1" dirty="0">
                <a:solidFill>
                  <a:schemeClr val="tx1"/>
                </a:solidFill>
                <a:effectLst>
                  <a:glow rad="266700">
                    <a:schemeClr val="bg1">
                      <a:alpha val="75000"/>
                    </a:schemeClr>
                  </a:glow>
                </a:effectLst>
              </a:rPr>
              <a:t>3</a:t>
            </a:r>
            <a:r>
              <a:rPr lang="zh-CN" altLang="en-US" sz="5400" b="1" dirty="0">
                <a:solidFill>
                  <a:schemeClr val="tx1"/>
                </a:solidFill>
                <a:effectLst>
                  <a:glow rad="266700">
                    <a:schemeClr val="bg1">
                      <a:alpha val="75000"/>
                    </a:schemeClr>
                  </a:glow>
                </a:effectLst>
              </a:rPr>
              <a:t>个儿子</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193028272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839F7E-5256-CD45-B25C-C2DD74832D04}"/>
              </a:ext>
            </a:extLst>
          </p:cNvPr>
          <p:cNvPicPr>
            <a:picLocks noChangeAspect="1"/>
          </p:cNvPicPr>
          <p:nvPr/>
        </p:nvPicPr>
        <p:blipFill rotWithShape="1">
          <a:blip r:embed="rId3"/>
          <a:srcRect l="8854" t="8854" r="9919" b="9919"/>
          <a:stretch/>
        </p:blipFill>
        <p:spPr>
          <a:xfrm>
            <a:off x="0" y="0"/>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31 May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25261" y="3218200"/>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克尔和</a:t>
            </a:r>
            <a:r>
              <a:rPr kumimoji="0" lang="ko-KR"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卡拉</a:t>
            </a:r>
            <a:br>
              <a:rPr kumimoji="0" lang="en-US" altLang="ko-KR"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altLang="ko-KR"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p>
        </p:txBody>
      </p:sp>
      <p:sp>
        <p:nvSpPr>
          <p:cNvPr id="355334" name="Text Box 6"/>
          <p:cNvSpPr txBox="1">
            <a:spLocks noChangeArrowheads="1"/>
          </p:cNvSpPr>
          <p:nvPr/>
        </p:nvSpPr>
        <p:spPr bwMode="auto">
          <a:xfrm>
            <a:off x="96754" y="3218200"/>
            <a:ext cx="121219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约翰</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(27)</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3897284" y="3218200"/>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史帝文</a:t>
            </a:r>
            <a:r>
              <a:rPr kumimoji="0" lang="mr-IN"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mr-IN"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mr-IN"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和卡蒂</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杰西</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6869377" y="3218200"/>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力克和苏珊</a:t>
            </a: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2019</a:t>
            </a:r>
          </a:p>
        </p:txBody>
      </p:sp>
    </p:spTree>
    <p:extLst>
      <p:ext uri="{BB962C8B-B14F-4D97-AF65-F5344CB8AC3E}">
        <p14:creationId xmlns:p14="http://schemas.microsoft.com/office/powerpoint/2010/main" val="1293965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Cara Kurt Katie Stephen.JPG">
            <a:extLst>
              <a:ext uri="{FF2B5EF4-FFF2-40B4-BE49-F238E27FC236}">
                <a16:creationId xmlns:a16="http://schemas.microsoft.com/office/drawing/2014/main" id="{1BD071FA-3869-D340-8720-9CF1C34BCE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6" name="Rectangle 2">
            <a:extLst>
              <a:ext uri="{FF2B5EF4-FFF2-40B4-BE49-F238E27FC236}">
                <a16:creationId xmlns:a16="http://schemas.microsoft.com/office/drawing/2014/main" id="{4464A212-F01D-DD45-BD94-7A814EC92DB4}"/>
              </a:ext>
            </a:extLst>
          </p:cNvPr>
          <p:cNvSpPr>
            <a:spLocks noGrp="1" noChangeArrowheads="1"/>
          </p:cNvSpPr>
          <p:nvPr>
            <p:ph type="ctrTitle"/>
          </p:nvPr>
        </p:nvSpPr>
        <p:spPr>
          <a:xfrm>
            <a:off x="0" y="5551488"/>
            <a:ext cx="9144000" cy="6858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zh-CN" altLang="en-US" sz="3200" b="1" dirty="0">
                <a:solidFill>
                  <a:schemeClr val="bg1"/>
                </a:solidFill>
                <a:effectLst>
                  <a:glow rad="266700">
                    <a:srgbClr val="000000">
                      <a:alpha val="75000"/>
                    </a:srgbClr>
                  </a:glow>
                </a:effectLst>
                <a:latin typeface="KaiTi" pitchFamily="49" charset="-122"/>
                <a:ea typeface="KaiTi" pitchFamily="49" charset="-122"/>
              </a:rPr>
              <a:t>克尔和卡拉</a:t>
            </a:r>
            <a:r>
              <a:rPr lang="en-US" sz="3200" b="1" dirty="0">
                <a:solidFill>
                  <a:schemeClr val="bg1"/>
                </a:solidFill>
                <a:latin typeface="Arial" charset="0"/>
                <a:ea typeface="ＭＳ Ｐゴシック" charset="0"/>
                <a:cs typeface="ＭＳ Ｐゴシック" charset="0"/>
              </a:rPr>
              <a:t>                 </a:t>
            </a:r>
            <a:r>
              <a:rPr lang="zh-CN" altLang="en-US" sz="3200" b="1" dirty="0">
                <a:solidFill>
                  <a:schemeClr val="bg1"/>
                </a:solidFill>
                <a:effectLst>
                  <a:glow rad="266700">
                    <a:srgbClr val="000000">
                      <a:alpha val="75000"/>
                    </a:srgbClr>
                  </a:glow>
                </a:effectLst>
                <a:latin typeface="KaiTi" pitchFamily="49" charset="-122"/>
                <a:ea typeface="KaiTi" pitchFamily="49" charset="-122"/>
              </a:rPr>
              <a:t>史帝文和</a:t>
            </a:r>
            <a:r>
              <a:rPr lang="ja-JP" altLang="en-US" sz="3200" b="1" dirty="0">
                <a:solidFill>
                  <a:schemeClr val="bg1"/>
                </a:solidFill>
                <a:effectLst>
                  <a:glow rad="254000">
                    <a:srgbClr val="000000">
                      <a:alpha val="75000"/>
                    </a:srgbClr>
                  </a:glow>
                  <a:outerShdw blurRad="38100" dist="38100" dir="2700000" algn="tl">
                    <a:srgbClr val="000000">
                      <a:alpha val="43137"/>
                    </a:srgbClr>
                  </a:outerShdw>
                </a:effectLst>
                <a:latin typeface="SimSun" panose="02010600030101010101" pitchFamily="2" charset="-122"/>
                <a:ea typeface="SimSun" panose="02010600030101010101" pitchFamily="2" charset="-122"/>
              </a:rPr>
              <a:t>卡蒂</a:t>
            </a:r>
            <a:endParaRPr lang="en-US" sz="4000" b="1" dirty="0">
              <a:solidFill>
                <a:schemeClr val="bg1"/>
              </a:solidFill>
              <a:latin typeface="Times New Roman"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D6148562-7087-9042-A5F3-EE2E693CD593}"/>
              </a:ext>
            </a:extLst>
          </p:cNvPr>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83893899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4741124" y="4481438"/>
            <a:ext cx="4177035" cy="2376562"/>
          </a:xfrm>
        </p:spPr>
        <p:txBody>
          <a:bodyPr/>
          <a:lstStyle/>
          <a:p>
            <a:pPr>
              <a:defRPr/>
            </a:pPr>
            <a:r>
              <a:rPr lang="zh-CN" altLang="en-US" b="1" dirty="0">
                <a:solidFill>
                  <a:schemeClr val="tx1"/>
                </a:solidFill>
                <a:effectLst>
                  <a:glow rad="266700">
                    <a:schemeClr val="bg1">
                      <a:alpha val="75000"/>
                    </a:schemeClr>
                  </a:glow>
                </a:effectLst>
              </a:rPr>
              <a:t>克尔是一位   信息技术人员</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51213908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247BA-0F0C-7C4A-9535-EF17C8AE1F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0" y="5517232"/>
            <a:ext cx="9144000" cy="1340768"/>
          </a:xfrm>
        </p:spPr>
        <p:txBody>
          <a:bodyPr/>
          <a:lstStyle/>
          <a:p>
            <a:pPr>
              <a:defRPr/>
            </a:pPr>
            <a:r>
              <a:rPr lang="zh-CN" altLang="en-US" b="1" dirty="0">
                <a:solidFill>
                  <a:schemeClr val="tx1"/>
                </a:solidFill>
                <a:effectLst>
                  <a:glow rad="266700">
                    <a:schemeClr val="bg1">
                      <a:alpha val="75000"/>
                    </a:schemeClr>
                  </a:glow>
                </a:effectLst>
              </a:rPr>
              <a:t>史帝文和卡蒂</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272656409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ko-KR" altLang="en-US" sz="4800" b="1" dirty="0">
                <a:effectLst>
                  <a:glow rad="101600">
                    <a:schemeClr val="tx1">
                      <a:alpha val="99000"/>
                    </a:schemeClr>
                  </a:glow>
                </a:effectLst>
                <a:latin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2852936"/>
            <a:ext cx="9144000" cy="25211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1" u="none" strike="noStrike" kern="1200" cap="none" spc="0" normalizeH="0" baseline="0" noProof="0" dirty="0">
                <a:ln>
                  <a:noFill/>
                </a:ln>
                <a:solidFill>
                  <a:srgbClr val="FFFFFF"/>
                </a:solidFill>
                <a:effectLst>
                  <a:glow rad="228600">
                    <a:srgbClr val="000000">
                      <a:alpha val="75000"/>
                    </a:srgbClr>
                  </a:glow>
                </a:effectLst>
                <a:uLnTx/>
                <a:uFillTx/>
                <a:latin typeface="Microsoft YaHei UI" panose="020B0503020204020204" pitchFamily="34" charset="-122"/>
                <a:cs typeface="Arial"/>
              </a:rPr>
              <a:t>对传教士的支持</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408799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43F2CB-5CB1-C943-840D-74C84EC836D4}"/>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sym typeface="Arial" charset="0"/>
              </a:rPr>
              <a:t>6</a:t>
            </a:r>
          </a:p>
        </p:txBody>
      </p:sp>
      <p:sp>
        <p:nvSpPr>
          <p:cNvPr id="2" name="Title 1"/>
          <p:cNvSpPr>
            <a:spLocks noGrp="1"/>
          </p:cNvSpPr>
          <p:nvPr>
            <p:ph type="title"/>
          </p:nvPr>
        </p:nvSpPr>
        <p:spPr>
          <a:xfrm>
            <a:off x="0" y="5517232"/>
            <a:ext cx="9144000" cy="1340768"/>
          </a:xfrm>
        </p:spPr>
        <p:txBody>
          <a:bodyPr/>
          <a:lstStyle/>
          <a:p>
            <a:pPr>
              <a:defRPr/>
            </a:pPr>
            <a:r>
              <a:rPr lang="zh-CN" altLang="en-US" b="1" dirty="0">
                <a:solidFill>
                  <a:schemeClr val="tx1"/>
                </a:solidFill>
                <a:effectLst>
                  <a:glow rad="266700">
                    <a:schemeClr val="bg1">
                      <a:alpha val="75000"/>
                    </a:schemeClr>
                  </a:glow>
                </a:effectLst>
              </a:rPr>
              <a:t>在 </a:t>
            </a:r>
            <a:r>
              <a:rPr lang="en-US" altLang="zh-CN" b="1" dirty="0">
                <a:solidFill>
                  <a:schemeClr val="tx1"/>
                </a:solidFill>
                <a:effectLst>
                  <a:glow rad="266700">
                    <a:schemeClr val="bg1">
                      <a:alpha val="75000"/>
                    </a:schemeClr>
                  </a:glow>
                </a:effectLst>
              </a:rPr>
              <a:t>2019</a:t>
            </a:r>
            <a:r>
              <a:rPr lang="zh-CN" altLang="en-US" b="1" dirty="0">
                <a:solidFill>
                  <a:schemeClr val="tx1"/>
                </a:solidFill>
                <a:effectLst>
                  <a:glow rad="266700">
                    <a:schemeClr val="bg1">
                      <a:alpha val="75000"/>
                    </a:schemeClr>
                  </a:glow>
                </a:effectLst>
              </a:rPr>
              <a:t>，</a:t>
            </a:r>
            <a:r>
              <a:rPr lang="zh-CN" altLang="en-SG" b="1" dirty="0">
                <a:solidFill>
                  <a:schemeClr val="tx1"/>
                </a:solidFill>
                <a:effectLst>
                  <a:glow rad="266700">
                    <a:schemeClr val="bg1">
                      <a:alpha val="75000"/>
                    </a:schemeClr>
                  </a:glow>
                </a:effectLst>
              </a:rPr>
              <a:t>五月</a:t>
            </a:r>
            <a:r>
              <a:rPr lang="zh-CN" altLang="en-US" b="1" dirty="0">
                <a:solidFill>
                  <a:schemeClr val="tx1"/>
                </a:solidFill>
                <a:effectLst>
                  <a:glow rad="266700">
                    <a:schemeClr val="bg1">
                      <a:alpha val="75000"/>
                    </a:schemeClr>
                  </a:glow>
                </a:effectLst>
              </a:rPr>
              <a:t>， 史帝文 </a:t>
            </a:r>
            <a:r>
              <a:rPr lang="en-US" altLang="zh-CN" b="1" dirty="0">
                <a:solidFill>
                  <a:schemeClr val="tx1"/>
                </a:solidFill>
                <a:effectLst>
                  <a:glow rad="266700">
                    <a:schemeClr val="bg1">
                      <a:alpha val="75000"/>
                    </a:schemeClr>
                  </a:glow>
                </a:effectLst>
              </a:rPr>
              <a:t>&amp; </a:t>
            </a:r>
            <a:r>
              <a:rPr lang="zh-CN" altLang="en-US" b="1" dirty="0">
                <a:solidFill>
                  <a:schemeClr val="tx1"/>
                </a:solidFill>
                <a:effectLst>
                  <a:glow rad="266700">
                    <a:schemeClr val="bg1">
                      <a:alpha val="75000"/>
                    </a:schemeClr>
                  </a:glow>
                </a:effectLst>
              </a:rPr>
              <a:t>凯媞</a:t>
            </a:r>
            <a:br>
              <a:rPr lang="en-SG" altLang="zh-CN" b="1" dirty="0">
                <a:solidFill>
                  <a:schemeClr val="tx1"/>
                </a:solidFill>
                <a:effectLst>
                  <a:glow rad="266700">
                    <a:schemeClr val="bg1">
                      <a:alpha val="75000"/>
                    </a:schemeClr>
                  </a:glow>
                </a:effectLst>
              </a:rPr>
            </a:br>
            <a:r>
              <a:rPr lang="en-US" altLang="zh-CN" b="1" dirty="0">
                <a:solidFill>
                  <a:schemeClr val="tx1"/>
                </a:solidFill>
                <a:effectLst>
                  <a:glow rad="266700">
                    <a:schemeClr val="bg1">
                      <a:alpha val="75000"/>
                    </a:schemeClr>
                  </a:glow>
                </a:effectLst>
              </a:rPr>
              <a:t> </a:t>
            </a:r>
            <a:r>
              <a:rPr lang="zh-CN" altLang="en-US" b="1" dirty="0">
                <a:solidFill>
                  <a:schemeClr val="tx1"/>
                </a:solidFill>
                <a:effectLst>
                  <a:glow rad="266700">
                    <a:schemeClr val="bg1">
                      <a:alpha val="75000"/>
                    </a:schemeClr>
                  </a:glow>
                </a:effectLst>
              </a:rPr>
              <a:t>给我们第一个儿孙叫</a:t>
            </a:r>
            <a:r>
              <a:rPr lang="zh-CN" altLang="en-SG" b="1" dirty="0">
                <a:solidFill>
                  <a:schemeClr val="tx1"/>
                </a:solidFill>
                <a:effectLst>
                  <a:glow rad="266700">
                    <a:schemeClr val="bg1">
                      <a:alpha val="75000"/>
                    </a:schemeClr>
                  </a:glow>
                </a:effectLst>
              </a:rPr>
              <a:t>耶西</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2802663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2A4E-04F1-514A-A89B-2052C911C0A0}"/>
              </a:ext>
            </a:extLst>
          </p:cNvPr>
          <p:cNvPicPr>
            <a:picLocks noChangeAspect="1"/>
          </p:cNvPicPr>
          <p:nvPr/>
        </p:nvPicPr>
        <p:blipFill>
          <a:blip r:embed="rId3"/>
          <a:stretch>
            <a:fillRect/>
          </a:stretch>
        </p:blipFill>
        <p:spPr>
          <a:xfrm>
            <a:off x="0" y="0"/>
            <a:ext cx="9144000" cy="6858000"/>
          </a:xfrm>
          <a:prstGeom prst="rect">
            <a:avLst/>
          </a:prstGeom>
        </p:spPr>
      </p:pic>
      <p:sp>
        <p:nvSpPr>
          <p:cNvPr id="184322" name="Title 1"/>
          <p:cNvSpPr>
            <a:spLocks noGrp="1"/>
          </p:cNvSpPr>
          <p:nvPr>
            <p:ph type="title"/>
          </p:nvPr>
        </p:nvSpPr>
        <p:spPr>
          <a:xfrm>
            <a:off x="1187624" y="4149080"/>
            <a:ext cx="7772400" cy="1008063"/>
          </a:xfrm>
        </p:spPr>
        <p:txBody>
          <a:bodyPr/>
          <a:lstStyle/>
          <a:p>
            <a:pPr>
              <a:defRPr/>
            </a:pPr>
            <a:r>
              <a:rPr lang="zh-CN" altLang="en-US" sz="5400" b="1" dirty="0">
                <a:solidFill>
                  <a:schemeClr val="tx1"/>
                </a:solidFill>
                <a:effectLst>
                  <a:glow rad="139700">
                    <a:schemeClr val="bg1"/>
                  </a:glow>
                </a:effectLst>
                <a:latin typeface="Arial" charset="0"/>
                <a:ea typeface="ＭＳ Ｐゴシック" charset="0"/>
              </a:rPr>
              <a:t>儿孙耶西</a:t>
            </a:r>
            <a:endParaRPr lang="en-US" sz="5400" b="1" dirty="0">
              <a:solidFill>
                <a:schemeClr val="tx1"/>
              </a:solidFill>
              <a:effectLst>
                <a:glow rad="139700">
                  <a:schemeClr val="bg1"/>
                </a:glow>
              </a:effectLst>
              <a:latin typeface="Arial" charset="0"/>
              <a:ea typeface="ＭＳ Ｐゴシック" charset="0"/>
            </a:endParaRPr>
          </a:p>
        </p:txBody>
      </p:sp>
    </p:spTree>
    <p:extLst>
      <p:ext uri="{BB962C8B-B14F-4D97-AF65-F5344CB8AC3E}">
        <p14:creationId xmlns:p14="http://schemas.microsoft.com/office/powerpoint/2010/main" val="3616338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5029200" y="217460"/>
            <a:ext cx="3943349" cy="3597303"/>
          </a:xfrm>
        </p:spPr>
        <p:txBody>
          <a:bodyPr/>
          <a:lstStyle/>
          <a:p>
            <a:pPr>
              <a:defRPr/>
            </a:pPr>
            <a:r>
              <a:rPr lang="zh-CN" altLang="en-US" sz="4000" b="1" dirty="0">
                <a:solidFill>
                  <a:schemeClr val="tx1"/>
                </a:solidFill>
                <a:effectLst>
                  <a:glow rad="266700">
                    <a:schemeClr val="bg1">
                      <a:alpha val="75000"/>
                    </a:schemeClr>
                  </a:glow>
                </a:effectLst>
              </a:rPr>
              <a:t>史帝文是一位</a:t>
            </a:r>
            <a:br>
              <a:rPr lang="zh-CN" alt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United</a:t>
            </a:r>
            <a:r>
              <a:rPr lang="zh-CN" altLang="en-US" sz="4000" b="1" dirty="0">
                <a:solidFill>
                  <a:schemeClr val="tx1"/>
                </a:solidFill>
                <a:effectLst>
                  <a:glow rad="266700">
                    <a:schemeClr val="bg1">
                      <a:alpha val="75000"/>
                    </a:schemeClr>
                  </a:glow>
                </a:effectLst>
              </a:rPr>
              <a:t>航空公司</a:t>
            </a:r>
            <a:br>
              <a:rPr lang="zh-CN" altLang="en-US" sz="4000" b="1" dirty="0">
                <a:solidFill>
                  <a:schemeClr val="tx1"/>
                </a:solidFill>
                <a:effectLst>
                  <a:glow rad="266700">
                    <a:schemeClr val="bg1">
                      <a:alpha val="75000"/>
                    </a:schemeClr>
                  </a:glow>
                </a:effectLst>
              </a:rPr>
            </a:br>
            <a:r>
              <a:rPr lang="zh-CN" altLang="en-US" sz="4000" b="1" dirty="0">
                <a:solidFill>
                  <a:schemeClr val="tx1"/>
                </a:solidFill>
                <a:effectLst>
                  <a:glow rad="266700">
                    <a:schemeClr val="bg1">
                      <a:alpha val="75000"/>
                    </a:schemeClr>
                  </a:glow>
                </a:effectLst>
              </a:rPr>
              <a:t>机师</a:t>
            </a:r>
            <a:endParaRPr lang="en-US" sz="4000" b="1" dirty="0">
              <a:solidFill>
                <a:schemeClr val="tx1"/>
              </a:solidFill>
              <a:effectLst>
                <a:glow rad="266700">
                  <a:schemeClr val="bg1">
                    <a:alpha val="75000"/>
                  </a:schemeClr>
                </a:glow>
              </a:effectLst>
            </a:endParaRPr>
          </a:p>
        </p:txBody>
      </p:sp>
      <p:pic>
        <p:nvPicPr>
          <p:cNvPr id="5" name="Picture 4">
            <a:extLst>
              <a:ext uri="{FF2B5EF4-FFF2-40B4-BE49-F238E27FC236}">
                <a16:creationId xmlns:a16="http://schemas.microsoft.com/office/drawing/2014/main" id="{AAC8F02F-AB71-5A47-A0AC-26820DEEA2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4" name="Title 1">
            <a:extLst>
              <a:ext uri="{FF2B5EF4-FFF2-40B4-BE49-F238E27FC236}">
                <a16:creationId xmlns:a16="http://schemas.microsoft.com/office/drawing/2014/main" id="{EBB7929B-0909-174F-AC4B-24574C6FE68E}"/>
              </a:ext>
            </a:extLst>
          </p:cNvPr>
          <p:cNvSpPr txBox="1">
            <a:spLocks/>
          </p:cNvSpPr>
          <p:nvPr/>
        </p:nvSpPr>
        <p:spPr bwMode="auto">
          <a:xfrm>
            <a:off x="4427984" y="3501008"/>
            <a:ext cx="4609768" cy="32403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glow rad="266700">
                  <a:srgbClr val="000000">
                    <a:alpha val="75000"/>
                  </a:srgbClr>
                </a:glow>
              </a:effectLst>
              <a:uLnTx/>
              <a:uFillTx/>
              <a:latin typeface="26"/>
              <a:ea typeface="ＭＳ Ｐゴシック"/>
            </a:endParaRPr>
          </a:p>
        </p:txBody>
      </p:sp>
    </p:spTree>
    <p:extLst>
      <p:ext uri="{BB962C8B-B14F-4D97-AF65-F5344CB8AC3E}">
        <p14:creationId xmlns:p14="http://schemas.microsoft.com/office/powerpoint/2010/main" val="3311217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ko-KR" altLang="en-US" b="1" dirty="0" err="1">
                <a:solidFill>
                  <a:schemeClr val="tx1"/>
                </a:solidFill>
                <a:effectLst>
                  <a:glow rad="266700">
                    <a:schemeClr val="bg1">
                      <a:alpha val="75000"/>
                    </a:schemeClr>
                  </a:glow>
                </a:effectLst>
              </a:rPr>
              <a:t>史帝文是一位</a:t>
            </a:r>
            <a:br>
              <a:rPr lang="ko-KR" alt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United</a:t>
            </a:r>
            <a:r>
              <a:rPr lang="ko-KR" altLang="en-US" b="1" dirty="0" err="1">
                <a:solidFill>
                  <a:schemeClr val="tx1"/>
                </a:solidFill>
                <a:effectLst>
                  <a:glow rad="266700">
                    <a:schemeClr val="bg1">
                      <a:alpha val="75000"/>
                    </a:schemeClr>
                  </a:glow>
                </a:effectLst>
              </a:rPr>
              <a:t>航空公司</a:t>
            </a:r>
            <a:br>
              <a:rPr lang="ko-KR" altLang="en-US" b="1" dirty="0">
                <a:solidFill>
                  <a:schemeClr val="tx1"/>
                </a:solidFill>
                <a:effectLst>
                  <a:glow rad="266700">
                    <a:schemeClr val="bg1">
                      <a:alpha val="75000"/>
                    </a:schemeClr>
                  </a:glow>
                </a:effectLst>
              </a:rPr>
            </a:br>
            <a:r>
              <a:rPr lang="ko-KR" altLang="en-US" b="1" dirty="0" err="1">
                <a:solidFill>
                  <a:schemeClr val="tx1"/>
                </a:solidFill>
                <a:effectLst>
                  <a:glow rad="266700">
                    <a:schemeClr val="bg1">
                      <a:alpha val="75000"/>
                    </a:schemeClr>
                  </a:glow>
                </a:effectLst>
              </a:rPr>
              <a:t>机师</a:t>
            </a:r>
            <a:endParaRPr lang="en-US" b="1" dirty="0">
              <a:solidFill>
                <a:schemeClr val="tx1"/>
              </a:solidFill>
              <a:effectLst>
                <a:glow rad="266700">
                  <a:schemeClr val="bg1">
                    <a:alpha val="75000"/>
                  </a:schemeClr>
                </a:glow>
              </a:effectLst>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6350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9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12776"/>
            <a:ext cx="9144000" cy="6858000"/>
          </a:xfrm>
          <a:prstGeom prst="rect">
            <a:avLst/>
          </a:prstGeom>
        </p:spPr>
      </p:pic>
      <p:pic>
        <p:nvPicPr>
          <p:cNvPr id="5" name="Picture 4">
            <a:extLst>
              <a:ext uri="{FF2B5EF4-FFF2-40B4-BE49-F238E27FC236}">
                <a16:creationId xmlns:a16="http://schemas.microsoft.com/office/drawing/2014/main" id="{0F8271AE-B77D-084B-8FC5-7996BAE7E924}"/>
              </a:ext>
            </a:extLst>
          </p:cNvPr>
          <p:cNvPicPr>
            <a:picLocks noChangeAspect="1"/>
          </p:cNvPicPr>
          <p:nvPr/>
        </p:nvPicPr>
        <p:blipFill>
          <a:blip r:embed="rId4"/>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zh-CN" altLang="en-US" sz="4800" b="1" dirty="0">
                <a:solidFill>
                  <a:schemeClr val="tx1"/>
                </a:solidFill>
                <a:effectLst>
                  <a:glow rad="266700">
                    <a:schemeClr val="bg1">
                      <a:alpha val="75000"/>
                    </a:schemeClr>
                  </a:glow>
                </a:effectLst>
              </a:rPr>
              <a:t>我们的小儿子，约翰</a:t>
            </a:r>
            <a:r>
              <a:rPr lang="en-US" altLang="zh-CN" sz="4800" b="1" dirty="0">
                <a:solidFill>
                  <a:schemeClr val="tx1"/>
                </a:solidFill>
                <a:effectLst>
                  <a:glow rad="266700">
                    <a:schemeClr val="bg1">
                      <a:alpha val="75000"/>
                    </a:schemeClr>
                  </a:glow>
                </a:effectLst>
              </a:rPr>
              <a:t>(23)</a:t>
            </a:r>
            <a:r>
              <a:rPr lang="zh-CN" altLang="en-US" sz="4800" b="1" dirty="0">
                <a:solidFill>
                  <a:schemeClr val="tx1"/>
                </a:solidFill>
                <a:effectLst>
                  <a:glow rad="266700">
                    <a:schemeClr val="bg1">
                      <a:alpha val="75000"/>
                    </a:schemeClr>
                  </a:glow>
                </a:effectLst>
              </a:rPr>
              <a:t>是  加利福尼亚的一个图形艺术家</a:t>
            </a:r>
            <a:endParaRPr lang="en-US" sz="4800"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pic>
        <p:nvPicPr>
          <p:cNvPr id="7" name="Picture 6">
            <a:extLst>
              <a:ext uri="{FF2B5EF4-FFF2-40B4-BE49-F238E27FC236}">
                <a16:creationId xmlns:a16="http://schemas.microsoft.com/office/drawing/2014/main" id="{0DC4FBBA-6D90-A84A-8F73-8865237477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0950" y="0"/>
            <a:ext cx="28257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9807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要施舍</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784682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7200" b="1" i="1">
                <a:solidFill>
                  <a:srgbClr val="E3EBF1"/>
                </a:solidFill>
                <a:latin typeface="26" charset="0"/>
              </a:rPr>
              <a:t>What is more important to you?</a:t>
            </a: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3536950"/>
            <a:ext cx="44069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3716338"/>
            <a:ext cx="470693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en-US" sz="7200" b="1" dirty="0">
                <a:effectLst>
                  <a:outerShdw blurRad="38100" dist="38100" dir="2700000" algn="tl">
                    <a:srgbClr val="000000">
                      <a:alpha val="43137"/>
                    </a:srgbClr>
                  </a:outerShdw>
                </a:effectLst>
              </a:rPr>
              <a:t>Ability or Integrity?</a:t>
            </a:r>
          </a:p>
        </p:txBody>
      </p:sp>
    </p:spTree>
    <p:extLst>
      <p:ext uri="{BB962C8B-B14F-4D97-AF65-F5344CB8AC3E}">
        <p14:creationId xmlns:p14="http://schemas.microsoft.com/office/powerpoint/2010/main" val="2289152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zh-CN" alt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当每个人所看到的真理是不同的， 我要怎么样持守真理</a:t>
            </a:r>
            <a:r>
              <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endPar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USA Weekend</a:t>
            </a:r>
            <a:r>
              <a:rPr kumimoji="0" lang="en-US" sz="3600" b="1" i="0"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 Report on Religion (1996)</a:t>
            </a:r>
            <a:r>
              <a:rPr kumimoji="0" lang="zh-CN" altLang="en-US" sz="3600" b="1" i="0"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的记者</a:t>
            </a:r>
            <a:endParaRPr kumimoji="0" lang="en-US" sz="3600" b="1" i="0"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465603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zh-CN" altLang="en-US" sz="8000" b="1" i="1" dirty="0">
                <a:effectLst>
                  <a:glow rad="101600">
                    <a:schemeClr val="bg1">
                      <a:alpha val="94000"/>
                    </a:schemeClr>
                  </a:glow>
                </a:effectLst>
                <a:latin typeface="Microsoft YaHei UI" panose="020B0503020204020204" pitchFamily="34" charset="-122"/>
                <a:ea typeface="Microsoft YaHei UI" panose="020B0503020204020204" pitchFamily="34" charset="-122"/>
              </a:rPr>
              <a:t>真理是真理</a:t>
            </a:r>
            <a:endParaRPr lang="en-US" sz="8000" b="1" dirty="0">
              <a:effectLst>
                <a:glow rad="101600">
                  <a:schemeClr val="bg1">
                    <a:alpha val="94000"/>
                  </a:schemeClr>
                </a:glow>
              </a:effectLst>
              <a:latin typeface="Microsoft YaHei UI" panose="020B0503020204020204" pitchFamily="34" charset="-122"/>
              <a:ea typeface="Microsoft YaHei UI" panose="020B0503020204020204" pitchFamily="34" charset="-122"/>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即使无人相信，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真理仍是真理。</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即使万人相信，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谎言仍是谎言。</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95536" y="6165304"/>
            <a:ext cx="7512021" cy="722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56738970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0" y="0"/>
            <a:ext cx="9144000" cy="685800"/>
          </a:xfrm>
          <a:effectLst>
            <a:outerShdw blurRad="63500" dist="35921" dir="2700000" algn="ctr" rotWithShape="0">
              <a:srgbClr val="FFFF99">
                <a:alpha val="74998"/>
              </a:srgbClr>
            </a:outerShdw>
          </a:effectLst>
        </p:spPr>
        <p:txBody>
          <a:bodyPr/>
          <a:lstStyle/>
          <a:p>
            <a:pPr eaLnBrk="1" hangingPunct="1">
              <a:defRPr/>
            </a:pPr>
            <a:r>
              <a:rPr lang="zh-CN" altLang="en-US" sz="4800" b="1" dirty="0">
                <a:solidFill>
                  <a:schemeClr val="tx1"/>
                </a:solidFill>
                <a:latin typeface="SimSun" charset="0"/>
                <a:ea typeface="SimSun" charset="0"/>
                <a:cs typeface="SimSun" charset="0"/>
              </a:rPr>
              <a:t>我在新神教授的课程</a:t>
            </a:r>
            <a:endParaRPr lang="en-US" sz="3600" b="1" dirty="0">
              <a:solidFill>
                <a:schemeClr val="tx1"/>
              </a:solidFill>
            </a:endParaRPr>
          </a:p>
        </p:txBody>
      </p:sp>
      <p:sp>
        <p:nvSpPr>
          <p:cNvPr id="112643" name="Text Box 3"/>
          <p:cNvSpPr txBox="1">
            <a:spLocks noChangeArrowheads="1"/>
          </p:cNvSpPr>
          <p:nvPr/>
        </p:nvSpPr>
        <p:spPr bwMode="auto">
          <a:xfrm>
            <a:off x="0" y="838200"/>
            <a:ext cx="9144000" cy="1311275"/>
          </a:xfrm>
          <a:prstGeom prst="rect">
            <a:avLst/>
          </a:prstGeom>
          <a:gradFill rotWithShape="0">
            <a:gsLst>
              <a:gs pos="0">
                <a:srgbClr val="000066"/>
              </a:gs>
              <a:gs pos="100000">
                <a:srgbClr val="00002F"/>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概览</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旧约</a:t>
            </a:r>
            <a:r>
              <a:rPr lang="en-US" altLang="zh-CN"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新约</a:t>
            </a:r>
          </a:p>
        </p:txBody>
      </p:sp>
      <p:sp>
        <p:nvSpPr>
          <p:cNvPr id="112644" name="Text Box 4"/>
          <p:cNvSpPr txBox="1">
            <a:spLocks noChangeArrowheads="1"/>
          </p:cNvSpPr>
          <p:nvPr/>
        </p:nvSpPr>
        <p:spPr bwMode="auto">
          <a:xfrm>
            <a:off x="0" y="2362200"/>
            <a:ext cx="9144000" cy="1938992"/>
          </a:xfrm>
          <a:prstGeom prst="rect">
            <a:avLst/>
          </a:prstGeom>
          <a:gradFill rotWithShape="0">
            <a:gsLst>
              <a:gs pos="0">
                <a:srgbClr val="700101"/>
              </a:gs>
              <a:gs pos="100000">
                <a:srgbClr val="340000"/>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背景</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旧约</a:t>
            </a:r>
            <a:r>
              <a:rPr lang="en-US" altLang="zh-CN"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新约</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a:t>
            </a:r>
          </a:p>
        </p:txBody>
      </p:sp>
      <p:sp>
        <p:nvSpPr>
          <p:cNvPr id="112645" name="Text Box 5"/>
          <p:cNvSpPr txBox="1">
            <a:spLocks noChangeArrowheads="1"/>
          </p:cNvSpPr>
          <p:nvPr/>
        </p:nvSpPr>
        <p:spPr bwMode="auto">
          <a:xfrm>
            <a:off x="0" y="3886200"/>
            <a:ext cx="9144000" cy="1311275"/>
          </a:xfrm>
          <a:prstGeom prst="rect">
            <a:avLst/>
          </a:prstGeom>
          <a:gradFill rotWithShape="0">
            <a:gsLst>
              <a:gs pos="0">
                <a:srgbClr val="003300"/>
              </a:gs>
              <a:gs pos="100000">
                <a:srgbClr val="001800"/>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神学</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教会论</a:t>
            </a:r>
            <a:r>
              <a:rPr lang="en-US" altLang="ja-JP"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圣灵论</a:t>
            </a:r>
            <a:r>
              <a:rPr lang="en-US" altLang="ja-JP"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末世论</a:t>
            </a:r>
          </a:p>
        </p:txBody>
      </p:sp>
      <p:sp>
        <p:nvSpPr>
          <p:cNvPr id="112646" name="Text Box 6"/>
          <p:cNvSpPr txBox="1">
            <a:spLocks noChangeArrowheads="1"/>
          </p:cNvSpPr>
          <p:nvPr/>
        </p:nvSpPr>
        <p:spPr bwMode="auto">
          <a:xfrm>
            <a:off x="0" y="5334000"/>
            <a:ext cx="9213850" cy="1311275"/>
          </a:xfrm>
          <a:prstGeom prst="rect">
            <a:avLst/>
          </a:prstGeom>
          <a:gradFill rotWithShape="0">
            <a:gsLst>
              <a:gs pos="0">
                <a:srgbClr val="2A0830"/>
              </a:gs>
              <a:gs pos="100000">
                <a:srgbClr val="5A1268"/>
              </a:gs>
            </a:gsLst>
            <a:lin ang="5400000" scaled="1"/>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讲道</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讲道学</a:t>
            </a:r>
            <a:r>
              <a:rPr lang="en-US" altLang="ja-JP" sz="4000" dirty="0">
                <a:solidFill>
                  <a:srgbClr val="FFFF99"/>
                </a:solidFill>
                <a:latin typeface="Arial Black" charset="0"/>
                <a:ea typeface="ＭＳ Ｐゴシック"/>
              </a:rPr>
              <a:t> 1	</a:t>
            </a:r>
            <a:r>
              <a:rPr lang="zh-CN" altLang="en-US" sz="4000" dirty="0">
                <a:solidFill>
                  <a:srgbClr val="FFFF99"/>
                </a:solidFill>
                <a:latin typeface="Arial Black" charset="0"/>
                <a:ea typeface="ＭＳ Ｐゴシック"/>
              </a:rPr>
              <a:t>讲道学</a:t>
            </a:r>
            <a:r>
              <a:rPr lang="en-US" altLang="ja-JP" sz="4000" dirty="0">
                <a:solidFill>
                  <a:srgbClr val="FFFF99"/>
                </a:solidFill>
                <a:latin typeface="Arial Black" charset="0"/>
                <a:ea typeface="ＭＳ Ｐゴシック"/>
              </a:rPr>
              <a:t> 2</a:t>
            </a:r>
            <a:endParaRPr lang="en-US" altLang="zh-CN" sz="4000" dirty="0">
              <a:solidFill>
                <a:srgbClr val="FFFF99"/>
              </a:solidFill>
              <a:latin typeface="Arial Black" charset="0"/>
              <a:ea typeface="ＭＳ Ｐゴシック"/>
            </a:endParaRPr>
          </a:p>
        </p:txBody>
      </p:sp>
    </p:spTree>
    <p:extLst>
      <p:ext uri="{BB962C8B-B14F-4D97-AF65-F5344CB8AC3E}">
        <p14:creationId xmlns:p14="http://schemas.microsoft.com/office/powerpoint/2010/main" val="3926042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12643"/>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112644"/>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112645"/>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45" grpId="0" animBg="1"/>
      <p:bldP spid="1126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609600" y="1602008"/>
            <a:ext cx="8181622"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所以我们应当接待这样的人，</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好让我们为了真理成为同工。</a:t>
            </a: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b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b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(8)。</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86926" y="28711"/>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305</a:t>
            </a:r>
          </a:p>
        </p:txBody>
      </p:sp>
    </p:spTree>
    <p:extLst>
      <p:ext uri="{BB962C8B-B14F-4D97-AF65-F5344CB8AC3E}">
        <p14:creationId xmlns:p14="http://schemas.microsoft.com/office/powerpoint/2010/main" val="363379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rPr>
              <a:t>新约二十七本书信</a:t>
            </a:r>
            <a:endParaRPr 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十九本是关乎回应异端</a:t>
              </a:r>
              <a:r>
                <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Microsoft YaHei UI" panose="020B0503020204020204" pitchFamily="34" charset="-122"/>
                <a:ea typeface="Microsoft YaHei UI" panose="020B0503020204020204" pitchFamily="34" charset="-122"/>
              </a:rPr>
              <a:t>28</a:t>
            </a:r>
          </a:p>
        </p:txBody>
      </p:sp>
    </p:spTree>
    <p:extLst>
      <p:ext uri="{BB962C8B-B14F-4D97-AF65-F5344CB8AC3E}">
        <p14:creationId xmlns:p14="http://schemas.microsoft.com/office/powerpoint/2010/main" val="4005315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650" y="0"/>
            <a:ext cx="9301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zh-CN" altLang="en-US" sz="199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你</a:t>
            </a:r>
            <a:r>
              <a:rPr lang="zh-CN" alt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需要服从神的真理吗</a:t>
            </a:r>
            <a:r>
              <a:rPr 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a:t>
            </a: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6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69938"/>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effectLst>
                  <a:outerShdw blurRad="38100" dist="38100" dir="2700000" algn="tl">
                    <a:srgbClr val="C0C0C0"/>
                  </a:outerShdw>
                </a:effectLst>
                <a:latin typeface="MS PGothic" pitchFamily="34" charset="-128"/>
              </a:rPr>
              <a:t>“直 到 地 极</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使</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徒</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行</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传</a:t>
            </a:r>
            <a:r>
              <a:rPr lang="en-US" altLang="ja-JP" sz="2000">
                <a:effectLst>
                  <a:outerShdw blurRad="38100" dist="38100" dir="2700000" algn="tl">
                    <a:srgbClr val="C0C0C0"/>
                  </a:outerShdw>
                </a:effectLst>
                <a:latin typeface="MS PGothic" pitchFamily="34" charset="-128"/>
              </a:rPr>
              <a:t> 1:8</a:t>
            </a:r>
            <a:r>
              <a:rPr lang="en-US" altLang="ja-JP" sz="2000">
                <a:effectLst>
                  <a:outerShdw blurRad="38100" dist="38100" dir="2700000" algn="tl">
                    <a:srgbClr val="C0C0C0"/>
                  </a:outerShdw>
                </a:effectLst>
              </a:rPr>
              <a:t>)</a:t>
            </a:r>
          </a:p>
          <a:p>
            <a:pPr algn="l"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536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5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5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366"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5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5368" name="Text Box 7"/>
          <p:cNvSpPr txBox="1">
            <a:spLocks noChangeArrowheads="1"/>
          </p:cNvSpPr>
          <p:nvPr/>
        </p:nvSpPr>
        <p:spPr bwMode="auto">
          <a:xfrm>
            <a:off x="9144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eaLnBrk="1" hangingPunct="1">
              <a:spcBef>
                <a:spcPct val="50000"/>
              </a:spcBef>
            </a:pPr>
            <a:endParaRPr lang="en-US" altLang="en-US" sz="900">
              <a:latin typeface="Arial Narrow" pitchFamily="34" charset="0"/>
            </a:endParaRPr>
          </a:p>
        </p:txBody>
      </p:sp>
      <p:sp>
        <p:nvSpPr>
          <p:cNvPr id="15369" name="Text Box 9"/>
          <p:cNvSpPr txBox="1">
            <a:spLocks noChangeArrowheads="1"/>
          </p:cNvSpPr>
          <p:nvPr/>
        </p:nvSpPr>
        <p:spPr bwMode="auto">
          <a:xfrm>
            <a:off x="3733800" y="2032000"/>
            <a:ext cx="1000125" cy="13208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eaLnBrk="1" hangingPunct="1">
              <a:spcBef>
                <a:spcPct val="50000"/>
              </a:spcBef>
            </a:pPr>
            <a:endParaRPr lang="en-US" altLang="en-US" sz="1000">
              <a:latin typeface="Arial Narrow" pitchFamily="34" charset="0"/>
            </a:endParaRPr>
          </a:p>
        </p:txBody>
      </p:sp>
      <p:sp>
        <p:nvSpPr>
          <p:cNvPr id="15370" name="Text Box 10"/>
          <p:cNvSpPr txBox="1">
            <a:spLocks noChangeArrowheads="1"/>
          </p:cNvSpPr>
          <p:nvPr/>
        </p:nvSpPr>
        <p:spPr bwMode="auto">
          <a:xfrm>
            <a:off x="5334000" y="2057400"/>
            <a:ext cx="1066800" cy="1277938"/>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057400"/>
            <a:ext cx="10668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eaLnBrk="1" hangingPunct="1"/>
            <a:r>
              <a:rPr lang="en-US" altLang="en-US" sz="2000">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537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537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537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000" b="1">
                <a:solidFill>
                  <a:srgbClr val="FFFFFF"/>
                </a:solidFill>
                <a:latin typeface="MS Gothic" pitchFamily="49" charset="-128"/>
                <a:ea typeface="MS Gothic" pitchFamily="49" charset="-128"/>
              </a:rPr>
              <a:t>新约</a:t>
            </a:r>
            <a:r>
              <a:rPr lang="zh-CN" altLang="en-US" sz="4000" b="1">
                <a:solidFill>
                  <a:srgbClr val="FFFFFF"/>
                </a:solidFill>
                <a:latin typeface="MS Gothic" pitchFamily="49" charset="-128"/>
                <a:ea typeface="MS Gothic" pitchFamily="49" charset="-128"/>
              </a:rPr>
              <a:t>综览</a:t>
            </a:r>
            <a:r>
              <a:rPr lang="en-US" altLang="ja-JP" sz="4000" b="1">
                <a:solidFill>
                  <a:srgbClr val="FFFFFF"/>
                </a:solidFill>
                <a:effectLst>
                  <a:outerShdw blurRad="38100" dist="38100" dir="2700000" algn="tl">
                    <a:srgbClr val="000000"/>
                  </a:outerShdw>
                </a:effectLst>
                <a:latin typeface="MS Gothic" pitchFamily="49" charset="-128"/>
                <a:ea typeface="MS Gothic" pitchFamily="49" charset="-128"/>
              </a:rPr>
              <a:t>(</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普通书信</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 </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 </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关键字</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rgbClr val="FFFFFF"/>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zh-CN" sz="1100">
                <a:solidFill>
                  <a:srgbClr val="FFFFFF"/>
                </a:solidFill>
                <a:effectLst>
                  <a:outerShdw blurRad="38100" dist="38100" dir="2700000" algn="tl">
                    <a:srgbClr val="000000"/>
                  </a:outerShdw>
                </a:effectLst>
                <a:latin typeface="SimSun" pitchFamily="2" charset="-122"/>
                <a:ea typeface="SimSun" pitchFamily="2" charset="-122"/>
              </a:rPr>
              <a:t> </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节</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5380"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538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5386"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latin typeface="MS PGothic" pitchFamily="34" charset="-128"/>
              </a:rPr>
              <a:t>因信称义</a:t>
            </a:r>
          </a:p>
        </p:txBody>
      </p:sp>
      <p:sp>
        <p:nvSpPr>
          <p:cNvPr id="15390"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5392"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神性</a:t>
            </a:r>
          </a:p>
        </p:txBody>
      </p:sp>
      <p:sp>
        <p:nvSpPr>
          <p:cNvPr id="15396"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态度</a:t>
            </a:r>
          </a:p>
        </p:txBody>
      </p:sp>
      <p:sp>
        <p:nvSpPr>
          <p:cNvPr id="1539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alt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极限</a:t>
            </a:r>
            <a:endParaRPr lang="en-US" altLang="en-US" sz="1600">
              <a:solidFill>
                <a:srgbClr val="000000"/>
              </a:solidFill>
              <a:latin typeface="MS PGothic" pitchFamily="34" charset="-128"/>
            </a:endParaRPr>
          </a:p>
        </p:txBody>
      </p:sp>
      <p:sp>
        <p:nvSpPr>
          <p:cNvPr id="74"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3</a:t>
            </a:r>
            <a:endParaRPr lang="en-US" altLang="en-US" sz="1600">
              <a:solidFill>
                <a:srgbClr val="000000"/>
              </a:solidFill>
              <a:latin typeface="MS PGothic" pitchFamily="34" charset="-128"/>
            </a:endParaRPr>
          </a:p>
        </p:txBody>
      </p:sp>
      <p:sp>
        <p:nvSpPr>
          <p:cNvPr id="75"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传教士</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P spid="72" grpId="0" animBg="1"/>
      <p:bldP spid="73" grpId="0" animBg="1"/>
      <p:bldP spid="74" grpId="0" animBg="1"/>
      <p:bldP spid="7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306</a:t>
            </a:r>
          </a:p>
        </p:txBody>
      </p:sp>
      <p:pic>
        <p:nvPicPr>
          <p:cNvPr id="24580" name="Picture 7" descr="j02275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4000" b="1" dirty="0">
                <a:latin typeface="Arial" pitchFamily="34" charset="0"/>
                <a:ea typeface="SimSun" pitchFamily="2" charset="-122"/>
              </a:rPr>
              <a:t>在新约还没完成和在早期信徒之中完全流通之前，教会必须依靠旅行的传教者和老师来教导真理。 </a:t>
            </a:r>
          </a:p>
          <a:p>
            <a:pPr eaLnBrk="1" hangingPunct="1">
              <a:spcBef>
                <a:spcPct val="0"/>
              </a:spcBef>
            </a:pPr>
            <a:endParaRPr lang="zh-CN" altLang="en-US" sz="4000" b="1" dirty="0">
              <a:latin typeface="Arial" pitchFamily="34" charset="0"/>
              <a:ea typeface="SimSun" pitchFamily="2" charset="-122"/>
            </a:endParaRPr>
          </a:p>
          <a:p>
            <a:pPr eaLnBrk="1" hangingPunct="1">
              <a:spcBef>
                <a:spcPct val="0"/>
              </a:spcBef>
            </a:pPr>
            <a:r>
              <a:rPr lang="zh-CN" altLang="en-US" sz="4000" b="1" dirty="0">
                <a:latin typeface="Arial" pitchFamily="34" charset="0"/>
                <a:ea typeface="SimSun" pitchFamily="2" charset="-122"/>
              </a:rPr>
              <a:t>因为当时的旅店不安全，数量也很少</a:t>
            </a:r>
            <a:r>
              <a:rPr lang="en-US" altLang="zh-CN" sz="4000" b="1" dirty="0">
                <a:latin typeface="Arial" pitchFamily="34" charset="0"/>
                <a:ea typeface="SimSun" pitchFamily="2" charset="-122"/>
              </a:rPr>
              <a:t>, </a:t>
            </a:r>
            <a:r>
              <a:rPr lang="zh-CN" altLang="en-US" sz="4000" b="1" dirty="0">
                <a:latin typeface="Arial" pitchFamily="34" charset="0"/>
                <a:ea typeface="SimSun" pitchFamily="2" charset="-122"/>
              </a:rPr>
              <a:t>所以这些老师就和基督徒住在一起。</a:t>
            </a:r>
          </a:p>
        </p:txBody>
      </p:sp>
      <p:sp>
        <p:nvSpPr>
          <p:cNvPr id="2458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dirty="0">
                <a:solidFill>
                  <a:schemeClr val="bg1"/>
                </a:solidFill>
                <a:latin typeface="Arial" pitchFamily="34" charset="0"/>
                <a:ea typeface="SimSun" pitchFamily="2" charset="-122"/>
              </a:rPr>
              <a:t>场合</a:t>
            </a:r>
            <a:endParaRPr lang="en-US" altLang="en-US" sz="2800" b="1" dirty="0">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xEl>
                                              <p:pRg st="2" end="2"/>
                                            </p:txEl>
                                          </p:spTgt>
                                        </p:tgtEl>
                                        <p:attrNameLst>
                                          <p:attrName>style.visibility</p:attrName>
                                        </p:attrNameLst>
                                      </p:cBhvr>
                                      <p:to>
                                        <p:strVal val="visible"/>
                                      </p:to>
                                    </p:set>
                                    <p:anim calcmode="lin" valueType="num">
                                      <p:cBhvr additive="base">
                                        <p:cTn id="13"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dirty="0">
                <a:solidFill>
                  <a:srgbClr val="000000"/>
                </a:solidFill>
                <a:latin typeface="Arial" charset="0"/>
              </a:rPr>
              <a:t>一个名叫该犹的人忠实好客地对这样人</a:t>
            </a:r>
            <a:r>
              <a:rPr lang="en-US" altLang="zh-CN" sz="3200" b="1" dirty="0">
                <a:solidFill>
                  <a:srgbClr val="000000"/>
                </a:solidFill>
                <a:latin typeface="Arial" charset="0"/>
              </a:rPr>
              <a:t>(vv. 5-8), </a:t>
            </a:r>
            <a:r>
              <a:rPr lang="zh-CN" altLang="en-US" sz="3200" b="1" dirty="0">
                <a:solidFill>
                  <a:srgbClr val="000000"/>
                </a:solidFill>
                <a:latin typeface="Arial" charset="0"/>
              </a:rPr>
              <a:t>尽管在教会里的另一位名叫丢特腓的人反对 </a:t>
            </a:r>
            <a:r>
              <a:rPr lang="en-US" altLang="zh-CN" sz="3200" b="1" dirty="0">
                <a:solidFill>
                  <a:srgbClr val="000000"/>
                </a:solidFill>
                <a:latin typeface="Arial" charset="0"/>
              </a:rPr>
              <a:t>(vv. 9-10) </a:t>
            </a:r>
            <a:r>
              <a:rPr lang="zh-CN" altLang="en-US" sz="3200" b="1" dirty="0">
                <a:solidFill>
                  <a:srgbClr val="000000"/>
                </a:solidFill>
                <a:latin typeface="Arial" charset="0"/>
              </a:rPr>
              <a:t>。</a:t>
            </a:r>
          </a:p>
          <a:p>
            <a:pPr eaLnBrk="1" hangingPunct="1">
              <a:spcBef>
                <a:spcPct val="0"/>
              </a:spcBef>
              <a:buFont typeface="Wingdings" charset="0"/>
              <a:buNone/>
            </a:pPr>
            <a:endParaRPr lang="zh-CN" altLang="en-US" sz="3200" b="1" dirty="0">
              <a:solidFill>
                <a:srgbClr val="000000"/>
              </a:solidFill>
              <a:latin typeface="Arial" charset="0"/>
            </a:endParaRP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zh-CN" altLang="en-US" sz="4000" b="1" dirty="0">
                <a:solidFill>
                  <a:schemeClr val="bg1"/>
                </a:solidFill>
                <a:latin typeface="Arial" charset="0"/>
                <a:ea typeface="ＭＳ Ｐゴシック" charset="0"/>
                <a:cs typeface="ＭＳ Ｐゴシック" charset="0"/>
              </a:rPr>
              <a:t>场合</a:t>
            </a:r>
            <a:endParaRPr lang="en-US" sz="4000" b="1" dirty="0">
              <a:solidFill>
                <a:schemeClr val="bg1"/>
              </a:solidFill>
              <a:latin typeface="Arial" charset="0"/>
              <a:ea typeface="ＭＳ Ｐゴシック" charset="0"/>
              <a:cs typeface="ＭＳ Ｐゴシック" charset="0"/>
            </a:endParaRPr>
          </a:p>
        </p:txBody>
      </p:sp>
      <p:sp>
        <p:nvSpPr>
          <p:cNvPr id="232451"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pic>
        <p:nvPicPr>
          <p:cNvPr id="23245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947" y="2924944"/>
            <a:ext cx="23161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2924944"/>
            <a:ext cx="54435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Char char="Ø"/>
            </a:pPr>
            <a:r>
              <a:rPr lang="zh-CN" altLang="en-US" sz="3200" b="1" dirty="0">
                <a:solidFill>
                  <a:srgbClr val="000000"/>
                </a:solidFill>
                <a:latin typeface="Arial" charset="0"/>
              </a:rPr>
              <a:t>约翰鼓励该犹继续对传教士好客和实际的支持。</a:t>
            </a:r>
          </a:p>
          <a:p>
            <a:pPr eaLnBrk="1" hangingPunct="1">
              <a:spcBef>
                <a:spcPct val="0"/>
              </a:spcBef>
            </a:pPr>
            <a:endParaRPr lang="zh-CN" altLang="en-US" sz="3200" b="1" dirty="0">
              <a:solidFill>
                <a:srgbClr val="000000"/>
              </a:solidFill>
              <a:latin typeface="Arial" charset="0"/>
            </a:endParaRPr>
          </a:p>
        </p:txBody>
      </p:sp>
    </p:spTree>
    <p:extLst>
      <p:ext uri="{BB962C8B-B14F-4D97-AF65-F5344CB8AC3E}">
        <p14:creationId xmlns:p14="http://schemas.microsoft.com/office/powerpoint/2010/main" val="4109336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allAtOnce"/>
      <p:bldP spid="7"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 xmlns:ma14="http://schemas.microsoft.com/office/mac/drawingml/2011/main"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新约的四本“书”只有一章</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Tree>
    <p:extLst>
      <p:ext uri="{BB962C8B-B14F-4D97-AF65-F5344CB8AC3E}">
        <p14:creationId xmlns:p14="http://schemas.microsoft.com/office/powerpoint/2010/main" val="11675426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76200"/>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extLst>
              <p:ext uri="{D42A27DB-BD31-4B8C-83A1-F6EECF244321}">
                <p14:modId xmlns:p14="http://schemas.microsoft.com/office/powerpoint/2010/main" val="15502170"/>
              </p:ext>
            </p:extLst>
          </p:nvPr>
        </p:nvGraphicFramePr>
        <p:xfrm>
          <a:off x="827584" y="82684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5641555"/>
            <a:ext cx="63246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腓利门      约贰       约叁     </a:t>
            </a: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  </a:t>
            </a: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犹大</a:t>
            </a:r>
            <a:endParaRPr kumimoji="0" lang="en-GB"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endParaRPr>
          </a:p>
        </p:txBody>
      </p:sp>
      <p:sp>
        <p:nvSpPr>
          <p:cNvPr id="7" name="Title 1">
            <a:extLst>
              <a:ext uri="{FF2B5EF4-FFF2-40B4-BE49-F238E27FC236}">
                <a16:creationId xmlns:a16="http://schemas.microsoft.com/office/drawing/2014/main" id="{4F34BD15-5A56-EC42-A240-74ABF923944B}"/>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ko-KR" altLang="en-US" sz="3200" b="1" dirty="0" err="1">
                <a:solidFill>
                  <a:srgbClr val="FFFFFF"/>
                </a:solidFill>
                <a:effectLst>
                  <a:glow rad="165100">
                    <a:srgbClr val="000000">
                      <a:alpha val="99000"/>
                    </a:srgbClr>
                  </a:glow>
                </a:effectLst>
              </a:rPr>
              <a:t>话</a:t>
            </a:r>
            <a:endParaRPr lang="en-US" sz="3200" b="1" dirty="0">
              <a:solidFill>
                <a:srgbClr val="FFFFFF"/>
              </a:solidFill>
              <a:effectLst>
                <a:glow rad="165100">
                  <a:srgbClr val="000000">
                    <a:alpha val="99000"/>
                  </a:srgbClr>
                </a:glow>
              </a:effectLst>
            </a:endParaRPr>
          </a:p>
        </p:txBody>
      </p:sp>
      <p:sp>
        <p:nvSpPr>
          <p:cNvPr id="8" name="Title 1">
            <a:extLst>
              <a:ext uri="{FF2B5EF4-FFF2-40B4-BE49-F238E27FC236}">
                <a16:creationId xmlns:a16="http://schemas.microsoft.com/office/drawing/2014/main" id="{6ECF3996-A431-3046-94B3-CF0661F6BE85}"/>
              </a:ext>
            </a:extLst>
          </p:cNvPr>
          <p:cNvSpPr txBox="1">
            <a:spLocks/>
          </p:cNvSpPr>
          <p:nvPr/>
        </p:nvSpPr>
        <p:spPr bwMode="auto">
          <a:xfrm>
            <a:off x="34282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245</a:t>
            </a:r>
          </a:p>
        </p:txBody>
      </p:sp>
      <p:sp>
        <p:nvSpPr>
          <p:cNvPr id="9" name="Title 1">
            <a:extLst>
              <a:ext uri="{FF2B5EF4-FFF2-40B4-BE49-F238E27FC236}">
                <a16:creationId xmlns:a16="http://schemas.microsoft.com/office/drawing/2014/main" id="{18282DFC-416C-A145-93A6-A5828E27848E}"/>
              </a:ext>
            </a:extLst>
          </p:cNvPr>
          <p:cNvSpPr txBox="1">
            <a:spLocks/>
          </p:cNvSpPr>
          <p:nvPr/>
        </p:nvSpPr>
        <p:spPr bwMode="auto">
          <a:xfrm>
            <a:off x="50284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219</a:t>
            </a:r>
          </a:p>
        </p:txBody>
      </p:sp>
      <p:sp>
        <p:nvSpPr>
          <p:cNvPr id="10" name="Title 1">
            <a:extLst>
              <a:ext uri="{FF2B5EF4-FFF2-40B4-BE49-F238E27FC236}">
                <a16:creationId xmlns:a16="http://schemas.microsoft.com/office/drawing/2014/main" id="{B1438979-638A-394C-8262-FC31D22B6EBD}"/>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13</a:t>
            </a:r>
          </a:p>
        </p:txBody>
      </p:sp>
      <p:sp>
        <p:nvSpPr>
          <p:cNvPr id="11" name="Title 1">
            <a:extLst>
              <a:ext uri="{FF2B5EF4-FFF2-40B4-BE49-F238E27FC236}">
                <a16:creationId xmlns:a16="http://schemas.microsoft.com/office/drawing/2014/main" id="{0A5EE956-3C9C-EB4C-B1CB-E68400F3D8B5}"/>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15</a:t>
            </a:r>
          </a:p>
        </p:txBody>
      </p:sp>
    </p:spTree>
    <p:extLst>
      <p:ext uri="{BB962C8B-B14F-4D97-AF65-F5344CB8AC3E}">
        <p14:creationId xmlns:p14="http://schemas.microsoft.com/office/powerpoint/2010/main" val="349995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907974"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zh-CN" altLang="en-US" b="1" dirty="0">
                <a:solidFill>
                  <a:srgbClr val="FFFFFF"/>
                </a:solidFill>
                <a:latin typeface="Arial" charset="0"/>
                <a:ea typeface="ＭＳ Ｐゴシック" charset="0"/>
              </a:rPr>
              <a:t>对比</a:t>
            </a:r>
            <a:endParaRPr lang="en-US" b="1" dirty="0">
              <a:solidFill>
                <a:srgbClr val="FFFFFF"/>
              </a:solidFill>
              <a:latin typeface="Arial" charset="0"/>
              <a:ea typeface="ＭＳ Ｐゴシック" charset="0"/>
            </a:endParaRPr>
          </a:p>
        </p:txBody>
      </p:sp>
      <p:sp>
        <p:nvSpPr>
          <p:cNvPr id="7" name="Text Box 6"/>
          <p:cNvSpPr txBox="1">
            <a:spLocks noChangeArrowheads="1"/>
          </p:cNvSpPr>
          <p:nvPr/>
        </p:nvSpPr>
        <p:spPr bwMode="auto">
          <a:xfrm>
            <a:off x="0" y="3284984"/>
            <a:ext cx="4067944"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虽然使徒约翰在</a:t>
            </a:r>
            <a:r>
              <a:rPr lang="zh-CN" altLang="en-US" sz="3200" b="1" dirty="0">
                <a:solidFill>
                  <a:srgbClr val="C00000"/>
                </a:solidFill>
                <a:latin typeface="Arial" charset="0"/>
              </a:rPr>
              <a:t>约翰二书</a:t>
            </a:r>
            <a:r>
              <a:rPr lang="zh-CN" altLang="en-US" sz="3200" b="1" dirty="0">
                <a:solidFill>
                  <a:srgbClr val="000000"/>
                </a:solidFill>
                <a:latin typeface="Arial" charset="0"/>
              </a:rPr>
              <a:t>对</a:t>
            </a:r>
            <a:r>
              <a:rPr lang="zh-CN" altLang="en-US" sz="3200" b="1" dirty="0">
                <a:solidFill>
                  <a:srgbClr val="C00000"/>
                </a:solidFill>
                <a:latin typeface="Arial" charset="0"/>
              </a:rPr>
              <a:t>支持假的老师</a:t>
            </a:r>
            <a:r>
              <a:rPr lang="zh-CN" altLang="en-US" sz="3200" b="1" dirty="0">
                <a:solidFill>
                  <a:srgbClr val="000000"/>
                </a:solidFill>
                <a:latin typeface="Arial" charset="0"/>
              </a:rPr>
              <a:t>发出警告</a:t>
            </a:r>
          </a:p>
        </p:txBody>
      </p:sp>
      <p:sp>
        <p:nvSpPr>
          <p:cNvPr id="8" name="Text Box 6"/>
          <p:cNvSpPr txBox="1">
            <a:spLocks noChangeArrowheads="1"/>
          </p:cNvSpPr>
          <p:nvPr/>
        </p:nvSpPr>
        <p:spPr bwMode="auto">
          <a:xfrm>
            <a:off x="4499992" y="3284984"/>
            <a:ext cx="4723110"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但是</a:t>
            </a:r>
            <a:r>
              <a:rPr lang="zh-CN" altLang="en-US" sz="3200" b="1" dirty="0">
                <a:solidFill>
                  <a:srgbClr val="0070C0"/>
                </a:solidFill>
                <a:latin typeface="Arial" charset="0"/>
              </a:rPr>
              <a:t>约翰三书</a:t>
            </a:r>
            <a:r>
              <a:rPr lang="zh-CN" altLang="en-US" sz="3200" b="1" dirty="0">
                <a:solidFill>
                  <a:srgbClr val="000000"/>
                </a:solidFill>
                <a:latin typeface="Arial" charset="0"/>
              </a:rPr>
              <a:t>却事情的“反面”也提出来</a:t>
            </a:r>
            <a:r>
              <a:rPr lang="en-US" altLang="zh-CN" sz="3200" b="1" dirty="0">
                <a:solidFill>
                  <a:srgbClr val="000000"/>
                </a:solidFill>
                <a:latin typeface="Arial" charset="0"/>
              </a:rPr>
              <a:t>: </a:t>
            </a:r>
            <a:r>
              <a:rPr lang="zh-CN" altLang="en-US" sz="3200" b="1" dirty="0">
                <a:solidFill>
                  <a:srgbClr val="000000"/>
                </a:solidFill>
                <a:latin typeface="Arial" charset="0"/>
              </a:rPr>
              <a:t>信徒应该</a:t>
            </a:r>
            <a:r>
              <a:rPr lang="zh-CN" altLang="en-US" sz="3200" b="1" dirty="0">
                <a:solidFill>
                  <a:srgbClr val="0070C0"/>
                </a:solidFill>
                <a:latin typeface="Arial" charset="0"/>
              </a:rPr>
              <a:t>支持真正的传教士</a:t>
            </a:r>
            <a:r>
              <a:rPr lang="zh-CN" altLang="en-US" sz="3200" b="1" dirty="0">
                <a:solidFill>
                  <a:srgbClr val="000000"/>
                </a:solidFill>
                <a:latin typeface="Arial" charset="0"/>
              </a:rPr>
              <a:t>老师。</a:t>
            </a:r>
            <a:endParaRPr lang="en-US" altLang="zh-CN" sz="3200" b="1" dirty="0">
              <a:solidFill>
                <a:srgbClr val="000000"/>
              </a:solidFill>
              <a:latin typeface="Arial" charset="0"/>
            </a:endParaRPr>
          </a:p>
        </p:txBody>
      </p:sp>
    </p:spTree>
    <p:extLst>
      <p:ext uri="{BB962C8B-B14F-4D97-AF65-F5344CB8AC3E}">
        <p14:creationId xmlns:p14="http://schemas.microsoft.com/office/powerpoint/2010/main" val="141867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907975"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zh-CN" altLang="en-US" b="1" dirty="0">
                <a:solidFill>
                  <a:srgbClr val="FFFFFF"/>
                </a:solidFill>
                <a:latin typeface="Arial" charset="0"/>
                <a:ea typeface="ＭＳ Ｐゴシック" charset="0"/>
              </a:rPr>
              <a:t>对比</a:t>
            </a:r>
            <a:endParaRPr lang="en-US" b="1" dirty="0">
              <a:solidFill>
                <a:srgbClr val="FFFFFF"/>
              </a:solidFill>
              <a:latin typeface="Arial"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38727880"/>
              </p:ext>
            </p:extLst>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约翰二书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约翰三书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接收者</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一个妇女</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一个男人</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姓名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匿名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低米丢</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语气</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谴责</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称赞</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转教士</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假的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真的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好客／支持</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错放了</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2000" b="1" dirty="0">
                          <a:solidFill>
                            <a:schemeClr val="bg1"/>
                          </a:solidFill>
                          <a:effectLst>
                            <a:outerShdw blurRad="50800" dist="101600" dir="2700000" algn="tl" rotWithShape="0">
                              <a:srgbClr val="000000">
                                <a:alpha val="59000"/>
                              </a:srgbClr>
                            </a:outerShdw>
                          </a:effectLst>
                          <a:latin typeface="Arial"/>
                          <a:cs typeface="Arial"/>
                        </a:rPr>
                        <a:t>失遗 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维护了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章节</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字数（希腊文本）</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54784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zh-CN" altLang="en-US" sz="4000" b="1" dirty="0">
                <a:solidFill>
                  <a:schemeClr val="bg1"/>
                </a:solidFill>
                <a:latin typeface="Arial" charset="0"/>
                <a:ea typeface="ＭＳ Ｐゴシック" charset="0"/>
                <a:cs typeface="ＭＳ Ｐゴシック" charset="0"/>
              </a:rPr>
              <a:t>问安　</a:t>
            </a:r>
            <a:r>
              <a:rPr lang="en-US" sz="4000" b="1" dirty="0">
                <a:solidFill>
                  <a:schemeClr val="bg1"/>
                </a:solidFill>
                <a:latin typeface="Arial" charset="0"/>
                <a:ea typeface="ＭＳ Ｐゴシック" charset="0"/>
                <a:cs typeface="ＭＳ Ｐゴシック" charset="0"/>
              </a:rPr>
              <a:t>(1-4 </a:t>
            </a:r>
            <a:r>
              <a:rPr lang="zh-CN" altLang="en-US" sz="4000" b="1" dirty="0">
                <a:solidFill>
                  <a:schemeClr val="bg1"/>
                </a:solidFill>
                <a:latin typeface="Arial" charset="0"/>
                <a:ea typeface="ＭＳ Ｐゴシック" charset="0"/>
                <a:cs typeface="ＭＳ Ｐゴシック" charset="0"/>
              </a:rPr>
              <a:t>ＣＮＶＳ</a:t>
            </a:r>
            <a:r>
              <a:rPr lang="en-US" sz="4000" b="1" dirty="0">
                <a:solidFill>
                  <a:schemeClr val="bg1"/>
                </a:solidFill>
                <a:latin typeface="Arial" charset="0"/>
                <a:ea typeface="ＭＳ Ｐゴシック" charset="0"/>
                <a:cs typeface="ＭＳ Ｐゴシック" charset="0"/>
              </a:rPr>
              <a:t>)</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dirty="0">
                <a:solidFill>
                  <a:srgbClr val="FFFFFF"/>
                </a:solidFill>
                <a:latin typeface="Arial" charset="0"/>
              </a:rPr>
              <a:t>我这作长老的写信给亲爱的该犹，就是我在</a:t>
            </a:r>
            <a:r>
              <a:rPr lang="zh-CN" altLang="en-US" sz="3200" b="1" dirty="0">
                <a:solidFill>
                  <a:srgbClr val="FFFF00"/>
                </a:solidFill>
                <a:latin typeface="Arial" charset="0"/>
              </a:rPr>
              <a:t>真理</a:t>
            </a:r>
            <a:r>
              <a:rPr lang="zh-CN" altLang="en-US" sz="3200" b="1" dirty="0">
                <a:solidFill>
                  <a:srgbClr val="FFFFFF"/>
                </a:solidFill>
                <a:latin typeface="Arial" charset="0"/>
              </a:rPr>
              <a:t>中所爱的。 </a:t>
            </a:r>
            <a:r>
              <a:rPr lang="en-US" altLang="zh-CN" sz="3200" b="1" baseline="30000" dirty="0">
                <a:solidFill>
                  <a:srgbClr val="FFFFFF"/>
                </a:solidFill>
                <a:latin typeface="Arial" charset="0"/>
              </a:rPr>
              <a:t>2 </a:t>
            </a:r>
            <a:r>
              <a:rPr lang="zh-CN" altLang="en-US" sz="3200" b="1" dirty="0">
                <a:solidFill>
                  <a:srgbClr val="FFFFFF"/>
                </a:solidFill>
                <a:latin typeface="Arial" charset="0"/>
              </a:rPr>
              <a:t>亲爱的，我祝你凡事亨通，身体健壮，正如你的灵魂安泰一样。</a:t>
            </a:r>
            <a:endParaRPr lang="en-US" altLang="zh-CN" sz="3200" b="1" dirty="0">
              <a:solidFill>
                <a:srgbClr val="FFFFFF"/>
              </a:solidFill>
              <a:latin typeface="Arial"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en-US" altLang="zh-CN" sz="2800" b="1" baseline="30000" dirty="0">
                <a:solidFill>
                  <a:srgbClr val="FFFFFF"/>
                </a:solidFill>
                <a:latin typeface="Arial" charset="0"/>
              </a:rPr>
              <a:t>3</a:t>
            </a:r>
            <a:r>
              <a:rPr lang="zh-CN" altLang="en-US" sz="4000" b="1" dirty="0">
                <a:solidFill>
                  <a:srgbClr val="FFFFFF"/>
                </a:solidFill>
                <a:latin typeface="Arial" charset="0"/>
              </a:rPr>
              <a:t>有些弟兄来到，证实你心中存有</a:t>
            </a:r>
            <a:r>
              <a:rPr lang="zh-CN" altLang="en-US" sz="4000" b="1" dirty="0">
                <a:solidFill>
                  <a:srgbClr val="FFFF00"/>
                </a:solidFill>
                <a:latin typeface="Arial" charset="0"/>
              </a:rPr>
              <a:t>真理</a:t>
            </a:r>
            <a:r>
              <a:rPr lang="zh-CN" altLang="en-US" sz="4000" b="1" dirty="0">
                <a:solidFill>
                  <a:srgbClr val="FFFFFF"/>
                </a:solidFill>
                <a:latin typeface="Arial" charset="0"/>
              </a:rPr>
              <a:t>，就是你按真理行事，我就非常欣慰。 </a:t>
            </a:r>
            <a:r>
              <a:rPr lang="en-US" altLang="zh-CN" sz="4000" b="1" baseline="30000" dirty="0">
                <a:solidFill>
                  <a:srgbClr val="FFFFFF"/>
                </a:solidFill>
                <a:latin typeface="Arial" charset="0"/>
              </a:rPr>
              <a:t>4</a:t>
            </a:r>
            <a:r>
              <a:rPr lang="en-US" altLang="zh-CN" sz="4000" b="1" dirty="0">
                <a:solidFill>
                  <a:srgbClr val="FFFFFF"/>
                </a:solidFill>
                <a:latin typeface="Arial" charset="0"/>
              </a:rPr>
              <a:t> </a:t>
            </a:r>
            <a:r>
              <a:rPr lang="zh-CN" altLang="en-US" sz="4000" b="1" dirty="0">
                <a:solidFill>
                  <a:srgbClr val="FFFFFF"/>
                </a:solidFill>
                <a:latin typeface="Arial" charset="0"/>
              </a:rPr>
              <a:t>我听见我的儿女按</a:t>
            </a:r>
            <a:r>
              <a:rPr lang="zh-CN" altLang="en-US" sz="4000" b="1" dirty="0">
                <a:solidFill>
                  <a:srgbClr val="FFFF00"/>
                </a:solidFill>
                <a:latin typeface="Arial" charset="0"/>
              </a:rPr>
              <a:t>真理</a:t>
            </a:r>
            <a:r>
              <a:rPr lang="zh-CN" altLang="en-US" sz="4000" b="1" dirty="0">
                <a:solidFill>
                  <a:srgbClr val="FFFFFF"/>
                </a:solidFill>
                <a:latin typeface="Arial" charset="0"/>
              </a:rPr>
              <a:t>行事，我的喜乐没有比这更大的了。</a:t>
            </a:r>
            <a:r>
              <a:rPr lang="en-US" altLang="zh-CN" sz="4000" b="1" dirty="0">
                <a:solidFill>
                  <a:srgbClr val="FFFFFF"/>
                </a:solidFill>
                <a:latin typeface="Arial" charset="0"/>
              </a:rPr>
              <a:t>.</a:t>
            </a:r>
          </a:p>
        </p:txBody>
      </p:sp>
      <p:sp>
        <p:nvSpPr>
          <p:cNvPr id="23655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Tree>
    <p:extLst>
      <p:ext uri="{BB962C8B-B14F-4D97-AF65-F5344CB8AC3E}">
        <p14:creationId xmlns:p14="http://schemas.microsoft.com/office/powerpoint/2010/main" val="4270168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2277616" y="444625"/>
            <a:ext cx="4876800" cy="457200"/>
          </a:xfrm>
          <a:solidFill>
            <a:schemeClr val="tx1"/>
          </a:solidFill>
        </p:spPr>
        <p:txBody>
          <a:bodyPr/>
          <a:lstStyle/>
          <a:p>
            <a:pPr algn="ctr" eaLnBrk="1" hangingPunct="1"/>
            <a:r>
              <a:rPr lang="zh-SG"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总结概要</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2867"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307</a:t>
            </a:r>
          </a:p>
        </p:txBody>
      </p:sp>
      <p:sp>
        <p:nvSpPr>
          <p:cNvPr id="292869" name="Text Box 6"/>
          <p:cNvSpPr txBox="1">
            <a:spLocks noChangeArrowheads="1"/>
          </p:cNvSpPr>
          <p:nvPr/>
        </p:nvSpPr>
        <p:spPr bwMode="auto">
          <a:xfrm>
            <a:off x="1547664" y="1406755"/>
            <a:ext cx="6408712" cy="2554545"/>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约翰鼓励该犹</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继续支持宣教士</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，如底米丢传教士，忽略丢特腓（一个反对支持宣教士的不敬虔领袖）的反对，并帮助教会看到其在资助上帝工作上的责任。</a:t>
            </a: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845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74644C-0E89-F14C-AFB2-CAC034A42BF4}"/>
              </a:ext>
            </a:extLst>
          </p:cNvPr>
          <p:cNvGrpSpPr/>
          <p:nvPr/>
        </p:nvGrpSpPr>
        <p:grpSpPr>
          <a:xfrm>
            <a:off x="-7938" y="-26988"/>
            <a:ext cx="9151938" cy="7192963"/>
            <a:chOff x="-7938" y="-26988"/>
            <a:chExt cx="9151938" cy="7192963"/>
          </a:xfrm>
        </p:grpSpPr>
        <p:pic>
          <p:nvPicPr>
            <p:cNvPr id="6" name="Picture 3" descr="truth in cross.jpg">
              <a:extLst>
                <a:ext uri="{FF2B5EF4-FFF2-40B4-BE49-F238E27FC236}">
                  <a16:creationId xmlns:a16="http://schemas.microsoft.com/office/drawing/2014/main" id="{A22F3FDB-91BC-E44C-AADB-8DD3575569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4B0DD5C-6EC8-5E4F-909F-6433760DF724}"/>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9F405699-BC12-B648-BE47-CD10E5239346}"/>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2" name="Title 1"/>
          <p:cNvSpPr>
            <a:spLocks noGrp="1"/>
          </p:cNvSpPr>
          <p:nvPr>
            <p:ph type="title"/>
          </p:nvPr>
        </p:nvSpPr>
        <p:spPr>
          <a:xfrm>
            <a:off x="163146" y="152400"/>
            <a:ext cx="4789854" cy="2362200"/>
          </a:xfrm>
        </p:spPr>
        <p:txBody>
          <a:bodyPr/>
          <a:lstStyle/>
          <a:p>
            <a:pPr>
              <a:defRPr/>
            </a:pPr>
            <a:r>
              <a:rPr lang="zh-CN" altLang="en-US" sz="5400" b="1" i="1" dirty="0">
                <a:effectLst>
                  <a:glow rad="101600">
                    <a:schemeClr val="bg1">
                      <a:alpha val="94000"/>
                    </a:schemeClr>
                  </a:glow>
                </a:effectLst>
              </a:rPr>
              <a:t>这封温暖</a:t>
            </a:r>
            <a:r>
              <a:rPr lang="en-US" altLang="zh-CN" sz="5400" b="1" i="1" dirty="0">
                <a:effectLst>
                  <a:glow rad="101600">
                    <a:schemeClr val="bg1">
                      <a:alpha val="94000"/>
                    </a:schemeClr>
                  </a:glow>
                </a:effectLst>
              </a:rPr>
              <a:t>, </a:t>
            </a:r>
            <a:r>
              <a:rPr lang="zh-CN" altLang="en-US" sz="5400" b="1" i="1" dirty="0">
                <a:effectLst>
                  <a:glow rad="101600">
                    <a:schemeClr val="bg1">
                      <a:alpha val="94000"/>
                    </a:schemeClr>
                  </a:glow>
                </a:effectLst>
              </a:rPr>
              <a:t>亲切的信件围旋在三个人之间</a:t>
            </a:r>
            <a:endParaRPr lang="en-US" altLang="zh-CN" sz="5400" b="1" i="1" dirty="0">
              <a:effectLst>
                <a:glow rad="101600">
                  <a:schemeClr val="bg1">
                    <a:alpha val="94000"/>
                  </a:schemeClr>
                </a:glow>
              </a:effectLst>
            </a:endParaRPr>
          </a:p>
        </p:txBody>
      </p:sp>
    </p:spTree>
    <p:extLst>
      <p:ext uri="{BB962C8B-B14F-4D97-AF65-F5344CB8AC3E}">
        <p14:creationId xmlns:p14="http://schemas.microsoft.com/office/powerpoint/2010/main" val="4008423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38594" name="Picture 7" descr="mens cloth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grpSp>
        <p:nvGrpSpPr>
          <p:cNvPr id="5" name="Group 4"/>
          <p:cNvGrpSpPr>
            <a:grpSpLocks/>
          </p:cNvGrpSpPr>
          <p:nvPr/>
        </p:nvGrpSpPr>
        <p:grpSpPr bwMode="auto">
          <a:xfrm>
            <a:off x="0" y="1752600"/>
            <a:ext cx="3216275" cy="3170099"/>
            <a:chOff x="0" y="1752600"/>
            <a:chExt cx="3216560" cy="3169802"/>
          </a:xfrm>
        </p:grpSpPr>
        <p:sp>
          <p:nvSpPr>
            <p:cNvPr id="238604" name="Up Arrow 10"/>
            <p:cNvSpPr>
              <a:spLocks noChangeArrowheads="1"/>
            </p:cNvSpPr>
            <p:nvPr/>
          </p:nvSpPr>
          <p:spPr bwMode="auto">
            <a:xfrm rot="3954856">
              <a:off x="2183097" y="2098676"/>
              <a:ext cx="893763" cy="1173162"/>
            </a:xfrm>
            <a:prstGeom prst="upArrow">
              <a:avLst>
                <a:gd name="adj1" fmla="val 50000"/>
                <a:gd name="adj2" fmla="val 50055"/>
              </a:avLst>
            </a:prstGeom>
            <a:solidFill>
              <a:srgbClr val="0000FF"/>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8441" name="Text Box 9"/>
            <p:cNvSpPr txBox="1">
              <a:spLocks noChangeArrowheads="1"/>
            </p:cNvSpPr>
            <p:nvPr/>
          </p:nvSpPr>
          <p:spPr bwMode="auto">
            <a:xfrm>
              <a:off x="0" y="1752600"/>
              <a:ext cx="2556101" cy="3169802"/>
            </a:xfrm>
            <a:prstGeom prst="rect">
              <a:avLst/>
            </a:prstGeom>
            <a:solidFill>
              <a:srgbClr val="0000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4000" b="1" u="sng" dirty="0">
                  <a:solidFill>
                    <a:srgbClr val="FFFFFF"/>
                  </a:solidFill>
                  <a:effectLst>
                    <a:outerShdw blurRad="38100" dist="38100" dir="2700000" algn="tl">
                      <a:srgbClr val="000000">
                        <a:alpha val="43137"/>
                      </a:srgbClr>
                    </a:outerShdw>
                  </a:effectLst>
                  <a:latin typeface="Arial" charset="0"/>
                </a:rPr>
                <a:t>低米丢</a:t>
              </a:r>
              <a:r>
                <a:rPr lang="zh-CN" altLang="en-US" sz="4000" b="1" dirty="0">
                  <a:solidFill>
                    <a:srgbClr val="FFFFFF"/>
                  </a:solidFill>
                  <a:effectLst>
                    <a:outerShdw blurRad="38100" dist="38100" dir="2700000" algn="tl">
                      <a:srgbClr val="000000">
                        <a:alpha val="43137"/>
                      </a:srgbClr>
                    </a:outerShdw>
                  </a:effectLst>
                  <a:latin typeface="Arial" charset="0"/>
                </a:rPr>
                <a:t>是教会应该支持的传教士</a:t>
              </a: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(v. 12) </a:t>
              </a:r>
              <a:r>
                <a:rPr lang="zh-CN" altLang="en-US" sz="4000" b="1" dirty="0">
                  <a:solidFill>
                    <a:srgbClr val="FFFFFF"/>
                  </a:solidFill>
                  <a:effectLst>
                    <a:outerShdw blurRad="38100" dist="38100" dir="2700000" algn="tl">
                      <a:srgbClr val="000000">
                        <a:alpha val="43137"/>
                      </a:srgbClr>
                    </a:outerShdw>
                  </a:effectLst>
                  <a:latin typeface="Arial" charset="0"/>
                </a:rPr>
                <a:t>。</a:t>
              </a:r>
            </a:p>
          </p:txBody>
        </p:sp>
      </p:grpSp>
      <p:grpSp>
        <p:nvGrpSpPr>
          <p:cNvPr id="3" name="Group 2"/>
          <p:cNvGrpSpPr>
            <a:grpSpLocks/>
          </p:cNvGrpSpPr>
          <p:nvPr/>
        </p:nvGrpSpPr>
        <p:grpSpPr bwMode="auto">
          <a:xfrm>
            <a:off x="3348038" y="4400551"/>
            <a:ext cx="5846762" cy="1982093"/>
            <a:chOff x="3347864" y="4400550"/>
            <a:chExt cx="5846676" cy="1981790"/>
          </a:xfrm>
        </p:grpSpPr>
        <p:sp>
          <p:nvSpPr>
            <p:cNvPr id="238602" name="Up Arrow 8"/>
            <p:cNvSpPr>
              <a:spLocks noChangeArrowheads="1"/>
            </p:cNvSpPr>
            <p:nvPr/>
          </p:nvSpPr>
          <p:spPr bwMode="auto">
            <a:xfrm rot="-1681446">
              <a:off x="4826000" y="4400550"/>
              <a:ext cx="893763"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8436" name="Text Box 4"/>
            <p:cNvSpPr txBox="1">
              <a:spLocks noChangeArrowheads="1"/>
            </p:cNvSpPr>
            <p:nvPr/>
          </p:nvSpPr>
          <p:spPr bwMode="auto">
            <a:xfrm>
              <a:off x="3347864" y="5305287"/>
              <a:ext cx="5846676" cy="1077053"/>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3200" b="1" u="sng" dirty="0">
                  <a:solidFill>
                    <a:srgbClr val="FFFFFF"/>
                  </a:solidFill>
                  <a:effectLst>
                    <a:outerShdw blurRad="38100" dist="38100" dir="2700000" algn="tl">
                      <a:srgbClr val="000000">
                        <a:alpha val="43137"/>
                      </a:srgbClr>
                    </a:outerShdw>
                  </a:effectLst>
                  <a:latin typeface="Arial" charset="0"/>
                </a:rPr>
                <a:t>该犹</a:t>
              </a:r>
              <a:r>
                <a:rPr lang="zh-CN" altLang="en-US" sz="3200" b="1" dirty="0">
                  <a:solidFill>
                    <a:srgbClr val="FFFFFF"/>
                  </a:solidFill>
                  <a:effectLst>
                    <a:outerShdw blurRad="38100" dist="38100" dir="2700000" algn="tl">
                      <a:srgbClr val="000000">
                        <a:alpha val="43137"/>
                      </a:srgbClr>
                    </a:outerShdw>
                  </a:effectLst>
                  <a:latin typeface="Arial" charset="0"/>
                </a:rPr>
                <a:t>是真心诚意地支持传教士的一个虔诚人的人</a:t>
              </a:r>
              <a:r>
                <a:rPr lang="en-US" altLang="zh-CN" sz="3200" b="1" dirty="0">
                  <a:solidFill>
                    <a:srgbClr val="FFFFFF"/>
                  </a:solidFill>
                  <a:effectLst>
                    <a:outerShdw blurRad="38100" dist="38100" dir="2700000" algn="tl">
                      <a:srgbClr val="000000">
                        <a:alpha val="43137"/>
                      </a:srgbClr>
                    </a:outerShdw>
                  </a:effectLst>
                  <a:latin typeface="Arial" charset="0"/>
                </a:rPr>
                <a:t>(vv. 1-8) </a:t>
              </a:r>
            </a:p>
          </p:txBody>
        </p:sp>
      </p:grpSp>
      <p:sp>
        <p:nvSpPr>
          <p:cNvPr id="238598" name="Rectangle 5"/>
          <p:cNvSpPr>
            <a:spLocks noChangeArrowheads="1"/>
          </p:cNvSpPr>
          <p:nvPr/>
        </p:nvSpPr>
        <p:spPr bwMode="auto">
          <a:xfrm>
            <a:off x="1056460" y="0"/>
            <a:ext cx="5716629" cy="461665"/>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b="1" dirty="0">
                <a:solidFill>
                  <a:srgbClr val="000000"/>
                </a:solidFill>
                <a:latin typeface="Arial" charset="0"/>
                <a:ea typeface="ＭＳ Ｐゴシック" charset="0"/>
              </a:rPr>
              <a:t>这封温暖</a:t>
            </a:r>
            <a:r>
              <a:rPr lang="en-US" altLang="zh-CN" b="1" dirty="0">
                <a:solidFill>
                  <a:srgbClr val="000000"/>
                </a:solidFill>
                <a:latin typeface="Arial" charset="0"/>
                <a:ea typeface="ＭＳ Ｐゴシック" charset="0"/>
              </a:rPr>
              <a:t>, </a:t>
            </a:r>
            <a:r>
              <a:rPr lang="zh-CN" altLang="en-US" b="1" dirty="0">
                <a:solidFill>
                  <a:srgbClr val="000000"/>
                </a:solidFill>
                <a:latin typeface="Arial" charset="0"/>
                <a:ea typeface="ＭＳ Ｐゴシック" charset="0"/>
              </a:rPr>
              <a:t>亲切的信件围旋在三个人之间</a:t>
            </a:r>
            <a:r>
              <a:rPr lang="en-US" altLang="zh-CN" b="1" dirty="0">
                <a:solidFill>
                  <a:srgbClr val="000000"/>
                </a:solidFill>
                <a:latin typeface="Arial" charset="0"/>
                <a:ea typeface="ＭＳ Ｐゴシック" charset="0"/>
              </a:rPr>
              <a:t>:</a:t>
            </a:r>
          </a:p>
        </p:txBody>
      </p:sp>
      <p:grpSp>
        <p:nvGrpSpPr>
          <p:cNvPr id="4" name="Group 3"/>
          <p:cNvGrpSpPr>
            <a:grpSpLocks/>
          </p:cNvGrpSpPr>
          <p:nvPr/>
        </p:nvGrpSpPr>
        <p:grpSpPr bwMode="auto">
          <a:xfrm>
            <a:off x="5337175" y="404813"/>
            <a:ext cx="3806825" cy="4401205"/>
            <a:chOff x="5336721" y="404664"/>
            <a:chExt cx="3807279" cy="4401429"/>
          </a:xfrm>
        </p:grpSpPr>
        <p:sp>
          <p:nvSpPr>
            <p:cNvPr id="238600" name="Up Arrow 9"/>
            <p:cNvSpPr>
              <a:spLocks noChangeArrowheads="1"/>
            </p:cNvSpPr>
            <p:nvPr/>
          </p:nvSpPr>
          <p:spPr bwMode="auto">
            <a:xfrm rot="-7513425">
              <a:off x="5476421" y="1995020"/>
              <a:ext cx="893762" cy="1173162"/>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2" name="Text Box 8"/>
            <p:cNvSpPr txBox="1">
              <a:spLocks noChangeArrowheads="1"/>
            </p:cNvSpPr>
            <p:nvPr/>
          </p:nvSpPr>
          <p:spPr bwMode="auto">
            <a:xfrm>
              <a:off x="5940043" y="404664"/>
              <a:ext cx="3203957" cy="4401429"/>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4000" b="1" u="sng" dirty="0">
                  <a:solidFill>
                    <a:srgbClr val="FFFFFF"/>
                  </a:solidFill>
                  <a:effectLst>
                    <a:outerShdw blurRad="38100" dist="38100" dir="2700000" algn="tl">
                      <a:srgbClr val="000000">
                        <a:alpha val="43137"/>
                      </a:srgbClr>
                    </a:outerShdw>
                  </a:effectLst>
                  <a:latin typeface="Arial" charset="0"/>
                </a:rPr>
                <a:t>丢特腓</a:t>
              </a:r>
              <a:r>
                <a:rPr lang="zh-CN" altLang="en-US" sz="4000" b="1" dirty="0">
                  <a:solidFill>
                    <a:srgbClr val="FFFFFF"/>
                  </a:solidFill>
                  <a:effectLst>
                    <a:outerShdw blurRad="38100" dist="38100" dir="2700000" algn="tl">
                      <a:srgbClr val="000000">
                        <a:alpha val="43137"/>
                      </a:srgbClr>
                    </a:outerShdw>
                  </a:effectLst>
                  <a:latin typeface="Arial" charset="0"/>
                </a:rPr>
                <a:t>是个世俗的信徒</a:t>
              </a:r>
              <a:r>
                <a:rPr lang="en-US" altLang="zh-CN" sz="4000" b="1" dirty="0">
                  <a:solidFill>
                    <a:srgbClr val="FFFFFF"/>
                  </a:solidFill>
                  <a:effectLst>
                    <a:outerShdw blurRad="38100" dist="38100" dir="2700000" algn="tl">
                      <a:srgbClr val="000000">
                        <a:alpha val="43137"/>
                      </a:srgbClr>
                    </a:outerShdw>
                  </a:effectLst>
                  <a:latin typeface="Arial" charset="0"/>
                </a:rPr>
                <a:t>,</a:t>
              </a:r>
              <a:r>
                <a:rPr lang="zh-CN" altLang="en-US" sz="4000" b="1" dirty="0">
                  <a:solidFill>
                    <a:srgbClr val="FFFFFF"/>
                  </a:solidFill>
                  <a:effectLst>
                    <a:outerShdw blurRad="38100" dist="38100" dir="2700000" algn="tl">
                      <a:srgbClr val="000000">
                        <a:alpha val="43137"/>
                      </a:srgbClr>
                    </a:outerShdw>
                  </a:effectLst>
                  <a:latin typeface="Arial" charset="0"/>
                </a:rPr>
                <a:t>他反对该犹和其它信徒的好客来接待传教士</a:t>
              </a: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(vv. 9-11)</a:t>
              </a:r>
              <a:endParaRPr lang="zh-CN" altLang="en-US" sz="4000" b="1" dirty="0">
                <a:solidFill>
                  <a:srgbClr val="FFFFFF"/>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179414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4125199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bg/>
                                          </p:spTgt>
                                        </p:tgtEl>
                                        <p:attrNameLst>
                                          <p:attrName>style.visibility</p:attrName>
                                        </p:attrNameLst>
                                      </p:cBhvr>
                                      <p:to>
                                        <p:strVal val="visible"/>
                                      </p:to>
                                    </p:set>
                                    <p:anim calcmode="lin" valueType="num">
                                      <p:cBhvr additive="base">
                                        <p:cTn id="7"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41">
                                            <p:txEl>
                                              <p:pRg st="0" end="0"/>
                                            </p:txEl>
                                          </p:spTgt>
                                        </p:tgtEl>
                                        <p:attrNameLst>
                                          <p:attrName>style.visibility</p:attrName>
                                        </p:attrNameLst>
                                      </p:cBhvr>
                                      <p:to>
                                        <p:strVal val="visible"/>
                                      </p:to>
                                    </p:set>
                                    <p:anim calcmode="lin" valueType="num">
                                      <p:cBhvr additive="base">
                                        <p:cTn id="11"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41">
                                            <p:txEl>
                                              <p:pRg st="1" end="1"/>
                                            </p:txEl>
                                          </p:spTgt>
                                        </p:tgtEl>
                                        <p:attrNameLst>
                                          <p:attrName>style.visibility</p:attrName>
                                        </p:attrNameLst>
                                      </p:cBhvr>
                                      <p:to>
                                        <p:strVal val="visible"/>
                                      </p:to>
                                    </p:set>
                                    <p:anim calcmode="lin" valueType="num">
                                      <p:cBhvr additive="base">
                                        <p:cTn id="15"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441">
                                            <p:txEl>
                                              <p:pRg st="2" end="2"/>
                                            </p:txEl>
                                          </p:spTgt>
                                        </p:tgtEl>
                                        <p:attrNameLst>
                                          <p:attrName>style.visibility</p:attrName>
                                        </p:attrNameLst>
                                      </p:cBhvr>
                                      <p:to>
                                        <p:strVal val="visible"/>
                                      </p:to>
                                    </p:set>
                                    <p:anim calcmode="lin" valueType="num">
                                      <p:cBhvr additive="base">
                                        <p:cTn id="19"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41">
                                            <p:txEl>
                                              <p:pRg st="3" end="3"/>
                                            </p:txEl>
                                          </p:spTgt>
                                        </p:tgtEl>
                                        <p:attrNameLst>
                                          <p:attrName>style.visibility</p:attrName>
                                        </p:attrNameLst>
                                      </p:cBhvr>
                                      <p:to>
                                        <p:strVal val="visible"/>
                                      </p:to>
                                    </p:set>
                                    <p:anim calcmode="lin" valueType="num">
                                      <p:cBhvr additive="base">
                                        <p:cTn id="23"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441">
                                            <p:txEl>
                                              <p:pRg st="4" end="4"/>
                                            </p:txEl>
                                          </p:spTgt>
                                        </p:tgtEl>
                                        <p:attrNameLst>
                                          <p:attrName>style.visibility</p:attrName>
                                        </p:attrNameLst>
                                      </p:cBhvr>
                                      <p:to>
                                        <p:strVal val="visible"/>
                                      </p:to>
                                    </p:set>
                                    <p:anim calcmode="lin" valueType="num">
                                      <p:cBhvr additive="base">
                                        <p:cTn id="27"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441" grpId="0" build="p"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show="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48038" y="0"/>
            <a:ext cx="223202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36" name="Text Box 4"/>
          <p:cNvSpPr txBox="1">
            <a:spLocks noChangeArrowheads="1"/>
          </p:cNvSpPr>
          <p:nvPr/>
        </p:nvSpPr>
        <p:spPr bwMode="auto">
          <a:xfrm>
            <a:off x="0" y="1335088"/>
            <a:ext cx="3348038" cy="5262562"/>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rPr>
              <a:t>Dear friend, you are being faithful to God when you care for the traveling teachers who pass through, even though they are strangers to you.  </a:t>
            </a:r>
            <a:r>
              <a:rPr lang="en-US" altLang="zh-CN" sz="2800" b="1" baseline="30000" dirty="0">
                <a:solidFill>
                  <a:srgbClr val="FFFFFF"/>
                </a:solidFill>
                <a:effectLst>
                  <a:outerShdw blurRad="38100" dist="38100" dir="2700000" algn="tl">
                    <a:srgbClr val="000000">
                      <a:alpha val="43137"/>
                    </a:srgbClr>
                  </a:outerShdw>
                </a:effectLst>
                <a:latin typeface="Arial" charset="0"/>
              </a:rPr>
              <a:t>6</a:t>
            </a:r>
            <a:r>
              <a:rPr lang="en-US" altLang="zh-CN" sz="2800" b="1" dirty="0">
                <a:solidFill>
                  <a:srgbClr val="FFFFFF"/>
                </a:solidFill>
                <a:effectLst>
                  <a:outerShdw blurRad="38100" dist="38100" dir="2700000" algn="tl">
                    <a:srgbClr val="000000">
                      <a:alpha val="43137"/>
                    </a:srgbClr>
                  </a:outerShdw>
                </a:effectLst>
                <a:latin typeface="Arial" charset="0"/>
              </a:rPr>
              <a:t>They have told the church here of your loving friendship.</a:t>
            </a:r>
            <a:r>
              <a:rPr lang="ru-RU" altLang="zh-CN" sz="2800" b="1" dirty="0">
                <a:solidFill>
                  <a:srgbClr val="FFFFFF"/>
                </a:solidFill>
                <a:effectLst>
                  <a:outerShdw blurRad="38100" dist="38100" dir="2700000" algn="tl">
                    <a:srgbClr val="000000">
                      <a:alpha val="43137"/>
                    </a:srgbClr>
                  </a:outerShdw>
                </a:effectLst>
                <a:latin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rPr>
              <a:t> </a:t>
            </a:r>
          </a:p>
        </p:txBody>
      </p:sp>
      <p:sp>
        <p:nvSpPr>
          <p:cNvPr id="240645" name="Rectangle 5"/>
          <p:cNvSpPr>
            <a:spLocks noChangeArrowheads="1"/>
          </p:cNvSpPr>
          <p:nvPr/>
        </p:nvSpPr>
        <p:spPr bwMode="auto">
          <a:xfrm>
            <a:off x="2411413" y="0"/>
            <a:ext cx="1468437" cy="646113"/>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en-US" altLang="zh-CN" sz="3600" b="1">
                <a:solidFill>
                  <a:srgbClr val="000000"/>
                </a:solidFill>
                <a:latin typeface="Arial" charset="0"/>
                <a:ea typeface="ＭＳ Ｐゴシック" charset="0"/>
              </a:rPr>
              <a:t>Gaius</a:t>
            </a:r>
            <a:endParaRPr lang="en-US" sz="3600" b="1">
              <a:solidFill>
                <a:srgbClr val="000000"/>
              </a:solidFill>
              <a:latin typeface="Arial" charset="0"/>
              <a:ea typeface="ＭＳ Ｐゴシック" charset="0"/>
            </a:endParaRPr>
          </a:p>
        </p:txBody>
      </p:sp>
      <p:sp>
        <p:nvSpPr>
          <p:cNvPr id="7" name="Text Box 4"/>
          <p:cNvSpPr txBox="1">
            <a:spLocks noChangeArrowheads="1"/>
          </p:cNvSpPr>
          <p:nvPr/>
        </p:nvSpPr>
        <p:spPr bwMode="auto">
          <a:xfrm>
            <a:off x="5580063" y="1335088"/>
            <a:ext cx="3384550" cy="4895850"/>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rPr>
              <a:t>Please continue providing for such teachers in a manner that pleases God.  </a:t>
            </a:r>
            <a:r>
              <a:rPr lang="en-US" altLang="zh-CN" sz="2800" b="1" baseline="30000" dirty="0">
                <a:solidFill>
                  <a:srgbClr val="FFFFFF"/>
                </a:solidFill>
                <a:effectLst>
                  <a:outerShdw blurRad="38100" dist="38100" dir="2700000" algn="tl">
                    <a:srgbClr val="000000">
                      <a:alpha val="43137"/>
                    </a:srgbClr>
                  </a:outerShdw>
                </a:effectLst>
                <a:latin typeface="Arial" charset="0"/>
              </a:rPr>
              <a:t>7</a:t>
            </a:r>
            <a:r>
              <a:rPr lang="en-US" altLang="zh-CN" sz="2800" b="1" dirty="0">
                <a:solidFill>
                  <a:srgbClr val="FFFFFF"/>
                </a:solidFill>
                <a:effectLst>
                  <a:outerShdw blurRad="38100" dist="38100" dir="2700000" algn="tl">
                    <a:srgbClr val="000000">
                      <a:alpha val="43137"/>
                    </a:srgbClr>
                  </a:outerShdw>
                </a:effectLst>
                <a:latin typeface="Arial" charset="0"/>
              </a:rPr>
              <a:t>For they are traveling for the Lord, and they accept nothing from people who are not believers.</a:t>
            </a:r>
            <a:r>
              <a:rPr lang="ru-RU" altLang="zh-CN" sz="2800" b="1" dirty="0">
                <a:solidFill>
                  <a:srgbClr val="FFFFFF"/>
                </a:solidFill>
                <a:effectLst>
                  <a:outerShdw blurRad="38100" dist="38100" dir="2700000" algn="tl">
                    <a:srgbClr val="000000">
                      <a:alpha val="43137"/>
                    </a:srgbClr>
                  </a:outerShdw>
                </a:effectLst>
                <a:latin typeface="Arial" charset="0"/>
              </a:rPr>
              <a:t>"</a:t>
            </a:r>
            <a:endParaRPr lang="en-US" altLang="zh-CN" sz="2800"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522290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ja-JP" altLang="en-US"/>
              <a:t>明信片的</a:t>
            </a:r>
            <a:r>
              <a:rPr lang="zh-CN" altLang="en-US">
                <a:ea typeface="SimSun" pitchFamily="2" charset="-122"/>
              </a:rPr>
              <a:t>主要内容</a:t>
            </a:r>
          </a:p>
        </p:txBody>
      </p:sp>
      <p:sp>
        <p:nvSpPr>
          <p:cNvPr id="25603" name="Rectangle 3"/>
          <p:cNvSpPr>
            <a:spLocks noGrp="1" noChangeArrowheads="1"/>
          </p:cNvSpPr>
          <p:nvPr>
            <p:ph type="body" idx="1"/>
          </p:nvPr>
        </p:nvSpPr>
        <p:spPr>
          <a:xfrm>
            <a:off x="1062038" y="1766888"/>
            <a:ext cx="5491162" cy="5091112"/>
          </a:xfrm>
        </p:spPr>
        <p:txBody>
          <a:bodyPr/>
          <a:lstStyle/>
          <a:p>
            <a:pPr eaLnBrk="1" hangingPunct="1"/>
            <a:r>
              <a:rPr lang="ja-JP" altLang="en-US"/>
              <a:t>关键词</a:t>
            </a:r>
            <a:r>
              <a:rPr lang="en-US" altLang="ja-JP"/>
              <a:t>: </a:t>
            </a:r>
            <a:r>
              <a:rPr lang="ja-JP" altLang="en-US"/>
              <a:t>传教士</a:t>
            </a:r>
            <a:endParaRPr lang="en-US" altLang="zh-CN">
              <a:ea typeface="SimSun" pitchFamily="2" charset="-122"/>
            </a:endParaRPr>
          </a:p>
          <a:p>
            <a:pPr eaLnBrk="1" hangingPunct="1"/>
            <a:r>
              <a:rPr lang="ja-JP" altLang="en-US"/>
              <a:t>关键</a:t>
            </a:r>
            <a:r>
              <a:rPr lang="zh-CN" altLang="en-US">
                <a:ea typeface="SimSun" pitchFamily="2" charset="-122"/>
              </a:rPr>
              <a:t>经文</a:t>
            </a:r>
            <a:r>
              <a:rPr lang="en-US" altLang="ja-JP"/>
              <a:t>:</a:t>
            </a:r>
          </a:p>
          <a:p>
            <a:pPr eaLnBrk="1" hangingPunct="1">
              <a:buFontTx/>
              <a:buNone/>
            </a:pPr>
            <a:r>
              <a:rPr lang="en-US" altLang="en-US"/>
              <a:t>	“</a:t>
            </a:r>
            <a:r>
              <a:rPr lang="zh-CN" altLang="en-US">
                <a:ea typeface="SimSun" pitchFamily="2" charset="-122"/>
              </a:rPr>
              <a:t>所以我们应该接待这样的人，叫我们与他们一同为真理做工。</a:t>
            </a:r>
            <a:r>
              <a:rPr lang="en-US" altLang="ja-JP"/>
              <a:t>” </a:t>
            </a:r>
          </a:p>
          <a:p>
            <a:pPr algn="r" eaLnBrk="1" hangingPunct="1">
              <a:buFontTx/>
              <a:buNone/>
            </a:pPr>
            <a:r>
              <a:rPr lang="en-US" altLang="zh-CN">
                <a:ea typeface="SimSun" pitchFamily="2" charset="-122"/>
              </a:rPr>
              <a:t>(</a:t>
            </a:r>
            <a:r>
              <a:rPr lang="zh-CN" altLang="en-US">
                <a:ea typeface="SimSun" pitchFamily="2" charset="-122"/>
              </a:rPr>
              <a:t>约翰三书第</a:t>
            </a:r>
            <a:r>
              <a:rPr lang="en-US" altLang="zh-CN">
                <a:ea typeface="SimSun" pitchFamily="2" charset="-122"/>
              </a:rPr>
              <a:t>8</a:t>
            </a:r>
            <a:r>
              <a:rPr lang="zh-CN" altLang="en-US">
                <a:ea typeface="SimSun" pitchFamily="2" charset="-122"/>
              </a:rPr>
              <a:t>节</a:t>
            </a:r>
            <a:r>
              <a:rPr lang="en-US" altLang="zh-CN">
                <a:ea typeface="SimSun" pitchFamily="2" charset="-122"/>
              </a:rPr>
              <a:t>)</a:t>
            </a:r>
          </a:p>
        </p:txBody>
      </p:sp>
      <p:pic>
        <p:nvPicPr>
          <p:cNvPr id="25604" name="Picture 4" descr="j033675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11430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j023337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733425"/>
            <a:ext cx="16002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j028755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descr="j034050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11"/>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en-US" sz="3600" b="1" dirty="0">
                <a:cs typeface="+mj-cs"/>
              </a:rPr>
              <a:t>Will you pray?</a:t>
            </a:r>
          </a:p>
        </p:txBody>
      </p:sp>
      <p:pic>
        <p:nvPicPr>
          <p:cNvPr id="2" name="Picture 1"/>
          <p:cNvPicPr>
            <a:picLocks noChangeAspect="1"/>
          </p:cNvPicPr>
          <p:nvPr/>
        </p:nvPicPr>
        <p:blipFill>
          <a:blip r:embed="rId3"/>
          <a:stretch>
            <a:fillRect/>
          </a:stretch>
        </p:blipFill>
        <p:spPr>
          <a:xfrm>
            <a:off x="0" y="-27384"/>
            <a:ext cx="9144000" cy="5871148"/>
          </a:xfrm>
          <a:prstGeom prst="rect">
            <a:avLst/>
          </a:prstGeom>
        </p:spPr>
      </p:pic>
    </p:spTree>
    <p:extLst>
      <p:ext uri="{BB962C8B-B14F-4D97-AF65-F5344CB8AC3E}">
        <p14:creationId xmlns:p14="http://schemas.microsoft.com/office/powerpoint/2010/main" val="12802579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algn="l">
              <a:spcBef>
                <a:spcPct val="0"/>
              </a:spcBef>
            </a:pPr>
            <a:endParaRPr lang="en-US">
              <a:solidFill>
                <a:srgbClr val="000000"/>
              </a:solidFill>
              <a:latin typeface="Times New Roman" charset="0"/>
              <a:ea typeface="ＭＳ Ｐゴシック" charset="0"/>
            </a:endParaRPr>
          </a:p>
        </p:txBody>
      </p:sp>
      <p:sp>
        <p:nvSpPr>
          <p:cNvPr id="242691" name="Rectangle 2"/>
          <p:cNvSpPr>
            <a:spLocks noGrp="1" noChangeArrowheads="1"/>
          </p:cNvSpPr>
          <p:nvPr>
            <p:ph type="ctrTitle"/>
          </p:nvPr>
        </p:nvSpPr>
        <p:spPr>
          <a:xfrm>
            <a:off x="0" y="-20638"/>
            <a:ext cx="9144000" cy="928688"/>
          </a:xfrm>
        </p:spPr>
        <p:txBody>
          <a:bodyPr/>
          <a:lstStyle/>
          <a:p>
            <a:pPr eaLnBrk="1" hangingPunct="1"/>
            <a:r>
              <a:rPr lang="zh-CN" altLang="en-US" dirty="0">
                <a:solidFill>
                  <a:schemeClr val="bg1"/>
                </a:solidFill>
                <a:latin typeface="Arial" charset="0"/>
                <a:ea typeface="ＭＳ Ｐゴシック" charset="0"/>
              </a:rPr>
              <a:t>我们的宣教机构</a:t>
            </a:r>
            <a:endParaRPr lang="en-US" dirty="0">
              <a:solidFill>
                <a:schemeClr val="bg1"/>
              </a:solidFill>
              <a:latin typeface="Arial" charset="0"/>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952572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a:t>
            </a:r>
            <a:endParaRPr lang="en-US" b="1" dirty="0">
              <a:cs typeface="+mj-cs"/>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蒙古</a:t>
            </a:r>
            <a:endParaRPr lang="en-US" sz="1800" b="1" dirty="0">
              <a:solidFill>
                <a:srgbClr val="FFFFFF"/>
              </a:solidFill>
              <a:latin typeface="Arial" charset="0"/>
              <a:ea typeface="ＭＳ Ｐゴシック"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印度</a:t>
            </a:r>
            <a:endParaRPr lang="en-US" sz="1800" b="1" dirty="0">
              <a:solidFill>
                <a:srgbClr val="FFFFFF"/>
              </a:solidFill>
              <a:latin typeface="Arial" charset="0"/>
              <a:ea typeface="ＭＳ Ｐゴシック"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缅甸</a:t>
            </a:r>
            <a:endParaRPr lang="en-US" sz="1800" b="1" dirty="0">
              <a:solidFill>
                <a:srgbClr val="FFFFFF"/>
              </a:solidFill>
              <a:latin typeface="Arial" charset="0"/>
              <a:ea typeface="ＭＳ Ｐゴシック"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244744"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新神</a:t>
            </a:r>
            <a:endParaRPr lang="en-US" sz="1800" b="1" dirty="0">
              <a:solidFill>
                <a:srgbClr val="FFFFFF"/>
              </a:solidFill>
              <a:latin typeface="Arial"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新加坡</a:t>
            </a:r>
            <a:endParaRPr lang="en-US" sz="1800" b="1" dirty="0">
              <a:solidFill>
                <a:srgbClr val="FFFFFF"/>
              </a:solidFill>
              <a:latin typeface="Arial" charset="0"/>
              <a:ea typeface="ＭＳ Ｐゴシック"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美国</a:t>
            </a:r>
            <a:endParaRPr lang="en-US" sz="1800" b="1" dirty="0">
              <a:solidFill>
                <a:srgbClr val="FFFFFF"/>
              </a:solidFill>
              <a:latin typeface="Arial" charset="0"/>
              <a:ea typeface="ＭＳ Ｐゴシック"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中国</a:t>
            </a:r>
            <a:endParaRPr lang="en-US" sz="1800" b="1" dirty="0">
              <a:solidFill>
                <a:srgbClr val="FFFFFF"/>
              </a:solidFill>
              <a:latin typeface="Arial" charset="0"/>
              <a:ea typeface="ＭＳ Ｐゴシック"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越南</a:t>
            </a:r>
            <a:endParaRPr lang="en-US" sz="1800" b="1" dirty="0">
              <a:solidFill>
                <a:srgbClr val="FFFFFF"/>
              </a:solidFill>
              <a:latin typeface="Arial" charset="0"/>
              <a:ea typeface="ＭＳ Ｐゴシック"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马来西亚</a:t>
            </a:r>
            <a:endParaRPr lang="en-US" sz="1800" b="1" dirty="0">
              <a:solidFill>
                <a:srgbClr val="FFFFFF"/>
              </a:solidFill>
              <a:latin typeface="Arial" charset="0"/>
              <a:ea typeface="ＭＳ Ｐゴシック" charset="0"/>
            </a:endParaRPr>
          </a:p>
        </p:txBody>
      </p:sp>
      <p:pic>
        <p:nvPicPr>
          <p:cNvPr id="244750"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日本</a:t>
            </a:r>
            <a:endParaRPr lang="en-US" sz="1800" b="1" dirty="0">
              <a:solidFill>
                <a:srgbClr val="FFFFFF"/>
              </a:solidFill>
              <a:latin typeface="Arial" charset="0"/>
              <a:ea typeface="ＭＳ Ｐゴシック"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泰国</a:t>
            </a:r>
            <a:endParaRPr lang="en-US" sz="1800" b="1" dirty="0">
              <a:solidFill>
                <a:srgbClr val="FFFFFF"/>
              </a:solidFill>
              <a:latin typeface="Arial" charset="0"/>
              <a:ea typeface="ＭＳ Ｐゴシック"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菲律宾</a:t>
            </a:r>
            <a:endParaRPr lang="en-US" sz="1800" b="1" dirty="0">
              <a:solidFill>
                <a:srgbClr val="FFFFFF"/>
              </a:solidFill>
              <a:latin typeface="Arial" charset="0"/>
              <a:ea typeface="ＭＳ Ｐゴシック"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印尼</a:t>
            </a:r>
            <a:endParaRPr lang="en-US" sz="1800" b="1" dirty="0">
              <a:solidFill>
                <a:srgbClr val="FFFFFF"/>
              </a:solidFill>
              <a:latin typeface="Arial" charset="0"/>
              <a:ea typeface="ＭＳ Ｐゴシック"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韩国</a:t>
            </a:r>
            <a:endParaRPr lang="en-US" sz="1800" b="1" dirty="0">
              <a:solidFill>
                <a:srgbClr val="FFFFFF"/>
              </a:solidFill>
              <a:latin typeface="Arial" charset="0"/>
              <a:ea typeface="ＭＳ Ｐゴシック"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香港</a:t>
            </a:r>
            <a:endParaRPr lang="en-US" sz="1800" b="1" dirty="0">
              <a:solidFill>
                <a:srgbClr val="FFFFFF"/>
              </a:solidFill>
              <a:latin typeface="Arial" charset="0"/>
              <a:ea typeface="ＭＳ Ｐゴシック" charset="0"/>
            </a:endParaRPr>
          </a:p>
        </p:txBody>
      </p:sp>
      <p:sp>
        <p:nvSpPr>
          <p:cNvPr id="33" name="Text Box 19"/>
          <p:cNvSpPr txBox="1">
            <a:spLocks noChangeArrowheads="1"/>
          </p:cNvSpPr>
          <p:nvPr/>
        </p:nvSpPr>
        <p:spPr bwMode="auto">
          <a:xfrm>
            <a:off x="2195513" y="27082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尼泊尔</a:t>
            </a:r>
            <a:endParaRPr lang="en-US" sz="1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6688438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1" descr="IMG_0861.JPG">
            <a:extLst>
              <a:ext uri="{FF2B5EF4-FFF2-40B4-BE49-F238E27FC236}">
                <a16:creationId xmlns:a16="http://schemas.microsoft.com/office/drawing/2014/main" id="{3C04D239-F01A-E745-A974-61673A8F27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a:extLst>
              <a:ext uri="{FF2B5EF4-FFF2-40B4-BE49-F238E27FC236}">
                <a16:creationId xmlns:a16="http://schemas.microsoft.com/office/drawing/2014/main" id="{02E2013E-2C0B-844B-89D4-F1A2760D9D4E}"/>
              </a:ext>
            </a:extLst>
          </p:cNvPr>
          <p:cNvSpPr>
            <a:spLocks noGrp="1" noChangeArrowheads="1"/>
          </p:cNvSpPr>
          <p:nvPr>
            <p:ph type="title"/>
          </p:nvPr>
        </p:nvSpPr>
        <p:spPr>
          <a:xfrm>
            <a:off x="-71438" y="5435600"/>
            <a:ext cx="9251951" cy="1498600"/>
          </a:xfrm>
          <a:solidFill>
            <a:srgbClr val="000000"/>
          </a:solid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zh-CN"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我负责指导新神博士研究生（</a:t>
            </a:r>
            <a:r>
              <a:rPr lang="en-US" altLang="zh-CN"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DMin</a:t>
            </a:r>
            <a:r>
              <a:rPr lang="zh-CN"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a:t>
            </a:r>
            <a:endParaRPr lang="en-US"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5380721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zh-CN" altLang="en-US" sz="4000" b="1" dirty="0">
                <a:solidFill>
                  <a:schemeClr val="bg1"/>
                </a:solidFill>
                <a:latin typeface="Arial" charset="0"/>
                <a:ea typeface="ＭＳ Ｐゴシック" charset="0"/>
              </a:rPr>
              <a:t>新加坡神学院</a:t>
            </a:r>
            <a:endParaRPr lang="en-US" sz="4000" b="1" dirty="0">
              <a:solidFill>
                <a:schemeClr val="bg1"/>
              </a:solidFill>
              <a:latin typeface="Arial" charset="0"/>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7154509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身为基督国度的一份子，</a:t>
            </a:r>
            <a:endPar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 </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应该接待</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传道士</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叫我们与他们一同为真理作工</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(v. 8 NLT)。</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305</a:t>
            </a:r>
          </a:p>
        </p:txBody>
      </p:sp>
      <p:sp>
        <p:nvSpPr>
          <p:cNvPr id="8" name="Rectangle 2">
            <a:extLst>
              <a:ext uri="{FF2B5EF4-FFF2-40B4-BE49-F238E27FC236}">
                <a16:creationId xmlns:a16="http://schemas.microsoft.com/office/drawing/2014/main" id="{813DBAB4-308A-1E49-8017-0737892C0DC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3335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sz="4000" b="1" dirty="0">
                <a:cs typeface="+mj-cs"/>
              </a:rPr>
              <a:t>我们在新神的公寓</a:t>
            </a:r>
            <a:endParaRPr lang="en-US" sz="4000" b="1" dirty="0">
              <a:cs typeface="+mj-cs"/>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179466457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sz="4000" b="1" dirty="0">
                <a:cs typeface="+mj-cs"/>
              </a:rPr>
              <a:t>新加坡神学院的学生</a:t>
            </a:r>
            <a:endParaRPr lang="en-US" sz="4000" b="1" dirty="0">
              <a:cs typeface="+mj-cs"/>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153298058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a:t>
            </a:r>
            <a:endParaRPr lang="en-US" b="1" dirty="0">
              <a:cs typeface="+mj-cs"/>
            </a:endParaRPr>
          </a:p>
        </p:txBody>
      </p:sp>
    </p:spTree>
    <p:extLst>
      <p:ext uri="{BB962C8B-B14F-4D97-AF65-F5344CB8AC3E}">
        <p14:creationId xmlns:p14="http://schemas.microsoft.com/office/powerpoint/2010/main" val="386977691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01578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7860967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89944036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5033930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624871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7494395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3780095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家庭教会是传扬神新约真理的主要制度</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第三至第四节</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5FFC5E25-9C33-E54A-B65F-2C768E9CA0D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5145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60711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1812661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990751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36415970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515193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19185689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1" descr="Wives Fellowship Large phot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新加坡神学院的学生的妻子</a:t>
            </a:r>
            <a:endParaRPr lang="en-US" b="1" dirty="0">
              <a:cs typeface="+mj-cs"/>
            </a:endParaRPr>
          </a:p>
        </p:txBody>
      </p:sp>
    </p:spTree>
    <p:extLst>
      <p:ext uri="{BB962C8B-B14F-4D97-AF65-F5344CB8AC3E}">
        <p14:creationId xmlns:p14="http://schemas.microsoft.com/office/powerpoint/2010/main" val="967562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116632"/>
            <a:ext cx="9144000" cy="2204864"/>
          </a:xfrm>
        </p:spPr>
        <p:txBody>
          <a:bodyPr/>
          <a:lstStyle/>
          <a:p>
            <a:pPr>
              <a:defRPr/>
            </a:pPr>
            <a:r>
              <a:rPr lang="zh-CN" altLang="en-US" sz="4000" b="1" dirty="0">
                <a:solidFill>
                  <a:schemeClr val="tx1"/>
                </a:solidFill>
                <a:effectLst>
                  <a:glow rad="266700">
                    <a:schemeClr val="bg1">
                      <a:alpha val="75000"/>
                    </a:schemeClr>
                  </a:glow>
                </a:effectLst>
              </a:rPr>
              <a:t>国际社区学校</a:t>
            </a:r>
            <a:r>
              <a:rPr lang="en-US" sz="4000" b="1" dirty="0">
                <a:solidFill>
                  <a:schemeClr val="tx1"/>
                </a:solidFill>
                <a:effectLst>
                  <a:glow rad="266700">
                    <a:schemeClr val="bg1">
                      <a:alpha val="75000"/>
                    </a:schemeClr>
                  </a:glow>
                </a:effectLst>
              </a:rPr>
              <a:t>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(International Community School) </a:t>
            </a:r>
            <a:r>
              <a:rPr lang="zh-CN" altLang="en-US" sz="4000" b="1" dirty="0">
                <a:solidFill>
                  <a:schemeClr val="tx1"/>
                </a:solidFill>
                <a:effectLst>
                  <a:glow rad="266700">
                    <a:schemeClr val="bg1">
                      <a:alpha val="75000"/>
                    </a:schemeClr>
                  </a:glow>
                </a:effectLst>
              </a:rPr>
              <a:t>创立于</a:t>
            </a:r>
            <a:r>
              <a:rPr lang="en-US" altLang="zh-CN" sz="4000" b="1" dirty="0">
                <a:solidFill>
                  <a:schemeClr val="tx1"/>
                </a:solidFill>
                <a:effectLst>
                  <a:glow rad="266700">
                    <a:schemeClr val="bg1">
                      <a:alpha val="75000"/>
                    </a:schemeClr>
                  </a:glow>
                </a:effectLst>
              </a:rPr>
              <a:t>1993</a:t>
            </a:r>
            <a:r>
              <a:rPr lang="zh-CN" altLang="en-US" sz="4000" b="1" dirty="0">
                <a:solidFill>
                  <a:schemeClr val="tx1"/>
                </a:solidFill>
                <a:effectLst>
                  <a:glow rad="266700">
                    <a:schemeClr val="bg1">
                      <a:alpha val="75000"/>
                    </a:schemeClr>
                  </a:glow>
                </a:effectLst>
              </a:rPr>
              <a:t>年</a:t>
            </a:r>
            <a:endParaRPr lang="en-US" sz="4000" b="1" dirty="0">
              <a:solidFill>
                <a:schemeClr val="tx1"/>
              </a:solidFill>
              <a:effectLst>
                <a:glow rad="266700">
                  <a:schemeClr val="bg1">
                    <a:alpha val="75000"/>
                  </a:schemeClr>
                </a:glow>
              </a:effectLst>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2627182928"/>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a:t>
            </a:r>
            <a:r>
              <a:rPr lang="zh-CN" altLang="en-US" sz="4000" b="1" dirty="0">
                <a:cs typeface="+mj-cs"/>
              </a:rPr>
              <a:t>现在有</a:t>
            </a:r>
            <a:r>
              <a:rPr lang="en-US" altLang="zh-CN" sz="4000" b="1" dirty="0">
                <a:cs typeface="+mj-cs"/>
              </a:rPr>
              <a:t>480</a:t>
            </a:r>
            <a:r>
              <a:rPr lang="zh-CN" altLang="en-US" sz="4000" b="1" dirty="0">
                <a:cs typeface="+mj-cs"/>
              </a:rPr>
              <a:t>个学生</a:t>
            </a:r>
            <a:r>
              <a:rPr lang="en-US" sz="4000" b="1" dirty="0">
                <a:cs typeface="+mj-cs"/>
              </a:rPr>
              <a:t>!</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日本</a:t>
            </a:r>
            <a:endParaRPr lang="en-US" sz="1800" b="1" dirty="0">
              <a:solidFill>
                <a:srgbClr val="FFFFFF"/>
              </a:solidFill>
              <a:latin typeface="Arial"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美国</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印度</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韩国</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泰国</a:t>
            </a:r>
            <a:endParaRPr lang="en-US" sz="1800" b="1" dirty="0">
              <a:solidFill>
                <a:srgbClr val="FFFFFF"/>
              </a:solidFill>
              <a:latin typeface="Arial"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印尼</a:t>
            </a:r>
            <a:endParaRPr lang="en-US" sz="1800" b="1" dirty="0">
              <a:solidFill>
                <a:srgbClr val="FFFFFF"/>
              </a:solidFill>
              <a:latin typeface="Arial"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瑞士</a:t>
            </a:r>
            <a:endParaRPr lang="en-US" sz="1800" b="1" dirty="0">
              <a:solidFill>
                <a:srgbClr val="FFFFFF"/>
              </a:solidFill>
              <a:latin typeface="Arial" charset="0"/>
            </a:endParaRP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英国</a:t>
            </a:r>
            <a:endParaRPr lang="en-US" sz="1800" b="1" dirty="0">
              <a:solidFill>
                <a:srgbClr val="FFFFFF"/>
              </a:solidFill>
              <a:latin typeface="Arial"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澳大利亚</a:t>
            </a:r>
            <a:endParaRPr lang="en-US" sz="1800" b="1" dirty="0">
              <a:solidFill>
                <a:srgbClr val="FFFFFF"/>
              </a:solidFill>
              <a:latin typeface="Arial"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墨西哥</a:t>
            </a:r>
            <a:endParaRPr lang="en-US" sz="1800" b="1" dirty="0">
              <a:solidFill>
                <a:srgbClr val="FFFFFF"/>
              </a:solidFill>
              <a:latin typeface="Arial"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委内瑞拉</a:t>
            </a:r>
            <a:endParaRPr lang="en-US" sz="1800" b="1" dirty="0">
              <a:solidFill>
                <a:srgbClr val="FFFFFF"/>
              </a:solidFill>
              <a:latin typeface="Arial"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南非</a:t>
            </a:r>
            <a:endParaRPr lang="en-US" sz="1800" b="1" dirty="0">
              <a:solidFill>
                <a:srgbClr val="FFFFFF"/>
              </a:solidFill>
              <a:latin typeface="Arial"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意大利</a:t>
            </a:r>
            <a:endParaRPr lang="en-US" sz="1800" b="1" dirty="0">
              <a:solidFill>
                <a:srgbClr val="FFFFFF"/>
              </a:solidFill>
              <a:latin typeface="Arial"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巴西</a:t>
            </a:r>
            <a:endParaRPr lang="en-US" sz="1800" b="1" dirty="0">
              <a:solidFill>
                <a:srgbClr val="FFFFFF"/>
              </a:solidFill>
              <a:latin typeface="Arial" charset="0"/>
            </a:endParaRPr>
          </a:p>
        </p:txBody>
      </p:sp>
      <p:pic>
        <p:nvPicPr>
          <p:cNvPr id="5" name="Picture 4"/>
          <p:cNvPicPr>
            <a:picLocks noChangeAspect="1"/>
          </p:cNvPicPr>
          <p:nvPr/>
        </p:nvPicPr>
        <p:blipFill>
          <a:blip r:embed="rId4"/>
          <a:stretch>
            <a:fillRect/>
          </a:stretch>
        </p:blipFill>
        <p:spPr>
          <a:xfrm>
            <a:off x="-4763" y="0"/>
            <a:ext cx="1800226" cy="1965325"/>
          </a:xfrm>
          <a:prstGeom prst="rect">
            <a:avLst/>
          </a:prstGeom>
          <a:ln w="76200" cmpd="sng">
            <a:solidFill>
              <a:schemeClr val="bg1">
                <a:lumMod val="75000"/>
              </a:schemeClr>
            </a:solidFill>
          </a:ln>
        </p:spPr>
      </p:pic>
      <p:pic>
        <p:nvPicPr>
          <p:cNvPr id="6" name="Picture 5"/>
          <p:cNvPicPr>
            <a:picLocks noChangeAspect="1"/>
          </p:cNvPicPr>
          <p:nvPr/>
        </p:nvPicPr>
        <p:blipFill>
          <a:blip r:embed="rId5"/>
          <a:stretch>
            <a:fillRect/>
          </a:stretch>
        </p:blipFill>
        <p:spPr>
          <a:xfrm>
            <a:off x="1819275" y="14288"/>
            <a:ext cx="2919413" cy="1951037"/>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18748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瑞典</a:t>
            </a:r>
            <a:endParaRPr lang="en-US" sz="1800" b="1" dirty="0">
              <a:solidFill>
                <a:srgbClr val="FFFFFF"/>
              </a:solidFill>
              <a:latin typeface="Arial" charset="0"/>
            </a:endParaRPr>
          </a:p>
        </p:txBody>
      </p:sp>
      <p:pic>
        <p:nvPicPr>
          <p:cNvPr id="7" name="Picture 6"/>
          <p:cNvPicPr>
            <a:picLocks noChangeAspect="1"/>
          </p:cNvPicPr>
          <p:nvPr/>
        </p:nvPicPr>
        <p:blipFill>
          <a:blip r:embed="rId6"/>
          <a:stretch>
            <a:fillRect/>
          </a:stretch>
        </p:blipFill>
        <p:spPr>
          <a:xfrm>
            <a:off x="4705350" y="11113"/>
            <a:ext cx="2936875" cy="1954212"/>
          </a:xfrm>
          <a:prstGeom prst="rect">
            <a:avLst/>
          </a:prstGeom>
          <a:ln w="76200" cmpd="sng">
            <a:solidFill>
              <a:schemeClr val="bg1">
                <a:lumMod val="75000"/>
              </a:schemeClr>
            </a:solidFill>
          </a:ln>
        </p:spPr>
      </p:pic>
      <p:sp>
        <p:nvSpPr>
          <p:cNvPr id="374809" name="Rounded Rectangle 1"/>
          <p:cNvSpPr>
            <a:spLocks noChangeArrowheads="1"/>
          </p:cNvSpPr>
          <p:nvPr/>
        </p:nvSpPr>
        <p:spPr bwMode="auto">
          <a:xfrm>
            <a:off x="6643688" y="22225"/>
            <a:ext cx="2474912" cy="2357438"/>
          </a:xfrm>
          <a:prstGeom prst="roundRect">
            <a:avLst>
              <a:gd name="adj" fmla="val 16667"/>
            </a:avLst>
          </a:prstGeom>
          <a:solidFill>
            <a:schemeClr val="tx1"/>
          </a:solidFill>
          <a:ln w="76200">
            <a:solidFill>
              <a:schemeClr val="bg2"/>
            </a:solidFill>
            <a:round/>
            <a:headEnd/>
            <a:tailEnd/>
          </a:ln>
        </p:spPr>
        <p:txBody>
          <a:bodyPr/>
          <a:lstStyle/>
          <a:p>
            <a:pPr algn="l" eaLnBrk="0" hangingPunct="0">
              <a:spcBef>
                <a:spcPct val="0"/>
              </a:spcBef>
            </a:pPr>
            <a:endParaRPr lang="en-US">
              <a:solidFill>
                <a:srgbClr val="000000"/>
              </a:solidFill>
              <a:latin typeface="Arial" charset="0"/>
              <a:ea typeface="ＭＳ Ｐゴシック" charset="0"/>
            </a:endParaRPr>
          </a:p>
        </p:txBody>
      </p:sp>
      <p:pic>
        <p:nvPicPr>
          <p:cNvPr id="374810"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932613" y="92075"/>
            <a:ext cx="18907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6624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Christian Hospitality</a:t>
            </a: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Tree>
    <p:extLst>
      <p:ext uri="{BB962C8B-B14F-4D97-AF65-F5344CB8AC3E}">
        <p14:creationId xmlns:p14="http://schemas.microsoft.com/office/powerpoint/2010/main" val="12300516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39" y="-59635"/>
            <a:ext cx="9232667" cy="6927574"/>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信徒要以如低米丢的行善（第十一节上至十二节）</a:t>
            </a:r>
            <a:endPar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取代如丢特腓反对耶稣的行为（第九至第十一节）</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88FAF687-F8A3-7448-A5D1-B375587AF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3229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rPr>
              <a:t>约翰</a:t>
            </a:r>
            <a:r>
              <a:rPr lang="zh-CN" altLang="en-US" sz="2800" b="1">
                <a:solidFill>
                  <a:schemeClr val="bg1"/>
                </a:solidFill>
                <a:ea typeface="SimSun" pitchFamily="2" charset="-122"/>
              </a:rPr>
              <a:t>三书</a:t>
            </a:r>
            <a:r>
              <a:rPr lang="en-US" altLang="ja-JP" sz="2800" b="1">
                <a:solidFill>
                  <a:schemeClr val="bg1"/>
                </a:solidFill>
              </a:rPr>
              <a:t>- </a:t>
            </a:r>
            <a:r>
              <a:rPr lang="ja-JP" altLang="en-US" sz="2800" b="1">
                <a:solidFill>
                  <a:schemeClr val="bg1"/>
                </a:solidFill>
              </a:rPr>
              <a:t>概略图</a:t>
            </a:r>
            <a:endParaRPr lang="en-US" altLang="en-US" sz="2800" b="1">
              <a:solidFill>
                <a:schemeClr val="bg1"/>
              </a:solidFill>
            </a:endParaRPr>
          </a:p>
        </p:txBody>
      </p:sp>
      <p:sp>
        <p:nvSpPr>
          <p:cNvPr id="20483" name="Text Box 7"/>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305</a:t>
            </a:r>
          </a:p>
        </p:txBody>
      </p:sp>
      <p:grpSp>
        <p:nvGrpSpPr>
          <p:cNvPr id="20484" name="Group 178"/>
          <p:cNvGrpSpPr>
            <a:grpSpLocks/>
          </p:cNvGrpSpPr>
          <p:nvPr/>
        </p:nvGrpSpPr>
        <p:grpSpPr bwMode="auto">
          <a:xfrm>
            <a:off x="0" y="762000"/>
            <a:ext cx="9067800" cy="6172200"/>
            <a:chOff x="-104" y="528"/>
            <a:chExt cx="4457" cy="3264"/>
          </a:xfrm>
        </p:grpSpPr>
        <p:grpSp>
          <p:nvGrpSpPr>
            <p:cNvPr id="20487"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a:solidFill>
                      <a:schemeClr val="bg1"/>
                    </a:solidFill>
                    <a:latin typeface="Arial" pitchFamily="34" charset="0"/>
                    <a:ea typeface="SimSun" pitchFamily="2" charset="-122"/>
                  </a:rPr>
                  <a:t>对传教士</a:t>
                </a:r>
                <a:r>
                  <a:rPr lang="zh-CN" altLang="en-US">
                    <a:solidFill>
                      <a:schemeClr val="bg1"/>
                    </a:solidFill>
                    <a:ea typeface="SimSun" pitchFamily="2" charset="-122"/>
                  </a:rPr>
                  <a:t>的支持</a:t>
                </a:r>
                <a:endParaRPr lang="en-US" altLang="zh-CN">
                  <a:solidFill>
                    <a:schemeClr val="bg1"/>
                  </a:solidFill>
                  <a:ea typeface="SimSun" pitchFamily="2" charset="-122"/>
                </a:endParaRPr>
              </a:p>
            </p:txBody>
          </p:sp>
          <p:sp>
            <p:nvSpPr>
              <p:cNvPr id="20558"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8" name="Group 130"/>
            <p:cNvGrpSpPr>
              <a:grpSpLocks/>
            </p:cNvGrpSpPr>
            <p:nvPr/>
          </p:nvGrpSpPr>
          <p:grpSpPr bwMode="auto">
            <a:xfrm>
              <a:off x="-104" y="939"/>
              <a:ext cx="1488" cy="387"/>
              <a:chOff x="0" y="653"/>
              <a:chExt cx="1488" cy="615"/>
            </a:xfrm>
          </p:grpSpPr>
          <p:sp>
            <p:nvSpPr>
              <p:cNvPr id="20555"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1-8 </a:t>
                </a:r>
                <a:endParaRPr lang="en-US" altLang="zh-CN">
                  <a:latin typeface="Arial" pitchFamily="34" charset="0"/>
                  <a:ea typeface="SimSun" pitchFamily="2" charset="-122"/>
                </a:endParaRPr>
              </a:p>
            </p:txBody>
          </p:sp>
          <p:sp>
            <p:nvSpPr>
              <p:cNvPr id="20556"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9" name="Group 132"/>
            <p:cNvGrpSpPr>
              <a:grpSpLocks/>
            </p:cNvGrpSpPr>
            <p:nvPr/>
          </p:nvGrpSpPr>
          <p:grpSpPr bwMode="auto">
            <a:xfrm>
              <a:off x="1384" y="939"/>
              <a:ext cx="1488" cy="387"/>
              <a:chOff x="1488" y="653"/>
              <a:chExt cx="1488" cy="615"/>
            </a:xfrm>
          </p:grpSpPr>
          <p:sp>
            <p:nvSpPr>
              <p:cNvPr id="20553"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9-11 </a:t>
                </a:r>
                <a:endParaRPr lang="en-US" altLang="zh-CN">
                  <a:latin typeface="Arial" pitchFamily="34" charset="0"/>
                  <a:ea typeface="SimSun" pitchFamily="2" charset="-122"/>
                </a:endParaRPr>
              </a:p>
            </p:txBody>
          </p:sp>
          <p:sp>
            <p:nvSpPr>
              <p:cNvPr id="20554"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0" name="Group 134"/>
            <p:cNvGrpSpPr>
              <a:grpSpLocks/>
            </p:cNvGrpSpPr>
            <p:nvPr/>
          </p:nvGrpSpPr>
          <p:grpSpPr bwMode="auto">
            <a:xfrm>
              <a:off x="2872" y="939"/>
              <a:ext cx="1480" cy="387"/>
              <a:chOff x="2976" y="653"/>
              <a:chExt cx="1480" cy="615"/>
            </a:xfrm>
          </p:grpSpPr>
          <p:sp>
            <p:nvSpPr>
              <p:cNvPr id="20551"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12-14</a:t>
                </a:r>
                <a:endParaRPr lang="en-US" altLang="zh-CN">
                  <a:latin typeface="Arial" pitchFamily="34" charset="0"/>
                  <a:ea typeface="SimSun" pitchFamily="2" charset="-122"/>
                </a:endParaRPr>
              </a:p>
            </p:txBody>
          </p:sp>
          <p:sp>
            <p:nvSpPr>
              <p:cNvPr id="20552"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1" name="Group 136"/>
            <p:cNvGrpSpPr>
              <a:grpSpLocks/>
            </p:cNvGrpSpPr>
            <p:nvPr/>
          </p:nvGrpSpPr>
          <p:grpSpPr bwMode="auto">
            <a:xfrm>
              <a:off x="-104" y="1326"/>
              <a:ext cx="1488" cy="386"/>
              <a:chOff x="0" y="1268"/>
              <a:chExt cx="1488" cy="615"/>
            </a:xfrm>
          </p:grpSpPr>
          <p:sp>
            <p:nvSpPr>
              <p:cNvPr id="20549"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该犹 </a:t>
                </a:r>
                <a:endParaRPr lang="zh-CN" altLang="en-US">
                  <a:latin typeface="Arial" pitchFamily="34" charset="0"/>
                  <a:ea typeface="SimSun" pitchFamily="2" charset="-122"/>
                </a:endParaRPr>
              </a:p>
            </p:txBody>
          </p:sp>
          <p:sp>
            <p:nvSpPr>
              <p:cNvPr id="20550"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2" name="Group 138"/>
            <p:cNvGrpSpPr>
              <a:grpSpLocks/>
            </p:cNvGrpSpPr>
            <p:nvPr/>
          </p:nvGrpSpPr>
          <p:grpSpPr bwMode="auto">
            <a:xfrm>
              <a:off x="1384" y="1326"/>
              <a:ext cx="1488" cy="386"/>
              <a:chOff x="1488" y="1268"/>
              <a:chExt cx="1488" cy="615"/>
            </a:xfrm>
          </p:grpSpPr>
          <p:sp>
            <p:nvSpPr>
              <p:cNvPr id="20547"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丢特腓 </a:t>
                </a:r>
                <a:endParaRPr lang="zh-CN" altLang="en-US">
                  <a:latin typeface="Arial" pitchFamily="34" charset="0"/>
                  <a:ea typeface="SimSun" pitchFamily="2" charset="-122"/>
                </a:endParaRPr>
              </a:p>
            </p:txBody>
          </p:sp>
          <p:sp>
            <p:nvSpPr>
              <p:cNvPr id="20548"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3" name="Group 140"/>
            <p:cNvGrpSpPr>
              <a:grpSpLocks/>
            </p:cNvGrpSpPr>
            <p:nvPr/>
          </p:nvGrpSpPr>
          <p:grpSpPr bwMode="auto">
            <a:xfrm>
              <a:off x="2872" y="1326"/>
              <a:ext cx="1480" cy="386"/>
              <a:chOff x="2976" y="1268"/>
              <a:chExt cx="1480" cy="615"/>
            </a:xfrm>
          </p:grpSpPr>
          <p:sp>
            <p:nvSpPr>
              <p:cNvPr id="20545"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latin typeface="Arial" pitchFamily="34" charset="0"/>
                    <a:ea typeface="SimSun" pitchFamily="2" charset="-122"/>
                  </a:rPr>
                  <a:t>低米丢 </a:t>
                </a:r>
                <a:endParaRPr lang="zh-CN" altLang="en-US">
                  <a:latin typeface="Arial" pitchFamily="34" charset="0"/>
                  <a:ea typeface="SimSun" pitchFamily="2" charset="-122"/>
                </a:endParaRPr>
              </a:p>
            </p:txBody>
          </p:sp>
          <p:sp>
            <p:nvSpPr>
              <p:cNvPr id="20546"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4" name="Group 142"/>
            <p:cNvGrpSpPr>
              <a:grpSpLocks/>
            </p:cNvGrpSpPr>
            <p:nvPr/>
          </p:nvGrpSpPr>
          <p:grpSpPr bwMode="auto">
            <a:xfrm>
              <a:off x="-104" y="1712"/>
              <a:ext cx="1488" cy="387"/>
              <a:chOff x="0" y="1883"/>
              <a:chExt cx="1488" cy="615"/>
            </a:xfrm>
          </p:grpSpPr>
          <p:sp>
            <p:nvSpPr>
              <p:cNvPr id="20543"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称赞</a:t>
                </a:r>
                <a:endParaRPr lang="en-US" altLang="zh-CN" b="1">
                  <a:ea typeface="SimSun" pitchFamily="2" charset="-122"/>
                </a:endParaRPr>
              </a:p>
            </p:txBody>
          </p:sp>
          <p:sp>
            <p:nvSpPr>
              <p:cNvPr id="20544"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5" name="Group 144"/>
            <p:cNvGrpSpPr>
              <a:grpSpLocks/>
            </p:cNvGrpSpPr>
            <p:nvPr/>
          </p:nvGrpSpPr>
          <p:grpSpPr bwMode="auto">
            <a:xfrm>
              <a:off x="1384" y="1712"/>
              <a:ext cx="1488" cy="387"/>
              <a:chOff x="1488" y="1883"/>
              <a:chExt cx="1488" cy="615"/>
            </a:xfrm>
          </p:grpSpPr>
          <p:sp>
            <p:nvSpPr>
              <p:cNvPr id="20541"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ea typeface="SimSun" pitchFamily="2" charset="-122"/>
                  </a:rPr>
                  <a:t>谴责</a:t>
                </a:r>
                <a:endParaRPr lang="en-US" altLang="zh-CN" b="1">
                  <a:ea typeface="SimSun" pitchFamily="2" charset="-122"/>
                </a:endParaRPr>
              </a:p>
            </p:txBody>
          </p:sp>
          <p:sp>
            <p:nvSpPr>
              <p:cNvPr id="20542"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6" name="Group 146"/>
            <p:cNvGrpSpPr>
              <a:grpSpLocks/>
            </p:cNvGrpSpPr>
            <p:nvPr/>
          </p:nvGrpSpPr>
          <p:grpSpPr bwMode="auto">
            <a:xfrm>
              <a:off x="2872" y="1712"/>
              <a:ext cx="1480" cy="387"/>
              <a:chOff x="2976" y="1883"/>
              <a:chExt cx="1480" cy="615"/>
            </a:xfrm>
          </p:grpSpPr>
          <p:sp>
            <p:nvSpPr>
              <p:cNvPr id="20539"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推荐</a:t>
                </a:r>
                <a:endParaRPr lang="en-US" altLang="zh-CN" b="1">
                  <a:ea typeface="SimSun" pitchFamily="2" charset="-122"/>
                </a:endParaRPr>
              </a:p>
            </p:txBody>
          </p:sp>
          <p:sp>
            <p:nvSpPr>
              <p:cNvPr id="20540"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7" name="Group 148"/>
            <p:cNvGrpSpPr>
              <a:grpSpLocks/>
            </p:cNvGrpSpPr>
            <p:nvPr/>
          </p:nvGrpSpPr>
          <p:grpSpPr bwMode="auto">
            <a:xfrm>
              <a:off x="-104" y="2099"/>
              <a:ext cx="1488" cy="454"/>
              <a:chOff x="0" y="2498"/>
              <a:chExt cx="1488" cy="721"/>
            </a:xfrm>
          </p:grpSpPr>
          <p:sp>
            <p:nvSpPr>
              <p:cNvPr id="20537"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支持传教士</a:t>
                </a:r>
                <a:endParaRPr lang="en-US" altLang="zh-CN" b="1">
                  <a:latin typeface="Arial" pitchFamily="34" charset="0"/>
                  <a:ea typeface="SimSun" pitchFamily="2" charset="-122"/>
                </a:endParaRPr>
              </a:p>
            </p:txBody>
          </p:sp>
          <p:sp>
            <p:nvSpPr>
              <p:cNvPr id="20538"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8" name="Group 150"/>
            <p:cNvGrpSpPr>
              <a:grpSpLocks/>
            </p:cNvGrpSpPr>
            <p:nvPr/>
          </p:nvGrpSpPr>
          <p:grpSpPr bwMode="auto">
            <a:xfrm>
              <a:off x="1384" y="2099"/>
              <a:ext cx="1488" cy="454"/>
              <a:chOff x="1488" y="2498"/>
              <a:chExt cx="1488" cy="721"/>
            </a:xfrm>
          </p:grpSpPr>
          <p:sp>
            <p:nvSpPr>
              <p:cNvPr id="20535"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solidFill>
                      <a:srgbClr val="000000"/>
                    </a:solidFill>
                    <a:latin typeface="Arial" pitchFamily="34" charset="0"/>
                    <a:ea typeface="SimSun" pitchFamily="2" charset="-122"/>
                  </a:rPr>
                  <a:t>反对传教士</a:t>
                </a:r>
                <a:endParaRPr lang="en-US" altLang="zh-CN" b="1">
                  <a:solidFill>
                    <a:srgbClr val="000000"/>
                  </a:solidFill>
                  <a:latin typeface="Arial" pitchFamily="34" charset="0"/>
                  <a:cs typeface="Arial" pitchFamily="34" charset="0"/>
                </a:endParaRPr>
              </a:p>
            </p:txBody>
          </p:sp>
          <p:sp>
            <p:nvSpPr>
              <p:cNvPr id="20536"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9" name="Group 152"/>
            <p:cNvGrpSpPr>
              <a:grpSpLocks/>
            </p:cNvGrpSpPr>
            <p:nvPr/>
          </p:nvGrpSpPr>
          <p:grpSpPr bwMode="auto">
            <a:xfrm>
              <a:off x="2872" y="2099"/>
              <a:ext cx="1480" cy="454"/>
              <a:chOff x="2976" y="2498"/>
              <a:chExt cx="1480" cy="721"/>
            </a:xfrm>
          </p:grpSpPr>
          <p:sp>
            <p:nvSpPr>
              <p:cNvPr id="20533"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是个传教士</a:t>
                </a:r>
                <a:endParaRPr lang="en-US" altLang="zh-CN" b="1">
                  <a:ea typeface="SimSun" pitchFamily="2" charset="-122"/>
                </a:endParaRPr>
              </a:p>
            </p:txBody>
          </p:sp>
          <p:sp>
            <p:nvSpPr>
              <p:cNvPr id="20534"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0" name="Group 154"/>
            <p:cNvGrpSpPr>
              <a:grpSpLocks/>
            </p:cNvGrpSpPr>
            <p:nvPr/>
          </p:nvGrpSpPr>
          <p:grpSpPr bwMode="auto">
            <a:xfrm>
              <a:off x="-104" y="2553"/>
              <a:ext cx="432" cy="465"/>
              <a:chOff x="0" y="3219"/>
              <a:chExt cx="432" cy="740"/>
            </a:xfrm>
          </p:grpSpPr>
          <p:sp>
            <p:nvSpPr>
              <p:cNvPr id="20531" name="Rectangle 115"/>
              <p:cNvSpPr>
                <a:spLocks noChangeArrowheads="1"/>
              </p:cNvSpPr>
              <p:nvPr/>
            </p:nvSpPr>
            <p:spPr bwMode="auto">
              <a:xfrm>
                <a:off x="32"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800" b="1">
                    <a:latin typeface="Arial Narrow" pitchFamily="34" charset="0"/>
                    <a:ea typeface="SimSun" pitchFamily="2" charset="-122"/>
                  </a:rPr>
                  <a:t> </a:t>
                </a:r>
                <a:r>
                  <a:rPr lang="zh-CN" altLang="en-US" sz="1500">
                    <a:latin typeface="Arial Narrow" pitchFamily="34" charset="0"/>
                    <a:ea typeface="SimSun" pitchFamily="2" charset="-122"/>
                  </a:rPr>
                  <a:t>问候与</a:t>
                </a:r>
                <a:r>
                  <a:rPr lang="en-US" altLang="zh-CN" sz="1500">
                    <a:latin typeface="Arial Narrow" pitchFamily="34" charset="0"/>
                    <a:ea typeface="SimSun" pitchFamily="2" charset="-122"/>
                  </a:rPr>
                  <a:t> </a:t>
                </a:r>
                <a:r>
                  <a:rPr lang="zh-CN" altLang="en-US" sz="1500">
                    <a:latin typeface="Arial Narrow" pitchFamily="34" charset="0"/>
                    <a:ea typeface="SimSun" pitchFamily="2" charset="-122"/>
                  </a:rPr>
                  <a:t>祷告</a:t>
                </a:r>
              </a:p>
              <a:p>
                <a:pPr eaLnBrk="1" hangingPunct="1">
                  <a:spcBef>
                    <a:spcPct val="0"/>
                  </a:spcBef>
                </a:pPr>
                <a:r>
                  <a:rPr lang="en-US" altLang="zh-CN" sz="1500">
                    <a:latin typeface="Arial Narrow" pitchFamily="34" charset="0"/>
                    <a:ea typeface="SimSun" pitchFamily="2" charset="-122"/>
                  </a:rPr>
                  <a:t>1-2</a:t>
                </a:r>
              </a:p>
            </p:txBody>
          </p:sp>
          <p:sp>
            <p:nvSpPr>
              <p:cNvPr id="20532"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1" name="Group 156"/>
            <p:cNvGrpSpPr>
              <a:grpSpLocks/>
            </p:cNvGrpSpPr>
            <p:nvPr/>
          </p:nvGrpSpPr>
          <p:grpSpPr bwMode="auto">
            <a:xfrm>
              <a:off x="328" y="2553"/>
              <a:ext cx="448" cy="465"/>
              <a:chOff x="432" y="3219"/>
              <a:chExt cx="448" cy="740"/>
            </a:xfrm>
          </p:grpSpPr>
          <p:sp>
            <p:nvSpPr>
              <p:cNvPr id="20529"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a:latin typeface="Arial" pitchFamily="34" charset="0"/>
                    <a:ea typeface="SimSun" pitchFamily="2" charset="-122"/>
                  </a:rPr>
                  <a:t> </a:t>
                </a:r>
                <a:r>
                  <a:rPr lang="zh-CN" altLang="en-US" sz="1600">
                    <a:latin typeface="Arial Narrow" pitchFamily="34" charset="0"/>
                    <a:ea typeface="SimSun" pitchFamily="2" charset="-122"/>
                  </a:rPr>
                  <a:t>因神圣而喜悦</a:t>
                </a:r>
              </a:p>
              <a:p>
                <a:pPr eaLnBrk="1" hangingPunct="1">
                  <a:spcBef>
                    <a:spcPct val="0"/>
                  </a:spcBef>
                </a:pPr>
                <a:r>
                  <a:rPr lang="en-US" altLang="zh-CN" sz="1600">
                    <a:latin typeface="Arial Narrow" pitchFamily="34" charset="0"/>
                    <a:ea typeface="SimSun" pitchFamily="2" charset="-122"/>
                  </a:rPr>
                  <a:t>3-4</a:t>
                </a:r>
              </a:p>
            </p:txBody>
          </p:sp>
          <p:sp>
            <p:nvSpPr>
              <p:cNvPr id="20530"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2" name="Group 158"/>
            <p:cNvGrpSpPr>
              <a:grpSpLocks/>
            </p:cNvGrpSpPr>
            <p:nvPr/>
          </p:nvGrpSpPr>
          <p:grpSpPr bwMode="auto">
            <a:xfrm>
              <a:off x="776" y="2553"/>
              <a:ext cx="608" cy="465"/>
              <a:chOff x="880" y="3219"/>
              <a:chExt cx="608" cy="740"/>
            </a:xfrm>
          </p:grpSpPr>
          <p:sp>
            <p:nvSpPr>
              <p:cNvPr id="20527"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800">
                    <a:latin typeface="Arial Narrow" pitchFamily="34" charset="0"/>
                    <a:ea typeface="SimSun" pitchFamily="2" charset="-122"/>
                  </a:rPr>
                  <a:t>支持证实了</a:t>
                </a:r>
              </a:p>
              <a:p>
                <a:pPr eaLnBrk="1" hangingPunct="1">
                  <a:spcBef>
                    <a:spcPct val="0"/>
                  </a:spcBef>
                </a:pPr>
                <a:r>
                  <a:rPr lang="en-US" altLang="zh-CN" sz="1800">
                    <a:latin typeface="Arial Narrow" pitchFamily="34" charset="0"/>
                    <a:ea typeface="SimSun" pitchFamily="2" charset="-122"/>
                  </a:rPr>
                  <a:t>5-8</a:t>
                </a:r>
              </a:p>
            </p:txBody>
          </p:sp>
          <p:sp>
            <p:nvSpPr>
              <p:cNvPr id="20528"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3" name="Group 160"/>
            <p:cNvGrpSpPr>
              <a:grpSpLocks/>
            </p:cNvGrpSpPr>
            <p:nvPr/>
          </p:nvGrpSpPr>
          <p:grpSpPr bwMode="auto">
            <a:xfrm>
              <a:off x="1384" y="2553"/>
              <a:ext cx="512" cy="465"/>
              <a:chOff x="1488" y="3219"/>
              <a:chExt cx="512" cy="740"/>
            </a:xfrm>
          </p:grpSpPr>
          <p:sp>
            <p:nvSpPr>
              <p:cNvPr id="20525" name="Rectangle 118"/>
              <p:cNvSpPr>
                <a:spLocks noChangeArrowheads="1"/>
              </p:cNvSpPr>
              <p:nvPr/>
            </p:nvSpPr>
            <p:spPr bwMode="auto">
              <a:xfrm>
                <a:off x="1520"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为了拒绝约翰</a:t>
                </a:r>
              </a:p>
              <a:p>
                <a:pPr eaLnBrk="1" hangingPunct="1">
                  <a:spcBef>
                    <a:spcPct val="0"/>
                  </a:spcBef>
                </a:pPr>
                <a:r>
                  <a:rPr lang="en-US" altLang="zh-CN" sz="1600">
                    <a:latin typeface="Arial Narrow" pitchFamily="34" charset="0"/>
                    <a:ea typeface="SimSun" pitchFamily="2" charset="-122"/>
                  </a:rPr>
                  <a:t>9</a:t>
                </a:r>
              </a:p>
            </p:txBody>
          </p:sp>
          <p:sp>
            <p:nvSpPr>
              <p:cNvPr id="20526"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4" name="Group 162"/>
            <p:cNvGrpSpPr>
              <a:grpSpLocks/>
            </p:cNvGrpSpPr>
            <p:nvPr/>
          </p:nvGrpSpPr>
          <p:grpSpPr bwMode="auto">
            <a:xfrm>
              <a:off x="1896" y="2553"/>
              <a:ext cx="544" cy="465"/>
              <a:chOff x="2000" y="3219"/>
              <a:chExt cx="544" cy="740"/>
            </a:xfrm>
          </p:grpSpPr>
          <p:sp>
            <p:nvSpPr>
              <p:cNvPr id="20523"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为了反对的传教士</a:t>
                </a:r>
              </a:p>
              <a:p>
                <a:pPr eaLnBrk="1" hangingPunct="1">
                  <a:spcBef>
                    <a:spcPct val="0"/>
                  </a:spcBef>
                </a:pPr>
                <a:r>
                  <a:rPr lang="en-US" altLang="zh-CN" sz="1600">
                    <a:latin typeface="Arial Narrow" pitchFamily="34" charset="0"/>
                    <a:ea typeface="SimSun" pitchFamily="2" charset="-122"/>
                  </a:rPr>
                  <a:t>10</a:t>
                </a:r>
              </a:p>
            </p:txBody>
          </p:sp>
          <p:sp>
            <p:nvSpPr>
              <p:cNvPr id="20524"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5" name="Group 164"/>
            <p:cNvGrpSpPr>
              <a:grpSpLocks/>
            </p:cNvGrpSpPr>
            <p:nvPr/>
          </p:nvGrpSpPr>
          <p:grpSpPr bwMode="auto">
            <a:xfrm>
              <a:off x="2440" y="2553"/>
              <a:ext cx="432" cy="465"/>
              <a:chOff x="2544" y="3219"/>
              <a:chExt cx="432" cy="740"/>
            </a:xfrm>
          </p:grpSpPr>
          <p:sp>
            <p:nvSpPr>
              <p:cNvPr id="20521"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600">
                    <a:latin typeface="Arial Narrow" pitchFamily="34" charset="0"/>
                    <a:ea typeface="SimSun" pitchFamily="2" charset="-122"/>
                  </a:rPr>
                  <a:t> </a:t>
                </a:r>
              </a:p>
              <a:p>
                <a:pPr eaLnBrk="1" hangingPunct="1">
                  <a:spcBef>
                    <a:spcPct val="0"/>
                  </a:spcBef>
                </a:pPr>
                <a:r>
                  <a:rPr lang="zh-CN" altLang="en-US" sz="1600">
                    <a:latin typeface="Arial Narrow" pitchFamily="34" charset="0"/>
                    <a:ea typeface="SimSun" pitchFamily="2" charset="-122"/>
                  </a:rPr>
                  <a:t>为了做罪恶</a:t>
                </a:r>
              </a:p>
              <a:p>
                <a:pPr eaLnBrk="1" hangingPunct="1">
                  <a:spcBef>
                    <a:spcPct val="0"/>
                  </a:spcBef>
                </a:pPr>
                <a:r>
                  <a:rPr lang="en-US" altLang="zh-CN" sz="1600">
                    <a:latin typeface="Arial Narrow" pitchFamily="34" charset="0"/>
                    <a:ea typeface="SimSun" pitchFamily="2" charset="-122"/>
                  </a:rPr>
                  <a:t>11 </a:t>
                </a:r>
              </a:p>
              <a:p>
                <a:pPr eaLnBrk="1" hangingPunct="1">
                  <a:spcBef>
                    <a:spcPct val="0"/>
                  </a:spcBef>
                </a:pPr>
                <a:r>
                  <a:rPr lang="en-US" altLang="zh-CN" sz="1600">
                    <a:latin typeface="Arial Narrow" pitchFamily="34" charset="0"/>
                    <a:ea typeface="SimSun" pitchFamily="2" charset="-122"/>
                  </a:rPr>
                  <a:t> </a:t>
                </a:r>
              </a:p>
            </p:txBody>
          </p:sp>
          <p:sp>
            <p:nvSpPr>
              <p:cNvPr id="20522"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6" name="Group 166"/>
            <p:cNvGrpSpPr>
              <a:grpSpLocks/>
            </p:cNvGrpSpPr>
            <p:nvPr/>
          </p:nvGrpSpPr>
          <p:grpSpPr bwMode="auto">
            <a:xfrm>
              <a:off x="2872" y="2553"/>
              <a:ext cx="480" cy="465"/>
              <a:chOff x="2976" y="3219"/>
              <a:chExt cx="480" cy="740"/>
            </a:xfrm>
          </p:grpSpPr>
          <p:sp>
            <p:nvSpPr>
              <p:cNvPr id="20519"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好名誉</a:t>
                </a:r>
              </a:p>
              <a:p>
                <a:pPr eaLnBrk="1" hangingPunct="1">
                  <a:spcBef>
                    <a:spcPct val="0"/>
                  </a:spcBef>
                </a:pPr>
                <a:r>
                  <a:rPr lang="en-US" altLang="zh-CN" sz="1600">
                    <a:latin typeface="Arial Narrow" pitchFamily="34" charset="0"/>
                    <a:ea typeface="SimSun" pitchFamily="2" charset="-122"/>
                  </a:rPr>
                  <a:t>12</a:t>
                </a:r>
              </a:p>
            </p:txBody>
          </p:sp>
          <p:sp>
            <p:nvSpPr>
              <p:cNvPr id="20520"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7" name="Group 168"/>
            <p:cNvGrpSpPr>
              <a:grpSpLocks/>
            </p:cNvGrpSpPr>
            <p:nvPr/>
          </p:nvGrpSpPr>
          <p:grpSpPr bwMode="auto">
            <a:xfrm>
              <a:off x="3352" y="2553"/>
              <a:ext cx="488" cy="465"/>
              <a:chOff x="3456" y="3219"/>
              <a:chExt cx="488" cy="740"/>
            </a:xfrm>
          </p:grpSpPr>
          <p:sp>
            <p:nvSpPr>
              <p:cNvPr id="20517"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期望中的探访</a:t>
                </a:r>
              </a:p>
              <a:p>
                <a:pPr eaLnBrk="1" hangingPunct="1">
                  <a:spcBef>
                    <a:spcPct val="0"/>
                  </a:spcBef>
                </a:pPr>
                <a:r>
                  <a:rPr lang="en-US" altLang="zh-CN" sz="1600">
                    <a:latin typeface="Arial Narrow" pitchFamily="34" charset="0"/>
                    <a:ea typeface="SimSun" pitchFamily="2" charset="-122"/>
                  </a:rPr>
                  <a:t>13-14.a</a:t>
                </a:r>
              </a:p>
            </p:txBody>
          </p:sp>
          <p:sp>
            <p:nvSpPr>
              <p:cNvPr id="20518"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8" name="Group 170"/>
            <p:cNvGrpSpPr>
              <a:grpSpLocks/>
            </p:cNvGrpSpPr>
            <p:nvPr/>
          </p:nvGrpSpPr>
          <p:grpSpPr bwMode="auto">
            <a:xfrm>
              <a:off x="3840" y="2553"/>
              <a:ext cx="512" cy="465"/>
              <a:chOff x="3944" y="3219"/>
              <a:chExt cx="512" cy="740"/>
            </a:xfrm>
          </p:grpSpPr>
          <p:sp>
            <p:nvSpPr>
              <p:cNvPr id="20515" name="Rectangle 123"/>
              <p:cNvSpPr>
                <a:spLocks noChangeArrowheads="1"/>
              </p:cNvSpPr>
              <p:nvPr/>
            </p:nvSpPr>
            <p:spPr bwMode="auto">
              <a:xfrm>
                <a:off x="3976"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800" b="1">
                    <a:latin typeface="Arial Narrow" pitchFamily="34" charset="0"/>
                    <a:ea typeface="SimSun" pitchFamily="2" charset="-122"/>
                  </a:rPr>
                  <a:t> </a:t>
                </a:r>
                <a:r>
                  <a:rPr lang="zh-CN" altLang="en-US" sz="1500">
                    <a:latin typeface="Arial Narrow" pitchFamily="34" charset="0"/>
                    <a:ea typeface="SimSun" pitchFamily="2" charset="-122"/>
                  </a:rPr>
                  <a:t>富感情的问候</a:t>
                </a:r>
              </a:p>
              <a:p>
                <a:pPr eaLnBrk="1" hangingPunct="1">
                  <a:spcBef>
                    <a:spcPct val="0"/>
                  </a:spcBef>
                </a:pPr>
                <a:r>
                  <a:rPr lang="en-US" altLang="zh-CN" sz="1500">
                    <a:latin typeface="Arial Narrow" pitchFamily="34" charset="0"/>
                    <a:ea typeface="SimSun" pitchFamily="2" charset="-122"/>
                  </a:rPr>
                  <a:t>14b-d</a:t>
                </a:r>
              </a:p>
            </p:txBody>
          </p:sp>
          <p:sp>
            <p:nvSpPr>
              <p:cNvPr id="20516"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9" name="Group 174"/>
            <p:cNvGrpSpPr>
              <a:grpSpLocks/>
            </p:cNvGrpSpPr>
            <p:nvPr/>
          </p:nvGrpSpPr>
          <p:grpSpPr bwMode="auto">
            <a:xfrm>
              <a:off x="-104" y="3018"/>
              <a:ext cx="4457" cy="387"/>
              <a:chOff x="0" y="3959"/>
              <a:chExt cx="5968" cy="615"/>
            </a:xfrm>
          </p:grpSpPr>
          <p:sp>
            <p:nvSpPr>
              <p:cNvPr id="20513"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亞西亞</a:t>
                </a:r>
                <a:endParaRPr lang="zh-CN" altLang="en-US">
                  <a:latin typeface="Arial" pitchFamily="34" charset="0"/>
                  <a:ea typeface="SimSun" pitchFamily="2" charset="-122"/>
                </a:endParaRPr>
              </a:p>
            </p:txBody>
          </p:sp>
          <p:sp>
            <p:nvSpPr>
              <p:cNvPr id="20514"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10" name="Group 176"/>
            <p:cNvGrpSpPr>
              <a:grpSpLocks/>
            </p:cNvGrpSpPr>
            <p:nvPr/>
          </p:nvGrpSpPr>
          <p:grpSpPr bwMode="auto">
            <a:xfrm>
              <a:off x="-104" y="3405"/>
              <a:ext cx="4457" cy="387"/>
              <a:chOff x="0" y="4574"/>
              <a:chExt cx="5968" cy="615"/>
            </a:xfrm>
          </p:grpSpPr>
          <p:sp>
            <p:nvSpPr>
              <p:cNvPr id="20511"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latin typeface="Arial" pitchFamily="34" charset="0"/>
                    <a:ea typeface="SimSun" pitchFamily="2" charset="-122"/>
                  </a:rPr>
                  <a:t>公元</a:t>
                </a:r>
                <a:r>
                  <a:rPr lang="en-US" altLang="zh-CN" b="1">
                    <a:latin typeface="Arial" pitchFamily="34" charset="0"/>
                    <a:ea typeface="SimSun" pitchFamily="2" charset="-122"/>
                  </a:rPr>
                  <a:t>90</a:t>
                </a:r>
                <a:r>
                  <a:rPr lang="zh-CN" altLang="en-US" b="1">
                    <a:latin typeface="Arial" pitchFamily="34" charset="0"/>
                    <a:ea typeface="SimSun" pitchFamily="2" charset="-122"/>
                  </a:rPr>
                  <a:t>年间</a:t>
                </a:r>
                <a:endParaRPr lang="zh-CN" altLang="en-US">
                  <a:latin typeface="Arial" pitchFamily="34" charset="0"/>
                  <a:ea typeface="SimSun" pitchFamily="2" charset="-122"/>
                </a:endParaRPr>
              </a:p>
            </p:txBody>
          </p:sp>
          <p:sp>
            <p:nvSpPr>
              <p:cNvPr id="20512"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pic>
        <p:nvPicPr>
          <p:cNvPr id="20485" name="Picture 181" descr="j03369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90" descr="j022753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7200" y="-533400"/>
            <a:ext cx="1497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632261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bg/>
                                          </p:spTgt>
                                        </p:tgtEl>
                                        <p:attrNameLst>
                                          <p:attrName>style.visibility</p:attrName>
                                        </p:attrNameLst>
                                      </p:cBhvr>
                                      <p:to>
                                        <p:strVal val="visible"/>
                                      </p:to>
                                    </p:set>
                                    <p:anim calcmode="lin" valueType="num">
                                      <p:cBhvr additive="base">
                                        <p:cTn id="2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441">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441">
                                            <p:txEl>
                                              <p:pRg st="0" end="0"/>
                                            </p:txEl>
                                          </p:spTgt>
                                        </p:tgtEl>
                                        <p:attrNameLst>
                                          <p:attrName>style.visibility</p:attrName>
                                        </p:attrNameLst>
                                      </p:cBhvr>
                                      <p:to>
                                        <p:strVal val="visible"/>
                                      </p:to>
                                    </p:set>
                                    <p:anim calcmode="lin" valueType="num">
                                      <p:cBhvr additive="base">
                                        <p:cTn id="2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8441">
                                            <p:txEl>
                                              <p:pRg st="1" end="1"/>
                                            </p:txEl>
                                          </p:spTgt>
                                        </p:tgtEl>
                                        <p:attrNameLst>
                                          <p:attrName>style.visibility</p:attrName>
                                        </p:attrNameLst>
                                      </p:cBhvr>
                                      <p:to>
                                        <p:strVal val="visible"/>
                                      </p:to>
                                    </p:set>
                                    <p:anim calcmode="lin" valueType="num">
                                      <p:cBhvr additive="base">
                                        <p:cTn id="3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8441">
                                            <p:txEl>
                                              <p:pRg st="2" end="2"/>
                                            </p:txEl>
                                          </p:spTgt>
                                        </p:tgtEl>
                                        <p:attrNameLst>
                                          <p:attrName>style.visibility</p:attrName>
                                        </p:attrNameLst>
                                      </p:cBhvr>
                                      <p:to>
                                        <p:strVal val="visible"/>
                                      </p:to>
                                    </p:set>
                                    <p:anim calcmode="lin" valueType="num">
                                      <p:cBhvr additive="base">
                                        <p:cTn id="3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441">
                                            <p:txEl>
                                              <p:pRg st="3" end="3"/>
                                            </p:txEl>
                                          </p:spTgt>
                                        </p:tgtEl>
                                        <p:attrNameLst>
                                          <p:attrName>style.visibility</p:attrName>
                                        </p:attrNameLst>
                                      </p:cBhvr>
                                      <p:to>
                                        <p:strVal val="visible"/>
                                      </p:to>
                                    </p:set>
                                    <p:anim calcmode="lin" valueType="num">
                                      <p:cBhvr additive="base">
                                        <p:cTn id="4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441">
                                            <p:txEl>
                                              <p:pRg st="4" end="4"/>
                                            </p:txEl>
                                          </p:spTgt>
                                        </p:tgtEl>
                                        <p:attrNameLst>
                                          <p:attrName>style.visibility</p:attrName>
                                        </p:attrNameLst>
                                      </p:cBhvr>
                                      <p:to>
                                        <p:strVal val="visible"/>
                                      </p:to>
                                    </p:set>
                                    <p:anim calcmode="lin" valueType="num">
                                      <p:cBhvr additive="base">
                                        <p:cTn id="4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8441" grpId="0" build="p" animBg="1" autoUpdateAnimBg="0"/>
      <p:bldP spid="18436" grpId="0" build="p"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 我曾经略略写信给你那里的教会，但他们中间那好作领袖的丢特腓不接待我们。 </a:t>
            </a:r>
            <a:r>
              <a:rPr lang="en-US" altLang="zh-CN" b="1" baseline="30000" dirty="0">
                <a:effectLst>
                  <a:glow rad="127000">
                    <a:schemeClr val="tx1"/>
                  </a:glow>
                </a:effectLst>
                <a:latin typeface="Arial" charset="0"/>
                <a:ea typeface="ＭＳ Ｐゴシック" charset="0"/>
                <a:cs typeface="ＭＳ Ｐゴシック" charset="0"/>
              </a:rPr>
              <a:t>10</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因此，我来的时候，必要提起他所作的事，就是他用恶言中伤我们；这还不够，他不但不接待弟兄，还要阻止那些想要接待的人，甚至把他们赶出教会。</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9-10 </a:t>
            </a:r>
            <a:r>
              <a:rPr lang="zh-CN" altLang="en-US" sz="3200" b="1"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833229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7188" y="-28575"/>
            <a:ext cx="2411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258052" name="Rectangle 5"/>
          <p:cNvSpPr>
            <a:spLocks noChangeArrowheads="1"/>
          </p:cNvSpPr>
          <p:nvPr/>
        </p:nvSpPr>
        <p:spPr bwMode="auto">
          <a:xfrm>
            <a:off x="3074988" y="211138"/>
            <a:ext cx="3800475" cy="923925"/>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en-US" altLang="zh-CN" sz="5400" b="1">
                <a:solidFill>
                  <a:srgbClr val="000000"/>
                </a:solidFill>
                <a:latin typeface="Arial" charset="0"/>
                <a:ea typeface="ＭＳ Ｐゴシック" charset="0"/>
              </a:rPr>
              <a:t>Diotrephes</a:t>
            </a:r>
            <a:endParaRPr lang="en-US" sz="5400" b="1">
              <a:solidFill>
                <a:srgbClr val="000000"/>
              </a:solidFill>
              <a:latin typeface="Arial" charset="0"/>
              <a:ea typeface="ＭＳ Ｐゴシック" charset="0"/>
            </a:endParaRPr>
          </a:p>
        </p:txBody>
      </p:sp>
      <p:sp>
        <p:nvSpPr>
          <p:cNvPr id="12" name="Text Box 8"/>
          <p:cNvSpPr txBox="1">
            <a:spLocks noChangeArrowheads="1"/>
          </p:cNvSpPr>
          <p:nvPr/>
        </p:nvSpPr>
        <p:spPr bwMode="auto">
          <a:xfrm>
            <a:off x="179388" y="1341438"/>
            <a:ext cx="6300787" cy="83026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defRPr/>
            </a:pPr>
            <a:r>
              <a:rPr lang="ru-RU" sz="4800" b="1" dirty="0">
                <a:solidFill>
                  <a:srgbClr val="FFFFFF"/>
                </a:solidFill>
                <a:latin typeface="Arial"/>
                <a:cs typeface="Arial"/>
              </a:rPr>
              <a:t>"</a:t>
            </a:r>
            <a:r>
              <a:rPr lang="en-US" sz="4800" b="1" dirty="0">
                <a:solidFill>
                  <a:srgbClr val="FFFFFF"/>
                </a:solidFill>
                <a:latin typeface="Arial"/>
                <a:cs typeface="Arial"/>
              </a:rPr>
              <a:t>nourished by Zeus</a:t>
            </a:r>
            <a:r>
              <a:rPr lang="ru-RU" sz="4800" b="1" dirty="0">
                <a:solidFill>
                  <a:srgbClr val="FFFFFF"/>
                </a:solidFill>
                <a:latin typeface="Arial"/>
                <a:cs typeface="Arial"/>
              </a:rPr>
              <a:t>"</a:t>
            </a:r>
            <a:endParaRPr lang="en-US" altLang="zh-CN" sz="4800" b="1" dirty="0">
              <a:solidFill>
                <a:srgbClr val="FFFFFF"/>
              </a:solidFill>
              <a:effectLst>
                <a:outerShdw blurRad="38100" dist="38100" dir="2700000" algn="tl">
                  <a:srgbClr val="000000">
                    <a:alpha val="43137"/>
                  </a:srgbClr>
                </a:outerShdw>
              </a:effectLst>
              <a:latin typeface="Arial"/>
              <a:cs typeface="Arial"/>
            </a:endParaRPr>
          </a:p>
        </p:txBody>
      </p:sp>
      <p:sp>
        <p:nvSpPr>
          <p:cNvPr id="13" name="Text Box 8"/>
          <p:cNvSpPr txBox="1">
            <a:spLocks noChangeArrowheads="1"/>
          </p:cNvSpPr>
          <p:nvPr/>
        </p:nvSpPr>
        <p:spPr bwMode="auto">
          <a:xfrm>
            <a:off x="34925" y="2416175"/>
            <a:ext cx="66611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buFont typeface="Arial" charset="0"/>
              <a:buChar char="•"/>
            </a:pPr>
            <a:r>
              <a:rPr lang="en-US" sz="4000" b="1">
                <a:solidFill>
                  <a:srgbClr val="FFFFFF"/>
                </a:solidFill>
                <a:latin typeface="Arial" charset="0"/>
                <a:cs typeface="Arial" charset="0"/>
              </a:rPr>
              <a:t>Gossiped about John</a:t>
            </a:r>
          </a:p>
          <a:p>
            <a:pPr algn="l" eaLnBrk="1" hangingPunct="1">
              <a:spcBef>
                <a:spcPct val="0"/>
              </a:spcBef>
              <a:buFont typeface="Arial" charset="0"/>
              <a:buChar char="•"/>
            </a:pPr>
            <a:r>
              <a:rPr lang="en-US" altLang="zh-CN" sz="4000" b="1">
                <a:solidFill>
                  <a:srgbClr val="FFFFFF"/>
                </a:solidFill>
                <a:latin typeface="Arial" charset="0"/>
                <a:cs typeface="Arial" charset="0"/>
              </a:rPr>
              <a:t>Refused missionaries</a:t>
            </a:r>
          </a:p>
          <a:p>
            <a:pPr algn="l" eaLnBrk="1" hangingPunct="1">
              <a:spcBef>
                <a:spcPct val="0"/>
              </a:spcBef>
              <a:buFont typeface="Arial" charset="0"/>
              <a:buChar char="•"/>
            </a:pPr>
            <a:r>
              <a:rPr lang="en-US" altLang="zh-CN" sz="4000" b="1">
                <a:solidFill>
                  <a:srgbClr val="FFFFFF"/>
                </a:solidFill>
                <a:latin typeface="Arial" charset="0"/>
                <a:cs typeface="Arial" charset="0"/>
              </a:rPr>
              <a:t>Threw out supporters</a:t>
            </a:r>
          </a:p>
        </p:txBody>
      </p:sp>
    </p:spTree>
    <p:extLst>
      <p:ext uri="{BB962C8B-B14F-4D97-AF65-F5344CB8AC3E}">
        <p14:creationId xmlns:p14="http://schemas.microsoft.com/office/powerpoint/2010/main" val="2465305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en-US" sz="8000" b="1">
                <a:solidFill>
                  <a:schemeClr val="tx1"/>
                </a:solidFill>
                <a:latin typeface="Arial" charset="0"/>
                <a:ea typeface="ＭＳ Ｐゴシック" charset="0"/>
                <a:cs typeface="ＭＳ Ｐゴシック" charset="0"/>
              </a:rPr>
              <a:t>Hindrances</a:t>
            </a:r>
          </a:p>
        </p:txBody>
      </p:sp>
      <p:sp>
        <p:nvSpPr>
          <p:cNvPr id="4" name="Title 1"/>
          <p:cNvSpPr txBox="1">
            <a:spLocks/>
          </p:cNvSpPr>
          <p:nvPr/>
        </p:nvSpPr>
        <p:spPr bwMode="auto">
          <a:xfrm rot="1727232">
            <a:off x="-211138" y="3330575"/>
            <a:ext cx="9144001" cy="981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8000" b="1">
                <a:solidFill>
                  <a:srgbClr val="000000"/>
                </a:solidFill>
                <a:latin typeface="Arial" charset="0"/>
              </a:rPr>
              <a:t>Hindrances</a:t>
            </a:r>
          </a:p>
        </p:txBody>
      </p:sp>
    </p:spTree>
    <p:extLst>
      <p:ext uri="{BB962C8B-B14F-4D97-AF65-F5344CB8AC3E}">
        <p14:creationId xmlns:p14="http://schemas.microsoft.com/office/powerpoint/2010/main" val="251006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en-US" sz="7200" dirty="0"/>
              <a:t>Should we name </a:t>
            </a:r>
            <a:r>
              <a:rPr lang="en-US" sz="7200"/>
              <a:t>false teachers </a:t>
            </a:r>
            <a:r>
              <a:rPr lang="en-US" sz="7200" dirty="0"/>
              <a:t>by name?</a:t>
            </a:r>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600" dirty="0">
                <a:solidFill>
                  <a:srgbClr val="CCECFF"/>
                </a:solidFill>
              </a:rPr>
              <a:t>John did.</a:t>
            </a:r>
          </a:p>
        </p:txBody>
      </p:sp>
      <p:pic>
        <p:nvPicPr>
          <p:cNvPr id="30310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836613"/>
            <a:ext cx="396081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14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179388"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en-US" sz="3600" dirty="0">
                <a:solidFill>
                  <a:srgbClr val="CCECFF"/>
                </a:solidFill>
              </a:rPr>
              <a:t>Jesus will come in 1994</a:t>
            </a:r>
            <a:r>
              <a:rPr lang="ru-RU" sz="3600" dirty="0">
                <a:solidFill>
                  <a:srgbClr val="CCECFF"/>
                </a:solidFill>
              </a:rPr>
              <a:t>"</a:t>
            </a:r>
            <a:endParaRPr lang="en-US" sz="3600" dirty="0">
              <a:solidFill>
                <a:srgbClr val="CCECFF"/>
              </a:solidFill>
            </a:endParaRPr>
          </a:p>
        </p:txBody>
      </p:sp>
      <p:sp>
        <p:nvSpPr>
          <p:cNvPr id="9" name="Title 1"/>
          <p:cNvSpPr txBox="1">
            <a:spLocks/>
          </p:cNvSpPr>
          <p:nvPr/>
        </p:nvSpPr>
        <p:spPr bwMode="auto">
          <a:xfrm>
            <a:off x="3203575"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en-US" sz="3600" dirty="0">
                <a:solidFill>
                  <a:srgbClr val="CCECFF"/>
                </a:solidFill>
              </a:rPr>
              <a:t>Jesus will come 21 May 2011</a:t>
            </a:r>
            <a:r>
              <a:rPr lang="ru-RU" sz="3600" dirty="0">
                <a:solidFill>
                  <a:srgbClr val="CCECFF"/>
                </a:solidFill>
              </a:rPr>
              <a:t>"</a:t>
            </a:r>
            <a:endParaRPr lang="en-US" sz="3600" dirty="0">
              <a:solidFill>
                <a:srgbClr val="CCECFF"/>
              </a:solidFill>
            </a:endParaRPr>
          </a:p>
        </p:txBody>
      </p:sp>
      <p:sp>
        <p:nvSpPr>
          <p:cNvPr id="10" name="Title 1"/>
          <p:cNvSpPr txBox="1">
            <a:spLocks/>
          </p:cNvSpPr>
          <p:nvPr/>
        </p:nvSpPr>
        <p:spPr bwMode="auto">
          <a:xfrm>
            <a:off x="6227763" y="5084763"/>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en-US" sz="3600" dirty="0">
                <a:solidFill>
                  <a:srgbClr val="CCECFF"/>
                </a:solidFill>
              </a:rPr>
              <a:t>Jesus will come 21 Oct 2011</a:t>
            </a:r>
            <a:r>
              <a:rPr lang="ru-RU" sz="3600" dirty="0">
                <a:solidFill>
                  <a:srgbClr val="CCECFF"/>
                </a:solidFill>
              </a:rPr>
              <a:t>"</a:t>
            </a:r>
            <a:endParaRPr lang="en-US" sz="3600" dirty="0">
              <a:solidFill>
                <a:srgbClr val="CCECFF"/>
              </a:solidFill>
            </a:endParaRPr>
          </a:p>
        </p:txBody>
      </p:sp>
    </p:spTree>
    <p:extLst>
      <p:ext uri="{BB962C8B-B14F-4D97-AF65-F5344CB8AC3E}">
        <p14:creationId xmlns:p14="http://schemas.microsoft.com/office/powerpoint/2010/main" val="452308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323528" y="116632"/>
            <a:ext cx="8568952"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200" b="0" dirty="0">
                <a:solidFill>
                  <a:srgbClr val="FFFFFF"/>
                </a:solidFill>
                <a:effectLst>
                  <a:glow rad="355600">
                    <a:srgbClr val="000000"/>
                  </a:glow>
                </a:effectLst>
              </a:rPr>
              <a:t>Camping admitted in a private interview that he no longer believed that anybody could know the time of the Rapture or the end of the world, in stark contrast to his previously staunch position on the subject.  In March 2012, he stated that his attempt to predict a date was </a:t>
            </a:r>
            <a:r>
              <a:rPr lang="ru-RU" sz="3200" b="0" dirty="0">
                <a:solidFill>
                  <a:srgbClr val="FFFFFF"/>
                </a:solidFill>
                <a:effectLst>
                  <a:glow rad="355600">
                    <a:srgbClr val="000000"/>
                  </a:glow>
                </a:effectLst>
              </a:rPr>
              <a:t>"</a:t>
            </a:r>
            <a:r>
              <a:rPr lang="en-US" sz="3200" b="0" dirty="0">
                <a:solidFill>
                  <a:srgbClr val="FFFFFF"/>
                </a:solidFill>
                <a:effectLst>
                  <a:glow rad="355600">
                    <a:srgbClr val="000000"/>
                  </a:glow>
                </a:effectLst>
              </a:rPr>
              <a:t>sinful</a:t>
            </a:r>
            <a:r>
              <a:rPr lang="ru-RU" sz="3200" b="0" dirty="0">
                <a:solidFill>
                  <a:srgbClr val="FFFFFF"/>
                </a:solidFill>
                <a:effectLst>
                  <a:glow rad="355600">
                    <a:srgbClr val="000000"/>
                  </a:glow>
                </a:effectLst>
              </a:rPr>
              <a:t>"</a:t>
            </a:r>
            <a:r>
              <a:rPr lang="en-US" sz="3200" b="0" dirty="0">
                <a:solidFill>
                  <a:srgbClr val="FFFFFF"/>
                </a:solidFill>
                <a:effectLst>
                  <a:glow rad="355600">
                    <a:srgbClr val="000000"/>
                  </a:glow>
                </a:effectLst>
              </a:rPr>
              <a:t>, and that his critics had been right in emphasizing the words of Matthew 24:36: </a:t>
            </a:r>
            <a:r>
              <a:rPr lang="ru-RU" sz="3200" b="0" dirty="0">
                <a:solidFill>
                  <a:srgbClr val="FFFFFF"/>
                </a:solidFill>
                <a:effectLst>
                  <a:glow rad="355600">
                    <a:srgbClr val="000000"/>
                  </a:glow>
                </a:effectLst>
              </a:rPr>
              <a:t>"</a:t>
            </a:r>
            <a:r>
              <a:rPr lang="en-US" sz="3200" b="0" dirty="0">
                <a:solidFill>
                  <a:srgbClr val="FFFFFF"/>
                </a:solidFill>
                <a:effectLst>
                  <a:glow rad="355600">
                    <a:srgbClr val="000000"/>
                  </a:glow>
                </a:effectLst>
              </a:rPr>
              <a:t>of that day and hour </a:t>
            </a:r>
            <a:r>
              <a:rPr lang="en-US" sz="3200" b="0" dirty="0" err="1">
                <a:solidFill>
                  <a:srgbClr val="FFFFFF"/>
                </a:solidFill>
                <a:effectLst>
                  <a:glow rad="355600">
                    <a:srgbClr val="000000"/>
                  </a:glow>
                </a:effectLst>
              </a:rPr>
              <a:t>knoweth</a:t>
            </a:r>
            <a:r>
              <a:rPr lang="en-US" sz="3200" b="0" dirty="0">
                <a:solidFill>
                  <a:srgbClr val="FFFFFF"/>
                </a:solidFill>
                <a:effectLst>
                  <a:glow rad="355600">
                    <a:srgbClr val="000000"/>
                  </a:glow>
                </a:effectLst>
              </a:rPr>
              <a:t> no man</a:t>
            </a:r>
            <a:r>
              <a:rPr lang="ru-RU" sz="3200" b="0" dirty="0">
                <a:solidFill>
                  <a:srgbClr val="FFFFFF"/>
                </a:solidFill>
                <a:effectLst>
                  <a:glow rad="355600">
                    <a:srgbClr val="000000"/>
                  </a:glow>
                </a:effectLst>
              </a:rPr>
              <a:t>"</a:t>
            </a:r>
            <a:r>
              <a:rPr lang="en-US" sz="3200" b="0" dirty="0">
                <a:solidFill>
                  <a:srgbClr val="FFFFFF"/>
                </a:solidFill>
                <a:effectLst>
                  <a:glow rad="355600">
                    <a:srgbClr val="000000"/>
                  </a:glow>
                </a:effectLst>
              </a:rPr>
              <a:t>. He added that he was now searching the Bible </a:t>
            </a:r>
            <a:r>
              <a:rPr lang="ru-RU" sz="3200" b="0" dirty="0">
                <a:solidFill>
                  <a:srgbClr val="FFFFFF"/>
                </a:solidFill>
                <a:effectLst>
                  <a:glow rad="355600">
                    <a:srgbClr val="000000"/>
                  </a:glow>
                </a:effectLst>
              </a:rPr>
              <a:t>"</a:t>
            </a:r>
            <a:r>
              <a:rPr lang="en-US" sz="3200" b="0" dirty="0">
                <a:solidFill>
                  <a:srgbClr val="FFFFFF"/>
                </a:solidFill>
                <a:effectLst>
                  <a:glow rad="355600">
                    <a:srgbClr val="000000"/>
                  </a:glow>
                </a:effectLst>
              </a:rPr>
              <a:t>even more fervently...not to find dates, but to be more faithful in [his] understanding.</a:t>
            </a:r>
            <a:r>
              <a:rPr lang="ru-RU" sz="3200" b="0" dirty="0">
                <a:solidFill>
                  <a:srgbClr val="FFFFFF"/>
                </a:solidFill>
                <a:effectLst>
                  <a:glow rad="355600">
                    <a:srgbClr val="000000"/>
                  </a:glow>
                </a:effectLst>
              </a:rPr>
              <a:t>"</a:t>
            </a:r>
            <a:endParaRPr lang="en-US" sz="3200" b="0" dirty="0">
              <a:solidFill>
                <a:srgbClr val="FFFFFF"/>
              </a:solidFill>
              <a:effectLst>
                <a:glow rad="355600">
                  <a:srgbClr val="000000"/>
                </a:glow>
              </a:effectLst>
            </a:endParaRP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b="0" dirty="0">
                <a:solidFill>
                  <a:srgbClr val="FFFFFF"/>
                </a:solidFill>
                <a:effectLst>
                  <a:glow rad="355600">
                    <a:srgbClr val="000000"/>
                  </a:glow>
                </a:effectLst>
              </a:rPr>
              <a:t>http://</a:t>
            </a:r>
            <a:r>
              <a:rPr lang="en-US" sz="2000" b="0" dirty="0" err="1">
                <a:solidFill>
                  <a:srgbClr val="FFFFFF"/>
                </a:solidFill>
                <a:effectLst>
                  <a:glow rad="355600">
                    <a:srgbClr val="000000"/>
                  </a:glow>
                </a:effectLst>
              </a:rPr>
              <a:t>en.wikipedia.org</a:t>
            </a:r>
            <a:r>
              <a:rPr lang="en-US" sz="2000" b="0" dirty="0">
                <a:solidFill>
                  <a:srgbClr val="FFFFFF"/>
                </a:solidFill>
                <a:effectLst>
                  <a:glow rad="355600">
                    <a:srgbClr val="000000"/>
                  </a:glow>
                </a:effectLst>
              </a:rPr>
              <a:t>/wiki/</a:t>
            </a:r>
            <a:r>
              <a:rPr lang="en-US" sz="2000" b="0" dirty="0" err="1">
                <a:solidFill>
                  <a:srgbClr val="FFFFFF"/>
                </a:solidFill>
                <a:effectLst>
                  <a:glow rad="355600">
                    <a:srgbClr val="000000"/>
                  </a:glow>
                </a:effectLst>
              </a:rPr>
              <a:t>Harold_Camping</a:t>
            </a:r>
            <a:endParaRPr lang="en-US" sz="2000" b="0" dirty="0">
              <a:solidFill>
                <a:srgbClr val="FFFFFF"/>
              </a:solidFill>
              <a:effectLst>
                <a:glow rad="355600">
                  <a:srgbClr val="000000"/>
                </a:glow>
              </a:effectLst>
            </a:endParaRPr>
          </a:p>
        </p:txBody>
      </p:sp>
    </p:spTree>
    <p:extLst>
      <p:ext uri="{BB962C8B-B14F-4D97-AF65-F5344CB8AC3E}">
        <p14:creationId xmlns:p14="http://schemas.microsoft.com/office/powerpoint/2010/main" val="26135652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9536" y="827633"/>
            <a:ext cx="7731464" cy="5171927"/>
          </a:xfrm>
          <a:prstGeom prst="rect">
            <a:avLst/>
          </a:prstGeom>
        </p:spPr>
      </p:pic>
      <p:sp>
        <p:nvSpPr>
          <p:cNvPr id="4" name="Text Box 7"/>
          <p:cNvSpPr txBox="1">
            <a:spLocks noChangeArrowheads="1"/>
          </p:cNvSpPr>
          <p:nvPr/>
        </p:nvSpPr>
        <p:spPr bwMode="auto">
          <a:xfrm>
            <a:off x="1143000" y="5441860"/>
            <a:ext cx="6858000" cy="30008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defTabSz="685800" eaLnBrk="0" hangingPunct="0">
              <a:spcBef>
                <a:spcPct val="0"/>
              </a:spcBef>
            </a:pPr>
            <a:r>
              <a:rPr lang="zh-CN" altLang="en-US" sz="1350" i="1" dirty="0">
                <a:solidFill>
                  <a:srgbClr val="FFFFFF"/>
                </a:solidFill>
                <a:latin typeface="Arial Black" charset="0"/>
                <a:cs typeface="Arial Black" charset="0"/>
              </a:rPr>
              <a:t>印度马德拉斯圣多马</a:t>
            </a:r>
            <a:r>
              <a:rPr lang="en-US" altLang="zh-CN" sz="1350" i="1" dirty="0">
                <a:solidFill>
                  <a:srgbClr val="FFFFFF"/>
                </a:solidFill>
                <a:latin typeface="Arial Black" charset="0"/>
                <a:cs typeface="Arial Black" charset="0"/>
              </a:rPr>
              <a:t>·</a:t>
            </a:r>
            <a:r>
              <a:rPr lang="zh-CN" altLang="en-US" sz="1350" i="1" dirty="0">
                <a:solidFill>
                  <a:srgbClr val="FFFFFF"/>
                </a:solidFill>
                <a:latin typeface="Arial Black" charset="0"/>
                <a:cs typeface="Arial Black" charset="0"/>
              </a:rPr>
              <a:t>巴西里卡</a:t>
            </a:r>
            <a:endParaRPr lang="en-US" sz="1350" i="1" dirty="0">
              <a:solidFill>
                <a:srgbClr val="FFFFFF"/>
              </a:solidFill>
              <a:latin typeface="Arial Black" charset="0"/>
              <a:cs typeface="Arial Black" charset="0"/>
            </a:endParaRPr>
          </a:p>
        </p:txBody>
      </p:sp>
      <p:sp>
        <p:nvSpPr>
          <p:cNvPr id="6" name="Text Box 7"/>
          <p:cNvSpPr txBox="1">
            <a:spLocks noChangeArrowheads="1"/>
          </p:cNvSpPr>
          <p:nvPr/>
        </p:nvSpPr>
        <p:spPr bwMode="auto">
          <a:xfrm>
            <a:off x="0" y="823005"/>
            <a:ext cx="9144000" cy="830997"/>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pPr defTabSz="685800" eaLnBrk="0" hangingPunct="0"/>
            <a:r>
              <a:rPr lang="zh-CN" alt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最古老和最强大的传统之一是在公元</a:t>
            </a:r>
            <a:r>
              <a:rPr lang="en-US" altLang="zh-CN"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52</a:t>
            </a:r>
            <a:r>
              <a:rPr lang="zh-CN" alt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年（在保罗第二次和第三次传教之旅之间）使徒多马将福音带到了印度甚至中国。</a:t>
            </a:r>
            <a:endParaRPr 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endParaRPr>
          </a:p>
        </p:txBody>
      </p:sp>
    </p:spTree>
    <p:extLst>
      <p:ext uri="{BB962C8B-B14F-4D97-AF65-F5344CB8AC3E}">
        <p14:creationId xmlns:p14="http://schemas.microsoft.com/office/powerpoint/2010/main" val="20267135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2057400" y="1028700"/>
            <a:ext cx="5086350" cy="461665"/>
          </a:xfrm>
          <a:prstGeom prst="rect">
            <a:avLst/>
          </a:prstGeom>
          <a:solidFill>
            <a:srgbClr val="000514"/>
          </a:solidFill>
          <a:ln>
            <a:noFill/>
          </a:ln>
        </p:spPr>
        <p:txBody>
          <a:bodyPr wrap="square">
            <a:spAutoFit/>
          </a:bodyPr>
          <a:lstStyle/>
          <a:p>
            <a:pPr defTabSz="685800" eaLnBrk="0" fontAlgn="auto" hangingPunct="0">
              <a:spcBef>
                <a:spcPts val="0"/>
              </a:spcBef>
              <a:spcAft>
                <a:spcPts val="0"/>
              </a:spcAft>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charset="0"/>
                <a:cs typeface="Arial"/>
              </a:rPr>
              <a:t>多马行传</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charset="0"/>
              <a:cs typeface="Arial"/>
            </a:endParaRPr>
          </a:p>
        </p:txBody>
      </p:sp>
    </p:spTree>
    <p:extLst>
      <p:ext uri="{BB962C8B-B14F-4D97-AF65-F5344CB8AC3E}">
        <p14:creationId xmlns:p14="http://schemas.microsoft.com/office/powerpoint/2010/main" val="985266161"/>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旅行的传道士</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为主的名出外</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第七节</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因为他们所要传的信息不是非信徒会支持的。</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DBDFB649-36C3-0A4B-B157-2D192C32577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019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74295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1</a:t>
            </a:r>
            <a:r>
              <a:rPr lang="zh-CN" altLang="en-US" b="1" dirty="0">
                <a:solidFill>
                  <a:srgbClr val="000514"/>
                </a:solidFill>
                <a:latin typeface="Arial Black" charset="0"/>
                <a:ea typeface="ＭＳ Ｐゴシック" charset="0"/>
                <a:cs typeface="Arial Black" charset="0"/>
              </a:rPr>
              <a:t>。那时我们这群们徒在耶路撒冷</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我们将世界划分为不同的部分，以便每人都前往主差遣他的国家。”</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31338508"/>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943100" y="8001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“抽签结果，印度落入也是双胞胎的犹大多马身上。但他不愿，以肉体虚弱，不能旅行推辞。并道：</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我是希伯来人，怎能够向印度人传福音？</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332440954"/>
      </p:ext>
    </p:extLst>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“当他如此推理和说话时，救主在夜间向他显现并对他说：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多马，不要害怕，往印度去吧，我的恩典与你同在。</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047942182"/>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“可是多马仍不听从，并说：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差我到别的地方，我不会往印度的。</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247994602"/>
      </p:ext>
    </p:extLst>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2 </a:t>
            </a:r>
            <a:r>
              <a:rPr lang="zh-CN" altLang="en-US" b="1" dirty="0">
                <a:solidFill>
                  <a:srgbClr val="000514"/>
                </a:solidFill>
                <a:latin typeface="Arial Black" charset="0"/>
                <a:ea typeface="ＭＳ Ｐゴシック" charset="0"/>
                <a:cs typeface="Arial Black" charset="0"/>
              </a:rPr>
              <a:t>当他如此讲话和思考时，有一位由印度王京达菲派的商人使者，名叫阿斑。”</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361658432"/>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
            <a:ext cx="6858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681910"/>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2 </a:t>
            </a:r>
            <a:r>
              <a:rPr lang="zh-CN" altLang="en-US" b="1" dirty="0">
                <a:solidFill>
                  <a:srgbClr val="000514"/>
                </a:solidFill>
                <a:latin typeface="Arial Black" charset="0"/>
                <a:ea typeface="ＭＳ Ｐゴシック" charset="0"/>
                <a:cs typeface="Arial Black" charset="0"/>
              </a:rPr>
              <a:t>有一个来自印度的商人，名叫阿斑</a:t>
            </a:r>
            <a:r>
              <a:rPr lang="zh-CN"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是国王京达菲派的使者，要买木匠带回印度。”</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610247544"/>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“中午时刻，主看见他在在市场并走向他说：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你是否需要买一个木匠？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他回答：</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主说：</a:t>
            </a:r>
            <a:r>
              <a:rPr lang="zh-CN"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我有一个奴隶，他是一个木匠。。。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556484104"/>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“更着，他指向多马的身影，用三枚未加盖印章的白银利特拉银成交，并写了一份销售契据，说：”</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07383572"/>
      </p:ext>
    </p:extLst>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“我，耶稣，木匠约瑟之子，已将我的奴隶犹大卖给印度王京达菲的商人阿斑。”</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284055646"/>
      </p:ext>
    </p:extLst>
  </p:cSld>
  <p:clrMapOvr>
    <a:masterClrMapping/>
  </p:clrMapOvr>
  <p:transition>
    <p:random/>
  </p:transition>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2091</TotalTime>
  <Words>6895</Words>
  <Application>Microsoft Macintosh PowerPoint</Application>
  <PresentationFormat>On-screen Show (4:3)</PresentationFormat>
  <Paragraphs>910</Paragraphs>
  <Slides>170</Slides>
  <Notes>106</Notes>
  <HiddenSlides>32</HiddenSlides>
  <MMClips>0</MMClips>
  <ScaleCrop>false</ScaleCrop>
  <HeadingPairs>
    <vt:vector size="8" baseType="variant">
      <vt:variant>
        <vt:lpstr>Fonts Used</vt:lpstr>
      </vt:variant>
      <vt:variant>
        <vt:i4>19</vt:i4>
      </vt:variant>
      <vt:variant>
        <vt:lpstr>Theme</vt:lpstr>
      </vt:variant>
      <vt:variant>
        <vt:i4>66</vt:i4>
      </vt:variant>
      <vt:variant>
        <vt:lpstr>Embedded OLE Servers</vt:lpstr>
      </vt:variant>
      <vt:variant>
        <vt:i4>2</vt:i4>
      </vt:variant>
      <vt:variant>
        <vt:lpstr>Slide Titles</vt:lpstr>
      </vt:variant>
      <vt:variant>
        <vt:i4>170</vt:i4>
      </vt:variant>
    </vt:vector>
  </HeadingPairs>
  <TitlesOfParts>
    <vt:vector size="257" baseType="lpstr">
      <vt:lpstr>26</vt:lpstr>
      <vt:lpstr>Aril</vt:lpstr>
      <vt:lpstr>KaiTi</vt:lpstr>
      <vt:lpstr>Microsoft YaHei UI</vt:lpstr>
      <vt:lpstr>MS Gothic</vt:lpstr>
      <vt:lpstr>MS PGothic</vt:lpstr>
      <vt:lpstr>SimHei</vt:lpstr>
      <vt:lpstr>宋体</vt:lpstr>
      <vt:lpstr>宋体</vt:lpstr>
      <vt:lpstr>Times New Roman Bold</vt:lpstr>
      <vt:lpstr>Arial</vt:lpstr>
      <vt:lpstr>Arial Black</vt:lpstr>
      <vt:lpstr>Arial Narrow</vt:lpstr>
      <vt:lpstr>Calibri</vt:lpstr>
      <vt:lpstr>Comic Sans MS</vt:lpstr>
      <vt:lpstr>Garamond</vt:lpstr>
      <vt:lpstr>Tahoma</vt:lpstr>
      <vt:lpstr>Times New Roman</vt:lpstr>
      <vt:lpstr>Wingdings</vt:lpstr>
      <vt:lpstr>Expedition</vt:lpstr>
      <vt:lpstr>3_Beam</vt:lpstr>
      <vt:lpstr>5_Blank Presentation</vt:lpstr>
      <vt:lpstr>2_Default Design</vt:lpstr>
      <vt:lpstr>2_Beam</vt:lpstr>
      <vt:lpstr>4_Beam</vt:lpstr>
      <vt:lpstr>3_Expedition</vt:lpstr>
      <vt:lpstr>2_Expedition</vt:lpstr>
      <vt:lpstr>4_Expedition</vt:lpstr>
      <vt:lpstr>3_Blank Presentation</vt:lpstr>
      <vt:lpstr>1_Expedition</vt:lpstr>
      <vt:lpstr>10_Default Design</vt:lpstr>
      <vt:lpstr>Beam</vt:lpstr>
      <vt:lpstr>1_Orbit</vt:lpstr>
      <vt:lpstr>49_Blank Presentation</vt:lpstr>
      <vt:lpstr>5_Expedition</vt:lpstr>
      <vt:lpstr>50_Blank Presentation</vt:lpstr>
      <vt:lpstr>4_Default Design</vt:lpstr>
      <vt:lpstr>Compass</vt:lpstr>
      <vt:lpstr>6_Blank Presentation</vt:lpstr>
      <vt:lpstr>1_Beam</vt:lpstr>
      <vt:lpstr>5_Beam</vt:lpstr>
      <vt:lpstr>7_Blank Presentation</vt:lpstr>
      <vt:lpstr>6_Default Design</vt:lpstr>
      <vt:lpstr>7_Expedition</vt:lpstr>
      <vt:lpstr>Blank Presentation</vt:lpstr>
      <vt:lpstr>7_Office Theme</vt:lpstr>
      <vt:lpstr>9_Expedition</vt:lpstr>
      <vt:lpstr>10_Expedition</vt:lpstr>
      <vt:lpstr>11_Expedition</vt:lpstr>
      <vt:lpstr>12_Expedition</vt:lpstr>
      <vt:lpstr>13_Expedition</vt:lpstr>
      <vt:lpstr>2_Clipboard</vt:lpstr>
      <vt:lpstr>9_Blank Presentation</vt:lpstr>
      <vt:lpstr>52_Blank Presentation</vt:lpstr>
      <vt:lpstr>6_Beam</vt:lpstr>
      <vt:lpstr>2_Office Theme</vt:lpstr>
      <vt:lpstr>9_Default Design</vt:lpstr>
      <vt:lpstr>12_Default Design</vt:lpstr>
      <vt:lpstr>11_Blank Presentation</vt:lpstr>
      <vt:lpstr>8_Office Theme</vt:lpstr>
      <vt:lpstr>34_Default Design</vt:lpstr>
      <vt:lpstr>56_Blank Presentation</vt:lpstr>
      <vt:lpstr>16_Expedition</vt:lpstr>
      <vt:lpstr>5_Office Theme</vt:lpstr>
      <vt:lpstr>17_Expedition</vt:lpstr>
      <vt:lpstr>4_Blank Presentation</vt:lpstr>
      <vt:lpstr>7_Default Design</vt:lpstr>
      <vt:lpstr>13_Default Design</vt:lpstr>
      <vt:lpstr>18_Expedition</vt:lpstr>
      <vt:lpstr>10_Blank Presentation</vt:lpstr>
      <vt:lpstr>12_Blank Presentation</vt:lpstr>
      <vt:lpstr>3_Default Design</vt:lpstr>
      <vt:lpstr>13_Blank Presentation</vt:lpstr>
      <vt:lpstr>8_Default Design</vt:lpstr>
      <vt:lpstr>14_Default Design</vt:lpstr>
      <vt:lpstr>11_Default Design</vt:lpstr>
      <vt:lpstr>8_Blank Presentation</vt:lpstr>
      <vt:lpstr>6_Expedition</vt:lpstr>
      <vt:lpstr>Stream</vt:lpstr>
      <vt:lpstr>14_Blank Presentation</vt:lpstr>
      <vt:lpstr>15_Blank Presentation</vt:lpstr>
      <vt:lpstr>9_Office Theme</vt:lpstr>
      <vt:lpstr>15_Office Theme</vt:lpstr>
      <vt:lpstr>Maple</vt:lpstr>
      <vt:lpstr>16_Default Design</vt:lpstr>
      <vt:lpstr>Worksheet</vt:lpstr>
      <vt:lpstr>Slide</vt:lpstr>
      <vt:lpstr>约翰三书</vt:lpstr>
      <vt:lpstr>关键字</vt:lpstr>
      <vt:lpstr>主题</vt:lpstr>
      <vt:lpstr>关键节</vt:lpstr>
      <vt:lpstr>总结概要</vt:lpstr>
      <vt:lpstr>国度陈述</vt:lpstr>
      <vt:lpstr>圣约陈述</vt:lpstr>
      <vt:lpstr>救赎陈述</vt:lpstr>
      <vt:lpstr>预言 (主, 神性) </vt:lpstr>
      <vt:lpstr>PowerPoint Presentation</vt:lpstr>
      <vt:lpstr>Acrostic Bible – 3 John</vt:lpstr>
      <vt:lpstr>要施舍</vt:lpstr>
      <vt:lpstr>“当每个人所看到的真理是不同的， 我要怎么样持守真理?"</vt:lpstr>
      <vt:lpstr>真理是真理</vt:lpstr>
      <vt:lpstr>新约二十七本书信</vt:lpstr>
      <vt:lpstr>你需要服从神的真理吗?</vt:lpstr>
      <vt:lpstr>PowerPoint Presentation</vt:lpstr>
      <vt:lpstr>借着上帝为你安排的方式支持传教事工 来活出神的真理。</vt:lpstr>
      <vt:lpstr>那么您又如何呢?</vt:lpstr>
      <vt:lpstr>PowerPoint Presentation</vt:lpstr>
      <vt:lpstr>Our People</vt:lpstr>
      <vt:lpstr>PowerPoint Presentation</vt:lpstr>
      <vt:lpstr>泰国• 蒙古• 缅甸• 印尼</vt:lpstr>
      <vt:lpstr>我们的三个儿子</vt:lpstr>
      <vt:lpstr>我们的3个儿子</vt:lpstr>
      <vt:lpstr>The Griffiths  31 May 2019</vt:lpstr>
      <vt:lpstr>克尔和卡拉                 史帝文和卡蒂</vt:lpstr>
      <vt:lpstr>克尔是一位   信息技术人员</vt:lpstr>
      <vt:lpstr>史帝文和卡蒂</vt:lpstr>
      <vt:lpstr>在 2019，五月， 史帝文 &amp; 凯媞  给我们第一个儿孙叫耶西</vt:lpstr>
      <vt:lpstr>儿孙耶西</vt:lpstr>
      <vt:lpstr>史帝文是一位 United航空公司 机师</vt:lpstr>
      <vt:lpstr>史帝文是一位 United航空公司 机师</vt:lpstr>
      <vt:lpstr>我们的小儿子，约翰(23)是  加利福尼亚的一个图形艺术家</vt:lpstr>
      <vt:lpstr>要施舍</vt:lpstr>
      <vt:lpstr>Ability or Integrity?</vt:lpstr>
      <vt:lpstr>“当每个人所看到的真理是不同的， 我要怎么样持守真理?"</vt:lpstr>
      <vt:lpstr>真理是真理</vt:lpstr>
      <vt:lpstr>我在新神教授的课程</vt:lpstr>
      <vt:lpstr>新约二十七本书信</vt:lpstr>
      <vt:lpstr>你需要服从神的真理吗?</vt:lpstr>
      <vt:lpstr>新约综览(普通书信 ＋ 关键字)</vt:lpstr>
      <vt:lpstr>场合</vt:lpstr>
      <vt:lpstr>场合</vt:lpstr>
      <vt:lpstr>新约书中的章节</vt:lpstr>
      <vt:lpstr>新约的电子邮件</vt:lpstr>
      <vt:lpstr>约翰二书对垒约翰三书</vt:lpstr>
      <vt:lpstr>约翰二书对垒约翰三书</vt:lpstr>
      <vt:lpstr>问安　(1-4 ＣＮＶＳ)</vt:lpstr>
      <vt:lpstr>这封温暖, 亲切的信件围旋在三个人之间</vt:lpstr>
      <vt:lpstr>PowerPoint Presentation</vt:lpstr>
      <vt:lpstr>PowerPoint Presentation</vt:lpstr>
      <vt:lpstr>PowerPoint Presentation</vt:lpstr>
      <vt:lpstr>明信片的主要内容</vt:lpstr>
      <vt:lpstr>Will you pray?</vt:lpstr>
      <vt:lpstr>我们的宣教机构</vt:lpstr>
      <vt:lpstr>新加坡神学院的学生</vt:lpstr>
      <vt:lpstr>我负责指导新神博士研究生（DMin）</vt:lpstr>
      <vt:lpstr>新加坡神学院</vt:lpstr>
      <vt:lpstr>我们在新神的公寓</vt:lpstr>
      <vt:lpstr>新加坡神学院的学生</vt:lpstr>
      <vt:lpstr>新加坡神学院的学生</vt:lpstr>
      <vt:lpstr>新约全书链接地址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BibleStudyDownloads.org</vt:lpstr>
      <vt:lpstr>新加坡神学院的学生的妻子</vt:lpstr>
      <vt:lpstr>国际社区学校  (International Community School) 创立于1993年</vt:lpstr>
      <vt:lpstr>ICS 现在有480个学生!</vt:lpstr>
      <vt:lpstr>Christian Hospitality</vt:lpstr>
      <vt:lpstr>约翰三书- 概略图</vt:lpstr>
      <vt:lpstr>PowerPoint Presentation</vt:lpstr>
      <vt:lpstr>“ 我曾经略略写信给你那里的教会，但他们中间那好作领袖的丢特腓不接待我们。 10 因此，我来的时候，必要提起他所作的事，就是他用恶言中伤我们；这还不够，他不但不接待弟兄，还要阻止那些想要接待的人，甚至把他们赶出教会。”  (vv. 9-10 ＣＮＶＳ).</vt:lpstr>
      <vt:lpstr>PowerPoint Presentation</vt:lpstr>
      <vt:lpstr>Hindrances</vt:lpstr>
      <vt:lpstr>Should we name false teachers by name?</vt:lpstr>
      <vt:lpstr>Harold Camping</vt:lpstr>
      <vt:lpstr>Harold Camping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Crossroads教会会友2015年7月</vt:lpstr>
      <vt:lpstr>Our People</vt:lpstr>
      <vt:lpstr>Our People</vt:lpstr>
      <vt:lpstr>Our People</vt:lpstr>
      <vt:lpstr>Missions Giving</vt:lpstr>
      <vt:lpstr>“亲爱的，不要效法恶，应该效法善。行善的属于　神，作恶的没有见过　神。“  (v. 11　ＣＮＶＳ).</vt:lpstr>
      <vt:lpstr>PowerPoint Presentation</vt:lpstr>
      <vt:lpstr>PowerPoint Presentation</vt:lpstr>
      <vt:lpstr>把自己投资在可靠的人身上！</vt:lpstr>
      <vt:lpstr>亚洲国家之中的差传活动</vt:lpstr>
      <vt:lpstr>Missions in Singapore 2009 = 200 Believers per Missionary</vt:lpstr>
      <vt:lpstr>About one third of churches haven’t sent out even one career missionary</vt:lpstr>
      <vt:lpstr>我们的愿景</vt:lpstr>
      <vt:lpstr>Crossroads in Missions</vt:lpstr>
      <vt:lpstr>Missions Giving</vt:lpstr>
      <vt:lpstr>PowerPoint Presentation</vt:lpstr>
      <vt:lpstr>PowerPoint Presentation</vt:lpstr>
      <vt:lpstr>PowerPoint Presentation</vt:lpstr>
      <vt:lpstr>Myanmar 2014?</vt:lpstr>
      <vt:lpstr>莎拉 和 挪亚</vt:lpstr>
      <vt:lpstr>挪亚 (Chiru 族, 曼尼普尔)</vt:lpstr>
      <vt:lpstr>挪亚 (Chiru 族, 曼尼普尔)</vt:lpstr>
      <vt:lpstr>Balance relationships with tasks (13-15).</vt:lpstr>
      <vt:lpstr>这封温暖, 亲切的信件围旋在三个人之间</vt:lpstr>
      <vt:lpstr>借着上帝为你安排的方式支持传教事工 来活出神的真理。</vt:lpstr>
      <vt:lpstr>总结概要</vt:lpstr>
      <vt:lpstr>PowerPoint Presentation</vt:lpstr>
      <vt:lpstr>那么您又如何呢?</vt:lpstr>
      <vt:lpstr>PowerPoint Presentation</vt:lpstr>
      <vt:lpstr>新约全书讲章 • BibleStudyDownloads.org</vt:lpstr>
      <vt:lpstr>Nepal Teaching Trip</vt:lpstr>
      <vt:lpstr>We lived with a Nepali Family</vt:lpstr>
      <vt:lpstr>We taught at the Himalayan Graduate School of Theology</vt:lpstr>
      <vt:lpstr>Name</vt:lpstr>
      <vt:lpstr>We had many small groups</vt:lpstr>
      <vt:lpstr>Name</vt:lpstr>
      <vt:lpstr>Name</vt:lpstr>
      <vt:lpstr>Assignments &amp; More Assignments!</vt:lpstr>
      <vt:lpstr>Assignments &amp; More Assignments!</vt:lpstr>
      <vt:lpstr>Name</vt:lpstr>
      <vt:lpstr>刚受洗的信徒</vt:lpstr>
      <vt:lpstr>Ananda Tamang 牧师</vt:lpstr>
      <vt:lpstr>Pastor Ananda Runs a Training School</vt:lpstr>
      <vt:lpstr>Thank God for the growth of the Nepali Church!</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 “People need the Lord” 1</vt:lpstr>
      <vt:lpstr>Song – “People need the Lord” 2</vt:lpstr>
      <vt:lpstr>Song – “People need the Lord” 3</vt:lpstr>
      <vt:lpstr>综合</vt:lpstr>
      <vt:lpstr>标题</vt:lpstr>
      <vt:lpstr>作者</vt:lpstr>
      <vt:lpstr>当时的情况</vt:lpstr>
      <vt:lpstr>论据</vt:lpstr>
      <vt:lpstr>概述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82</cp:revision>
  <dcterms:created xsi:type="dcterms:W3CDTF">2010-12-09T11:55:00Z</dcterms:created>
  <dcterms:modified xsi:type="dcterms:W3CDTF">2020-07-13T16:20:45Z</dcterms:modified>
</cp:coreProperties>
</file>