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7.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8.xml" ContentType="application/vnd.openxmlformats-officedocument.theme+xml"/>
  <Override PartName="/ppt/slideLayouts/slideLayout308.xml" ContentType="application/vnd.openxmlformats-officedocument.presentationml.slideLayout+xml"/>
  <Override PartName="/ppt/theme/theme29.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3.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4.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5.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6.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7.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8.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1.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2.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3.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4.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5.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6.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7.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8.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9.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50.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51.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2.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3.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54.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5.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6.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7.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8.xml" ContentType="application/vnd.openxmlformats-officedocument.theme+xml"/>
  <Override PartName="/ppt/theme/theme5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49.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8.xml" ContentType="application/vnd.openxmlformats-officedocument.themeOverride+xml"/>
  <Override PartName="/ppt/notesSlides/notesSlide53.xml" ContentType="application/vnd.openxmlformats-officedocument.presentationml.notesSlide+xml"/>
  <Override PartName="/ppt/theme/themeOverride9.xml" ContentType="application/vnd.openxmlformats-officedocument.themeOverride+xml"/>
  <Override PartName="/ppt/notesSlides/notesSlide54.xml" ContentType="application/vnd.openxmlformats-officedocument.presentationml.notesSlide+xml"/>
  <Override PartName="/ppt/theme/themeOverride10.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11.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2.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13.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4.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15.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16.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17.xml" ContentType="application/vnd.openxmlformats-officedocument.themeOverride+xml"/>
  <Override PartName="/ppt/notesSlides/notesSlide126.xml" ContentType="application/vnd.openxmlformats-officedocument.presentationml.notesSlide+xml"/>
  <Override PartName="/ppt/theme/themeOverride18.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19.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20.xml" ContentType="application/vnd.openxmlformats-officedocument.themeOverride+xml"/>
  <Override PartName="/ppt/notesSlides/notesSlide131.xml" ContentType="application/vnd.openxmlformats-officedocument.presentationml.notesSlide+xml"/>
  <Override PartName="/ppt/theme/themeOverride21.xml" ContentType="application/vnd.openxmlformats-officedocument.themeOverride+xml"/>
  <Override PartName="/ppt/notesSlides/notesSlide132.xml" ContentType="application/vnd.openxmlformats-officedocument.presentationml.notesSlide+xml"/>
  <Override PartName="/ppt/theme/themeOverride22.xml" ContentType="application/vnd.openxmlformats-officedocument.themeOverride+xml"/>
  <Override PartName="/ppt/notesSlides/notesSlide133.xml" ContentType="application/vnd.openxmlformats-officedocument.presentationml.notesSlide+xml"/>
  <Override PartName="/ppt/theme/themeOverride23.xml" ContentType="application/vnd.openxmlformats-officedocument.themeOverride+xml"/>
  <Override PartName="/ppt/notesSlides/notesSlide134.xml" ContentType="application/vnd.openxmlformats-officedocument.presentationml.notesSlide+xml"/>
  <Override PartName="/ppt/theme/themeOverride24.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68" r:id="rId2"/>
    <p:sldMasterId id="2147483794" r:id="rId3"/>
    <p:sldMasterId id="2147483806" r:id="rId4"/>
    <p:sldMasterId id="2147483819" r:id="rId5"/>
    <p:sldMasterId id="2147483843" r:id="rId6"/>
    <p:sldMasterId id="2147483857" r:id="rId7"/>
    <p:sldMasterId id="2147483869" r:id="rId8"/>
    <p:sldMasterId id="2147483881" r:id="rId9"/>
    <p:sldMasterId id="2147483883" r:id="rId10"/>
    <p:sldMasterId id="2147483923" r:id="rId11"/>
    <p:sldMasterId id="2147483935" r:id="rId12"/>
    <p:sldMasterId id="2147483961" r:id="rId13"/>
    <p:sldMasterId id="2147483975" r:id="rId14"/>
    <p:sldMasterId id="2147483987" r:id="rId15"/>
    <p:sldMasterId id="2147484040" r:id="rId16"/>
    <p:sldMasterId id="2147484076" r:id="rId17"/>
    <p:sldMasterId id="2147484090" r:id="rId18"/>
    <p:sldMasterId id="2147484092" r:id="rId19"/>
    <p:sldMasterId id="2147484116" r:id="rId20"/>
    <p:sldMasterId id="2147484140" r:id="rId21"/>
    <p:sldMasterId id="2147484152" r:id="rId22"/>
    <p:sldMasterId id="2147484176" r:id="rId23"/>
    <p:sldMasterId id="2147484188" r:id="rId24"/>
    <p:sldMasterId id="2147484202" r:id="rId25"/>
    <p:sldMasterId id="2147484216" r:id="rId26"/>
    <p:sldMasterId id="2147484230" r:id="rId27"/>
    <p:sldMasterId id="2147484244" r:id="rId28"/>
    <p:sldMasterId id="2147484256" r:id="rId29"/>
    <p:sldMasterId id="2147484270" r:id="rId30"/>
    <p:sldMasterId id="2147484320" r:id="rId31"/>
    <p:sldMasterId id="2147484332" r:id="rId32"/>
    <p:sldMasterId id="2147484345" r:id="rId33"/>
    <p:sldMasterId id="2147484349" r:id="rId34"/>
    <p:sldMasterId id="2147484363" r:id="rId35"/>
    <p:sldMasterId id="2147484377" r:id="rId36"/>
    <p:sldMasterId id="2147484403" r:id="rId37"/>
    <p:sldMasterId id="2147484417" r:id="rId38"/>
    <p:sldMasterId id="2147484429" r:id="rId39"/>
    <p:sldMasterId id="2147484443" r:id="rId40"/>
    <p:sldMasterId id="2147484467" r:id="rId41"/>
    <p:sldMasterId id="2147484483" r:id="rId42"/>
    <p:sldMasterId id="2147484497" r:id="rId43"/>
    <p:sldMasterId id="2147484509" r:id="rId44"/>
    <p:sldMasterId id="2147484512" r:id="rId45"/>
    <p:sldMasterId id="2147484515" r:id="rId46"/>
    <p:sldMasterId id="2147484518" r:id="rId47"/>
    <p:sldMasterId id="2147484530" r:id="rId48"/>
    <p:sldMasterId id="2147484542" r:id="rId49"/>
    <p:sldMasterId id="2147484570" r:id="rId50"/>
    <p:sldMasterId id="2147484582" r:id="rId51"/>
    <p:sldMasterId id="2147484626" r:id="rId52"/>
    <p:sldMasterId id="2147484638" r:id="rId53"/>
    <p:sldMasterId id="2147484652" r:id="rId54"/>
    <p:sldMasterId id="2147484666" r:id="rId55"/>
    <p:sldMasterId id="2147484678" r:id="rId56"/>
    <p:sldMasterId id="2147484690" r:id="rId57"/>
    <p:sldMasterId id="2147484703" r:id="rId58"/>
  </p:sldMasterIdLst>
  <p:notesMasterIdLst>
    <p:notesMasterId r:id="rId238"/>
  </p:notesMasterIdLst>
  <p:sldIdLst>
    <p:sldId id="3871" r:id="rId59"/>
    <p:sldId id="3872" r:id="rId60"/>
    <p:sldId id="3873" r:id="rId61"/>
    <p:sldId id="3874" r:id="rId62"/>
    <p:sldId id="3875" r:id="rId63"/>
    <p:sldId id="3876" r:id="rId64"/>
    <p:sldId id="3877" r:id="rId65"/>
    <p:sldId id="3878" r:id="rId66"/>
    <p:sldId id="3879" r:id="rId67"/>
    <p:sldId id="4176" r:id="rId68"/>
    <p:sldId id="4177" r:id="rId69"/>
    <p:sldId id="4178" r:id="rId70"/>
    <p:sldId id="4179" r:id="rId71"/>
    <p:sldId id="1147" r:id="rId72"/>
    <p:sldId id="3796" r:id="rId73"/>
    <p:sldId id="1150" r:id="rId74"/>
    <p:sldId id="4180" r:id="rId75"/>
    <p:sldId id="4181" r:id="rId76"/>
    <p:sldId id="4182" r:id="rId77"/>
    <p:sldId id="2485" r:id="rId78"/>
    <p:sldId id="420" r:id="rId79"/>
    <p:sldId id="421" r:id="rId80"/>
    <p:sldId id="422" r:id="rId81"/>
    <p:sldId id="290" r:id="rId82"/>
    <p:sldId id="291" r:id="rId83"/>
    <p:sldId id="292" r:id="rId84"/>
    <p:sldId id="4148" r:id="rId85"/>
    <p:sldId id="4208" r:id="rId86"/>
    <p:sldId id="451" r:id="rId87"/>
    <p:sldId id="446" r:id="rId88"/>
    <p:sldId id="575" r:id="rId89"/>
    <p:sldId id="458" r:id="rId90"/>
    <p:sldId id="462" r:id="rId91"/>
    <p:sldId id="3855" r:id="rId92"/>
    <p:sldId id="3856" r:id="rId93"/>
    <p:sldId id="3857" r:id="rId94"/>
    <p:sldId id="453" r:id="rId95"/>
    <p:sldId id="454" r:id="rId96"/>
    <p:sldId id="4207" r:id="rId97"/>
    <p:sldId id="371" r:id="rId98"/>
    <p:sldId id="4185" r:id="rId99"/>
    <p:sldId id="3783" r:id="rId100"/>
    <p:sldId id="3768" r:id="rId101"/>
    <p:sldId id="3769" r:id="rId102"/>
    <p:sldId id="3778" r:id="rId103"/>
    <p:sldId id="3776" r:id="rId104"/>
    <p:sldId id="3777" r:id="rId105"/>
    <p:sldId id="3775" r:id="rId106"/>
    <p:sldId id="3774" r:id="rId107"/>
    <p:sldId id="3781" r:id="rId108"/>
    <p:sldId id="3779" r:id="rId109"/>
    <p:sldId id="3780" r:id="rId110"/>
    <p:sldId id="3782" r:id="rId111"/>
    <p:sldId id="4186" r:id="rId112"/>
    <p:sldId id="1158" r:id="rId113"/>
    <p:sldId id="424" r:id="rId114"/>
    <p:sldId id="425" r:id="rId115"/>
    <p:sldId id="4187" r:id="rId116"/>
    <p:sldId id="4188" r:id="rId117"/>
    <p:sldId id="278" r:id="rId118"/>
    <p:sldId id="1617" r:id="rId119"/>
    <p:sldId id="1618" r:id="rId120"/>
    <p:sldId id="399" r:id="rId121"/>
    <p:sldId id="423" r:id="rId122"/>
    <p:sldId id="293" r:id="rId123"/>
    <p:sldId id="294" r:id="rId124"/>
    <p:sldId id="295" r:id="rId125"/>
    <p:sldId id="296" r:id="rId126"/>
    <p:sldId id="4192" r:id="rId127"/>
    <p:sldId id="1154" r:id="rId128"/>
    <p:sldId id="4189" r:id="rId129"/>
    <p:sldId id="299" r:id="rId130"/>
    <p:sldId id="300" r:id="rId131"/>
    <p:sldId id="301" r:id="rId132"/>
    <p:sldId id="302" r:id="rId133"/>
    <p:sldId id="303" r:id="rId134"/>
    <p:sldId id="304" r:id="rId135"/>
    <p:sldId id="305" r:id="rId136"/>
    <p:sldId id="306" r:id="rId137"/>
    <p:sldId id="307" r:id="rId138"/>
    <p:sldId id="308" r:id="rId139"/>
    <p:sldId id="309" r:id="rId140"/>
    <p:sldId id="310" r:id="rId141"/>
    <p:sldId id="311" r:id="rId142"/>
    <p:sldId id="312" r:id="rId143"/>
    <p:sldId id="313" r:id="rId144"/>
    <p:sldId id="314" r:id="rId145"/>
    <p:sldId id="4193" r:id="rId146"/>
    <p:sldId id="4194" r:id="rId147"/>
    <p:sldId id="1155" r:id="rId148"/>
    <p:sldId id="4190" r:id="rId149"/>
    <p:sldId id="318" r:id="rId150"/>
    <p:sldId id="319" r:id="rId151"/>
    <p:sldId id="320" r:id="rId152"/>
    <p:sldId id="321" r:id="rId153"/>
    <p:sldId id="396" r:id="rId154"/>
    <p:sldId id="322" r:id="rId155"/>
    <p:sldId id="323" r:id="rId156"/>
    <p:sldId id="324" r:id="rId157"/>
    <p:sldId id="325" r:id="rId158"/>
    <p:sldId id="326" r:id="rId159"/>
    <p:sldId id="327" r:id="rId160"/>
    <p:sldId id="328" r:id="rId161"/>
    <p:sldId id="258" r:id="rId162"/>
    <p:sldId id="329" r:id="rId163"/>
    <p:sldId id="4205" r:id="rId164"/>
    <p:sldId id="4206" r:id="rId165"/>
    <p:sldId id="353" r:id="rId166"/>
    <p:sldId id="426" r:id="rId167"/>
    <p:sldId id="439" r:id="rId168"/>
    <p:sldId id="1608" r:id="rId169"/>
    <p:sldId id="469" r:id="rId170"/>
    <p:sldId id="427" r:id="rId171"/>
    <p:sldId id="428" r:id="rId172"/>
    <p:sldId id="429" r:id="rId173"/>
    <p:sldId id="430" r:id="rId174"/>
    <p:sldId id="431" r:id="rId175"/>
    <p:sldId id="432" r:id="rId176"/>
    <p:sldId id="433" r:id="rId177"/>
    <p:sldId id="434" r:id="rId178"/>
    <p:sldId id="1607" r:id="rId179"/>
    <p:sldId id="367" r:id="rId180"/>
    <p:sldId id="435" r:id="rId181"/>
    <p:sldId id="405" r:id="rId182"/>
    <p:sldId id="490" r:id="rId183"/>
    <p:sldId id="407" r:id="rId184"/>
    <p:sldId id="406" r:id="rId185"/>
    <p:sldId id="1609" r:id="rId186"/>
    <p:sldId id="450" r:id="rId187"/>
    <p:sldId id="1606" r:id="rId188"/>
    <p:sldId id="376" r:id="rId189"/>
    <p:sldId id="402" r:id="rId190"/>
    <p:sldId id="378" r:id="rId191"/>
    <p:sldId id="404" r:id="rId192"/>
    <p:sldId id="440" r:id="rId193"/>
    <p:sldId id="408" r:id="rId194"/>
    <p:sldId id="1610" r:id="rId195"/>
    <p:sldId id="383" r:id="rId196"/>
    <p:sldId id="384" r:id="rId197"/>
    <p:sldId id="409" r:id="rId198"/>
    <p:sldId id="1611" r:id="rId199"/>
    <p:sldId id="1612" r:id="rId200"/>
    <p:sldId id="1613" r:id="rId201"/>
    <p:sldId id="1614" r:id="rId202"/>
    <p:sldId id="1615" r:id="rId203"/>
    <p:sldId id="4196" r:id="rId204"/>
    <p:sldId id="4199" r:id="rId205"/>
    <p:sldId id="397" r:id="rId206"/>
    <p:sldId id="4197" r:id="rId207"/>
    <p:sldId id="333" r:id="rId208"/>
    <p:sldId id="334" r:id="rId209"/>
    <p:sldId id="335" r:id="rId210"/>
    <p:sldId id="336" r:id="rId211"/>
    <p:sldId id="337" r:id="rId212"/>
    <p:sldId id="338" r:id="rId213"/>
    <p:sldId id="339" r:id="rId214"/>
    <p:sldId id="340" r:id="rId215"/>
    <p:sldId id="341" r:id="rId216"/>
    <p:sldId id="342" r:id="rId217"/>
    <p:sldId id="4198" r:id="rId218"/>
    <p:sldId id="398" r:id="rId219"/>
    <p:sldId id="345" r:id="rId220"/>
    <p:sldId id="4201" r:id="rId221"/>
    <p:sldId id="4202" r:id="rId222"/>
    <p:sldId id="4203" r:id="rId223"/>
    <p:sldId id="4204" r:id="rId224"/>
    <p:sldId id="347" r:id="rId225"/>
    <p:sldId id="350" r:id="rId226"/>
    <p:sldId id="4200" r:id="rId227"/>
    <p:sldId id="391" r:id="rId228"/>
    <p:sldId id="449" r:id="rId229"/>
    <p:sldId id="1162" r:id="rId230"/>
    <p:sldId id="260" r:id="rId231"/>
    <p:sldId id="261" r:id="rId232"/>
    <p:sldId id="266" r:id="rId233"/>
    <p:sldId id="400" r:id="rId234"/>
    <p:sldId id="268" r:id="rId235"/>
    <p:sldId id="392" r:id="rId236"/>
    <p:sldId id="393" r:id="rId23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7D5DCBA6-7CC1-B843-9408-90B3B06A88AC}">
          <p14:sldIdLst>
            <p14:sldId id="3871"/>
            <p14:sldId id="3872"/>
            <p14:sldId id="3873"/>
            <p14:sldId id="3874"/>
            <p14:sldId id="3875"/>
            <p14:sldId id="3876"/>
            <p14:sldId id="3877"/>
            <p14:sldId id="3878"/>
            <p14:sldId id="3879"/>
            <p14:sldId id="4176"/>
            <p14:sldId id="4177"/>
            <p14:sldId id="4178"/>
            <p14:sldId id="4179"/>
            <p14:sldId id="1147"/>
            <p14:sldId id="3796"/>
            <p14:sldId id="1150"/>
            <p14:sldId id="4180"/>
            <p14:sldId id="4181"/>
            <p14:sldId id="4182"/>
            <p14:sldId id="2485"/>
          </p14:sldIdLst>
        </p14:section>
        <p14:section name="Introduction" id="{4194AE01-AAF9-A74C-946D-2DE52527F934}">
          <p14:sldIdLst>
            <p14:sldId id="420"/>
            <p14:sldId id="421"/>
            <p14:sldId id="422"/>
            <p14:sldId id="290"/>
            <p14:sldId id="291"/>
            <p14:sldId id="292"/>
            <p14:sldId id="4148"/>
            <p14:sldId id="4208"/>
            <p14:sldId id="451"/>
            <p14:sldId id="446"/>
            <p14:sldId id="575"/>
            <p14:sldId id="458"/>
            <p14:sldId id="462"/>
            <p14:sldId id="3855"/>
            <p14:sldId id="3856"/>
            <p14:sldId id="3857"/>
            <p14:sldId id="453"/>
            <p14:sldId id="454"/>
            <p14:sldId id="4207"/>
            <p14:sldId id="371"/>
          </p14:sldIdLst>
        </p14:section>
        <p14:section name="Sermon" id="{D04543C1-486F-1047-BFEF-D46E0021A830}">
          <p14:sldIdLst>
            <p14:sldId id="4185"/>
            <p14:sldId id="3783"/>
            <p14:sldId id="3768"/>
            <p14:sldId id="3769"/>
            <p14:sldId id="3778"/>
            <p14:sldId id="3776"/>
            <p14:sldId id="3777"/>
            <p14:sldId id="3775"/>
            <p14:sldId id="3774"/>
            <p14:sldId id="3781"/>
            <p14:sldId id="3779"/>
            <p14:sldId id="3780"/>
            <p14:sldId id="3782"/>
            <p14:sldId id="4186"/>
            <p14:sldId id="1158"/>
            <p14:sldId id="424"/>
            <p14:sldId id="425"/>
            <p14:sldId id="4187"/>
            <p14:sldId id="4188"/>
            <p14:sldId id="278"/>
            <p14:sldId id="1617"/>
            <p14:sldId id="1618"/>
            <p14:sldId id="399"/>
            <p14:sldId id="423"/>
            <p14:sldId id="293"/>
            <p14:sldId id="294"/>
            <p14:sldId id="295"/>
            <p14:sldId id="296"/>
            <p14:sldId id="4192"/>
          </p14:sldIdLst>
        </p14:section>
        <p14:section name="Verses" id="{CA139A5A-6E11-1C43-9FCE-CCA6ADB13B63}">
          <p14:sldIdLst>
            <p14:sldId id="1154"/>
            <p14:sldId id="4189"/>
            <p14:sldId id="299"/>
            <p14:sldId id="300"/>
            <p14:sldId id="301"/>
            <p14:sldId id="302"/>
            <p14:sldId id="303"/>
            <p14:sldId id="304"/>
            <p14:sldId id="305"/>
            <p14:sldId id="306"/>
            <p14:sldId id="307"/>
            <p14:sldId id="308"/>
            <p14:sldId id="309"/>
            <p14:sldId id="310"/>
            <p14:sldId id="311"/>
            <p14:sldId id="312"/>
            <p14:sldId id="313"/>
            <p14:sldId id="314"/>
            <p14:sldId id="4193"/>
            <p14:sldId id="4194"/>
            <p14:sldId id="1155"/>
            <p14:sldId id="4190"/>
            <p14:sldId id="318"/>
            <p14:sldId id="319"/>
            <p14:sldId id="320"/>
            <p14:sldId id="321"/>
            <p14:sldId id="396"/>
            <p14:sldId id="322"/>
            <p14:sldId id="323"/>
            <p14:sldId id="324"/>
            <p14:sldId id="325"/>
            <p14:sldId id="326"/>
            <p14:sldId id="327"/>
            <p14:sldId id="328"/>
            <p14:sldId id="258"/>
            <p14:sldId id="329"/>
            <p14:sldId id="4205"/>
            <p14:sldId id="4206"/>
            <p14:sldId id="353"/>
            <p14:sldId id="426"/>
            <p14:sldId id="439"/>
            <p14:sldId id="1608"/>
            <p14:sldId id="469"/>
            <p14:sldId id="427"/>
            <p14:sldId id="428"/>
            <p14:sldId id="429"/>
            <p14:sldId id="430"/>
            <p14:sldId id="431"/>
            <p14:sldId id="432"/>
            <p14:sldId id="433"/>
            <p14:sldId id="434"/>
            <p14:sldId id="1607"/>
            <p14:sldId id="367"/>
            <p14:sldId id="435"/>
            <p14:sldId id="405"/>
            <p14:sldId id="490"/>
            <p14:sldId id="407"/>
            <p14:sldId id="406"/>
            <p14:sldId id="1609"/>
            <p14:sldId id="450"/>
            <p14:sldId id="1606"/>
            <p14:sldId id="376"/>
            <p14:sldId id="402"/>
            <p14:sldId id="378"/>
            <p14:sldId id="404"/>
            <p14:sldId id="440"/>
            <p14:sldId id="408"/>
            <p14:sldId id="1610"/>
            <p14:sldId id="383"/>
            <p14:sldId id="384"/>
            <p14:sldId id="409"/>
            <p14:sldId id="1611"/>
            <p14:sldId id="1612"/>
            <p14:sldId id="1613"/>
            <p14:sldId id="1614"/>
            <p14:sldId id="1615"/>
          </p14:sldIdLst>
        </p14:section>
        <p14:section name="Conclusion" id="{3AA0FE30-2AC9-DF4D-B42D-82D9B8903613}">
          <p14:sldIdLst>
            <p14:sldId id="4196"/>
            <p14:sldId id="4199"/>
            <p14:sldId id="397"/>
            <p14:sldId id="4197"/>
            <p14:sldId id="333"/>
            <p14:sldId id="334"/>
            <p14:sldId id="335"/>
            <p14:sldId id="336"/>
            <p14:sldId id="337"/>
            <p14:sldId id="338"/>
            <p14:sldId id="339"/>
            <p14:sldId id="340"/>
            <p14:sldId id="341"/>
            <p14:sldId id="342"/>
            <p14:sldId id="4198"/>
            <p14:sldId id="398"/>
            <p14:sldId id="345"/>
            <p14:sldId id="4201"/>
            <p14:sldId id="4202"/>
            <p14:sldId id="4203"/>
            <p14:sldId id="4204"/>
            <p14:sldId id="347"/>
            <p14:sldId id="350"/>
            <p14:sldId id="4200"/>
            <p14:sldId id="391"/>
            <p14:sldId id="449"/>
            <p14:sldId id="1162"/>
          </p14:sldIdLst>
        </p14:section>
        <p14:section name="Supplements" id="{8DA83F20-48B5-8F4D-923D-BA1D33DEF6F0}">
          <p14:sldIdLst>
            <p14:sldId id="260"/>
            <p14:sldId id="261"/>
            <p14:sldId id="266"/>
            <p14:sldId id="400"/>
            <p14:sldId id="268"/>
            <p14:sldId id="392"/>
            <p14:sldId id="39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0000"/>
    <a:srgbClr val="800080"/>
    <a:srgbClr val="000099"/>
    <a:srgbClr val="FF66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62"/>
    <p:restoredTop sz="86025"/>
  </p:normalViewPr>
  <p:slideViewPr>
    <p:cSldViewPr>
      <p:cViewPr varScale="1">
        <p:scale>
          <a:sx n="83" d="100"/>
          <a:sy n="83" d="100"/>
        </p:scale>
        <p:origin x="192" y="1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33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5.xml"/><Relationship Id="rId84" Type="http://schemas.openxmlformats.org/officeDocument/2006/relationships/slide" Target="slides/slide26.xml"/><Relationship Id="rId138" Type="http://schemas.openxmlformats.org/officeDocument/2006/relationships/slide" Target="slides/slide80.xml"/><Relationship Id="rId159" Type="http://schemas.openxmlformats.org/officeDocument/2006/relationships/slide" Target="slides/slide101.xml"/><Relationship Id="rId170" Type="http://schemas.openxmlformats.org/officeDocument/2006/relationships/slide" Target="slides/slide112.xml"/><Relationship Id="rId191" Type="http://schemas.openxmlformats.org/officeDocument/2006/relationships/slide" Target="slides/slide133.xml"/><Relationship Id="rId205" Type="http://schemas.openxmlformats.org/officeDocument/2006/relationships/slide" Target="slides/slide147.xml"/><Relationship Id="rId226" Type="http://schemas.openxmlformats.org/officeDocument/2006/relationships/slide" Target="slides/slide168.xml"/><Relationship Id="rId107" Type="http://schemas.openxmlformats.org/officeDocument/2006/relationships/slide" Target="slides/slide4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6.xml"/><Relationship Id="rId128" Type="http://schemas.openxmlformats.org/officeDocument/2006/relationships/slide" Target="slides/slide70.xml"/><Relationship Id="rId149" Type="http://schemas.openxmlformats.org/officeDocument/2006/relationships/slide" Target="slides/slide91.xml"/><Relationship Id="rId5" Type="http://schemas.openxmlformats.org/officeDocument/2006/relationships/slideMaster" Target="slideMasters/slideMaster5.xml"/><Relationship Id="rId95" Type="http://schemas.openxmlformats.org/officeDocument/2006/relationships/slide" Target="slides/slide37.xml"/><Relationship Id="rId160" Type="http://schemas.openxmlformats.org/officeDocument/2006/relationships/slide" Target="slides/slide102.xml"/><Relationship Id="rId181" Type="http://schemas.openxmlformats.org/officeDocument/2006/relationships/slide" Target="slides/slide123.xml"/><Relationship Id="rId216" Type="http://schemas.openxmlformats.org/officeDocument/2006/relationships/slide" Target="slides/slide158.xml"/><Relationship Id="rId237" Type="http://schemas.openxmlformats.org/officeDocument/2006/relationships/slide" Target="slides/slide17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6.xml"/><Relationship Id="rId118" Type="http://schemas.openxmlformats.org/officeDocument/2006/relationships/slide" Target="slides/slide60.xml"/><Relationship Id="rId139" Type="http://schemas.openxmlformats.org/officeDocument/2006/relationships/slide" Target="slides/slide81.xml"/><Relationship Id="rId85" Type="http://schemas.openxmlformats.org/officeDocument/2006/relationships/slide" Target="slides/slide27.xml"/><Relationship Id="rId150" Type="http://schemas.openxmlformats.org/officeDocument/2006/relationships/slide" Target="slides/slide92.xml"/><Relationship Id="rId171" Type="http://schemas.openxmlformats.org/officeDocument/2006/relationships/slide" Target="slides/slide113.xml"/><Relationship Id="rId192" Type="http://schemas.openxmlformats.org/officeDocument/2006/relationships/slide" Target="slides/slide134.xml"/><Relationship Id="rId206" Type="http://schemas.openxmlformats.org/officeDocument/2006/relationships/slide" Target="slides/slide148.xml"/><Relationship Id="rId227" Type="http://schemas.openxmlformats.org/officeDocument/2006/relationships/slide" Target="slides/slide16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0.xml"/><Relationship Id="rId129" Type="http://schemas.openxmlformats.org/officeDocument/2006/relationships/slide" Target="slides/slide71.xml"/><Relationship Id="rId54" Type="http://schemas.openxmlformats.org/officeDocument/2006/relationships/slideMaster" Target="slideMasters/slideMaster54.xml"/><Relationship Id="rId75" Type="http://schemas.openxmlformats.org/officeDocument/2006/relationships/slide" Target="slides/slide17.xml"/><Relationship Id="rId96" Type="http://schemas.openxmlformats.org/officeDocument/2006/relationships/slide" Target="slides/slide38.xml"/><Relationship Id="rId140" Type="http://schemas.openxmlformats.org/officeDocument/2006/relationships/slide" Target="slides/slide82.xml"/><Relationship Id="rId161" Type="http://schemas.openxmlformats.org/officeDocument/2006/relationships/slide" Target="slides/slide103.xml"/><Relationship Id="rId182" Type="http://schemas.openxmlformats.org/officeDocument/2006/relationships/slide" Target="slides/slide124.xml"/><Relationship Id="rId217" Type="http://schemas.openxmlformats.org/officeDocument/2006/relationships/slide" Target="slides/slide159.xml"/><Relationship Id="rId6" Type="http://schemas.openxmlformats.org/officeDocument/2006/relationships/slideMaster" Target="slideMasters/slideMaster6.xml"/><Relationship Id="rId238" Type="http://schemas.openxmlformats.org/officeDocument/2006/relationships/notesMaster" Target="notesMasters/notesMaster1.xml"/><Relationship Id="rId23" Type="http://schemas.openxmlformats.org/officeDocument/2006/relationships/slideMaster" Target="slideMasters/slideMaster23.xml"/><Relationship Id="rId119" Type="http://schemas.openxmlformats.org/officeDocument/2006/relationships/slide" Target="slides/slide61.xml"/><Relationship Id="rId44" Type="http://schemas.openxmlformats.org/officeDocument/2006/relationships/slideMaster" Target="slideMasters/slideMaster44.xml"/><Relationship Id="rId65" Type="http://schemas.openxmlformats.org/officeDocument/2006/relationships/slide" Target="slides/slide7.xml"/><Relationship Id="rId86" Type="http://schemas.openxmlformats.org/officeDocument/2006/relationships/slide" Target="slides/slide28.xml"/><Relationship Id="rId130" Type="http://schemas.openxmlformats.org/officeDocument/2006/relationships/slide" Target="slides/slide72.xml"/><Relationship Id="rId151" Type="http://schemas.openxmlformats.org/officeDocument/2006/relationships/slide" Target="slides/slide93.xml"/><Relationship Id="rId172" Type="http://schemas.openxmlformats.org/officeDocument/2006/relationships/slide" Target="slides/slide114.xml"/><Relationship Id="rId193" Type="http://schemas.openxmlformats.org/officeDocument/2006/relationships/slide" Target="slides/slide135.xml"/><Relationship Id="rId207" Type="http://schemas.openxmlformats.org/officeDocument/2006/relationships/slide" Target="slides/slide149.xml"/><Relationship Id="rId228" Type="http://schemas.openxmlformats.org/officeDocument/2006/relationships/slide" Target="slides/slide170.xml"/><Relationship Id="rId13" Type="http://schemas.openxmlformats.org/officeDocument/2006/relationships/slideMaster" Target="slideMasters/slideMaster13.xml"/><Relationship Id="rId109" Type="http://schemas.openxmlformats.org/officeDocument/2006/relationships/slide" Target="slides/slide5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8.xml"/><Relationship Id="rId97" Type="http://schemas.openxmlformats.org/officeDocument/2006/relationships/slide" Target="slides/slide39.xml"/><Relationship Id="rId120" Type="http://schemas.openxmlformats.org/officeDocument/2006/relationships/slide" Target="slides/slide62.xml"/><Relationship Id="rId141" Type="http://schemas.openxmlformats.org/officeDocument/2006/relationships/slide" Target="slides/slide83.xml"/><Relationship Id="rId7" Type="http://schemas.openxmlformats.org/officeDocument/2006/relationships/slideMaster" Target="slideMasters/slideMaster7.xml"/><Relationship Id="rId162" Type="http://schemas.openxmlformats.org/officeDocument/2006/relationships/slide" Target="slides/slide104.xml"/><Relationship Id="rId183" Type="http://schemas.openxmlformats.org/officeDocument/2006/relationships/slide" Target="slides/slide125.xml"/><Relationship Id="rId218" Type="http://schemas.openxmlformats.org/officeDocument/2006/relationships/slide" Target="slides/slide160.xml"/><Relationship Id="rId239"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8.xml"/><Relationship Id="rId87" Type="http://schemas.openxmlformats.org/officeDocument/2006/relationships/slide" Target="slides/slide29.xml"/><Relationship Id="rId110" Type="http://schemas.openxmlformats.org/officeDocument/2006/relationships/slide" Target="slides/slide52.xml"/><Relationship Id="rId131" Type="http://schemas.openxmlformats.org/officeDocument/2006/relationships/slide" Target="slides/slide73.xml"/><Relationship Id="rId152" Type="http://schemas.openxmlformats.org/officeDocument/2006/relationships/slide" Target="slides/slide94.xml"/><Relationship Id="rId173" Type="http://schemas.openxmlformats.org/officeDocument/2006/relationships/slide" Target="slides/slide115.xml"/><Relationship Id="rId194" Type="http://schemas.openxmlformats.org/officeDocument/2006/relationships/slide" Target="slides/slide136.xml"/><Relationship Id="rId208" Type="http://schemas.openxmlformats.org/officeDocument/2006/relationships/slide" Target="slides/slide150.xml"/><Relationship Id="rId229" Type="http://schemas.openxmlformats.org/officeDocument/2006/relationships/slide" Target="slides/slide171.xml"/><Relationship Id="rId240"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9.xml"/><Relationship Id="rId100" Type="http://schemas.openxmlformats.org/officeDocument/2006/relationships/slide" Target="slides/slide42.xml"/><Relationship Id="rId8" Type="http://schemas.openxmlformats.org/officeDocument/2006/relationships/slideMaster" Target="slideMasters/slideMaster8.xml"/><Relationship Id="rId98" Type="http://schemas.openxmlformats.org/officeDocument/2006/relationships/slide" Target="slides/slide40.xml"/><Relationship Id="rId121" Type="http://schemas.openxmlformats.org/officeDocument/2006/relationships/slide" Target="slides/slide63.xml"/><Relationship Id="rId142" Type="http://schemas.openxmlformats.org/officeDocument/2006/relationships/slide" Target="slides/slide84.xml"/><Relationship Id="rId163" Type="http://schemas.openxmlformats.org/officeDocument/2006/relationships/slide" Target="slides/slide105.xml"/><Relationship Id="rId184" Type="http://schemas.openxmlformats.org/officeDocument/2006/relationships/slide" Target="slides/slide126.xml"/><Relationship Id="rId219" Type="http://schemas.openxmlformats.org/officeDocument/2006/relationships/slide" Target="slides/slide161.xml"/><Relationship Id="rId230" Type="http://schemas.openxmlformats.org/officeDocument/2006/relationships/slide" Target="slides/slide17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9.xml"/><Relationship Id="rId88" Type="http://schemas.openxmlformats.org/officeDocument/2006/relationships/slide" Target="slides/slide30.xml"/><Relationship Id="rId111" Type="http://schemas.openxmlformats.org/officeDocument/2006/relationships/slide" Target="slides/slide53.xml"/><Relationship Id="rId132" Type="http://schemas.openxmlformats.org/officeDocument/2006/relationships/slide" Target="slides/slide74.xml"/><Relationship Id="rId153" Type="http://schemas.openxmlformats.org/officeDocument/2006/relationships/slide" Target="slides/slide95.xml"/><Relationship Id="rId174" Type="http://schemas.openxmlformats.org/officeDocument/2006/relationships/slide" Target="slides/slide116.xml"/><Relationship Id="rId195" Type="http://schemas.openxmlformats.org/officeDocument/2006/relationships/slide" Target="slides/slide137.xml"/><Relationship Id="rId209" Type="http://schemas.openxmlformats.org/officeDocument/2006/relationships/slide" Target="slides/slide151.xml"/><Relationship Id="rId220" Type="http://schemas.openxmlformats.org/officeDocument/2006/relationships/slide" Target="slides/slide162.xml"/><Relationship Id="rId241"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8.xml"/><Relationship Id="rId127" Type="http://schemas.openxmlformats.org/officeDocument/2006/relationships/slide" Target="slides/slide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5.xml"/><Relationship Id="rId78" Type="http://schemas.openxmlformats.org/officeDocument/2006/relationships/slide" Target="slides/slide20.xml"/><Relationship Id="rId94" Type="http://schemas.openxmlformats.org/officeDocument/2006/relationships/slide" Target="slides/slide36.xml"/><Relationship Id="rId99" Type="http://schemas.openxmlformats.org/officeDocument/2006/relationships/slide" Target="slides/slide41.xml"/><Relationship Id="rId101" Type="http://schemas.openxmlformats.org/officeDocument/2006/relationships/slide" Target="slides/slide43.xml"/><Relationship Id="rId122" Type="http://schemas.openxmlformats.org/officeDocument/2006/relationships/slide" Target="slides/slide64.xml"/><Relationship Id="rId143" Type="http://schemas.openxmlformats.org/officeDocument/2006/relationships/slide" Target="slides/slide85.xml"/><Relationship Id="rId148" Type="http://schemas.openxmlformats.org/officeDocument/2006/relationships/slide" Target="slides/slide90.xml"/><Relationship Id="rId164" Type="http://schemas.openxmlformats.org/officeDocument/2006/relationships/slide" Target="slides/slide106.xml"/><Relationship Id="rId169" Type="http://schemas.openxmlformats.org/officeDocument/2006/relationships/slide" Target="slides/slide111.xml"/><Relationship Id="rId185"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2.xml"/><Relationship Id="rId210" Type="http://schemas.openxmlformats.org/officeDocument/2006/relationships/slide" Target="slides/slide152.xml"/><Relationship Id="rId215" Type="http://schemas.openxmlformats.org/officeDocument/2006/relationships/slide" Target="slides/slide157.xml"/><Relationship Id="rId236" Type="http://schemas.openxmlformats.org/officeDocument/2006/relationships/slide" Target="slides/slide178.xml"/><Relationship Id="rId26" Type="http://schemas.openxmlformats.org/officeDocument/2006/relationships/slideMaster" Target="slideMasters/slideMaster26.xml"/><Relationship Id="rId231" Type="http://schemas.openxmlformats.org/officeDocument/2006/relationships/slide" Target="slides/slide173.xml"/><Relationship Id="rId47" Type="http://schemas.openxmlformats.org/officeDocument/2006/relationships/slideMaster" Target="slideMasters/slideMaster47.xml"/><Relationship Id="rId68" Type="http://schemas.openxmlformats.org/officeDocument/2006/relationships/slide" Target="slides/slide10.xml"/><Relationship Id="rId89" Type="http://schemas.openxmlformats.org/officeDocument/2006/relationships/slide" Target="slides/slide31.xml"/><Relationship Id="rId112" Type="http://schemas.openxmlformats.org/officeDocument/2006/relationships/slide" Target="slides/slide54.xml"/><Relationship Id="rId133" Type="http://schemas.openxmlformats.org/officeDocument/2006/relationships/slide" Target="slides/slide75.xml"/><Relationship Id="rId154" Type="http://schemas.openxmlformats.org/officeDocument/2006/relationships/slide" Target="slides/slide96.xml"/><Relationship Id="rId175" Type="http://schemas.openxmlformats.org/officeDocument/2006/relationships/slide" Target="slides/slide117.xml"/><Relationship Id="rId196" Type="http://schemas.openxmlformats.org/officeDocument/2006/relationships/slide" Target="slides/slide138.xml"/><Relationship Id="rId200" Type="http://schemas.openxmlformats.org/officeDocument/2006/relationships/slide" Target="slides/slide142.xml"/><Relationship Id="rId16" Type="http://schemas.openxmlformats.org/officeDocument/2006/relationships/slideMaster" Target="slideMasters/slideMaster16.xml"/><Relationship Id="rId221" Type="http://schemas.openxmlformats.org/officeDocument/2006/relationships/slide" Target="slides/slide163.xml"/><Relationship Id="rId242"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1.xml"/><Relationship Id="rId102" Type="http://schemas.openxmlformats.org/officeDocument/2006/relationships/slide" Target="slides/slide44.xml"/><Relationship Id="rId123" Type="http://schemas.openxmlformats.org/officeDocument/2006/relationships/slide" Target="slides/slide65.xml"/><Relationship Id="rId144" Type="http://schemas.openxmlformats.org/officeDocument/2006/relationships/slide" Target="slides/slide86.xml"/><Relationship Id="rId90" Type="http://schemas.openxmlformats.org/officeDocument/2006/relationships/slide" Target="slides/slide32.xml"/><Relationship Id="rId165" Type="http://schemas.openxmlformats.org/officeDocument/2006/relationships/slide" Target="slides/slide107.xml"/><Relationship Id="rId186" Type="http://schemas.openxmlformats.org/officeDocument/2006/relationships/slide" Target="slides/slide128.xml"/><Relationship Id="rId211" Type="http://schemas.openxmlformats.org/officeDocument/2006/relationships/slide" Target="slides/slide153.xml"/><Relationship Id="rId232" Type="http://schemas.openxmlformats.org/officeDocument/2006/relationships/slide" Target="slides/slide17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1.xml"/><Relationship Id="rId113" Type="http://schemas.openxmlformats.org/officeDocument/2006/relationships/slide" Target="slides/slide55.xml"/><Relationship Id="rId134" Type="http://schemas.openxmlformats.org/officeDocument/2006/relationships/slide" Target="slides/slide76.xml"/><Relationship Id="rId80" Type="http://schemas.openxmlformats.org/officeDocument/2006/relationships/slide" Target="slides/slide22.xml"/><Relationship Id="rId155" Type="http://schemas.openxmlformats.org/officeDocument/2006/relationships/slide" Target="slides/slide97.xml"/><Relationship Id="rId176" Type="http://schemas.openxmlformats.org/officeDocument/2006/relationships/slide" Target="slides/slide118.xml"/><Relationship Id="rId197" Type="http://schemas.openxmlformats.org/officeDocument/2006/relationships/slide" Target="slides/slide139.xml"/><Relationship Id="rId201" Type="http://schemas.openxmlformats.org/officeDocument/2006/relationships/slide" Target="slides/slide143.xml"/><Relationship Id="rId222" Type="http://schemas.openxmlformats.org/officeDocument/2006/relationships/slide" Target="slides/slide16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xml"/><Relationship Id="rId103" Type="http://schemas.openxmlformats.org/officeDocument/2006/relationships/slide" Target="slides/slide45.xml"/><Relationship Id="rId124" Type="http://schemas.openxmlformats.org/officeDocument/2006/relationships/slide" Target="slides/slide66.xml"/><Relationship Id="rId70" Type="http://schemas.openxmlformats.org/officeDocument/2006/relationships/slide" Target="slides/slide12.xml"/><Relationship Id="rId91" Type="http://schemas.openxmlformats.org/officeDocument/2006/relationships/slide" Target="slides/slide33.xml"/><Relationship Id="rId145" Type="http://schemas.openxmlformats.org/officeDocument/2006/relationships/slide" Target="slides/slide87.xml"/><Relationship Id="rId166" Type="http://schemas.openxmlformats.org/officeDocument/2006/relationships/slide" Target="slides/slide108.xml"/><Relationship Id="rId187" Type="http://schemas.openxmlformats.org/officeDocument/2006/relationships/slide" Target="slides/slide129.xml"/><Relationship Id="rId1" Type="http://schemas.openxmlformats.org/officeDocument/2006/relationships/slideMaster" Target="slideMasters/slideMaster1.xml"/><Relationship Id="rId212" Type="http://schemas.openxmlformats.org/officeDocument/2006/relationships/slide" Target="slides/slide154.xml"/><Relationship Id="rId233" Type="http://schemas.openxmlformats.org/officeDocument/2006/relationships/slide" Target="slides/slide17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6.xml"/><Relationship Id="rId60" Type="http://schemas.openxmlformats.org/officeDocument/2006/relationships/slide" Target="slides/slide2.xml"/><Relationship Id="rId81" Type="http://schemas.openxmlformats.org/officeDocument/2006/relationships/slide" Target="slides/slide23.xml"/><Relationship Id="rId135" Type="http://schemas.openxmlformats.org/officeDocument/2006/relationships/slide" Target="slides/slide77.xml"/><Relationship Id="rId156" Type="http://schemas.openxmlformats.org/officeDocument/2006/relationships/slide" Target="slides/slide98.xml"/><Relationship Id="rId177" Type="http://schemas.openxmlformats.org/officeDocument/2006/relationships/slide" Target="slides/slide119.xml"/><Relationship Id="rId198" Type="http://schemas.openxmlformats.org/officeDocument/2006/relationships/slide" Target="slides/slide140.xml"/><Relationship Id="rId202" Type="http://schemas.openxmlformats.org/officeDocument/2006/relationships/slide" Target="slides/slide144.xml"/><Relationship Id="rId223" Type="http://schemas.openxmlformats.org/officeDocument/2006/relationships/slide" Target="slides/slide16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6.xml"/><Relationship Id="rId125" Type="http://schemas.openxmlformats.org/officeDocument/2006/relationships/slide" Target="slides/slide67.xml"/><Relationship Id="rId146" Type="http://schemas.openxmlformats.org/officeDocument/2006/relationships/slide" Target="slides/slide88.xml"/><Relationship Id="rId167" Type="http://schemas.openxmlformats.org/officeDocument/2006/relationships/slide" Target="slides/slide109.xml"/><Relationship Id="rId188" Type="http://schemas.openxmlformats.org/officeDocument/2006/relationships/slide" Target="slides/slide130.xml"/><Relationship Id="rId71" Type="http://schemas.openxmlformats.org/officeDocument/2006/relationships/slide" Target="slides/slide13.xml"/><Relationship Id="rId92" Type="http://schemas.openxmlformats.org/officeDocument/2006/relationships/slide" Target="slides/slide34.xml"/><Relationship Id="rId213" Type="http://schemas.openxmlformats.org/officeDocument/2006/relationships/slide" Target="slides/slide155.xml"/><Relationship Id="rId234" Type="http://schemas.openxmlformats.org/officeDocument/2006/relationships/slide" Target="slides/slide17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7.xml"/><Relationship Id="rId136" Type="http://schemas.openxmlformats.org/officeDocument/2006/relationships/slide" Target="slides/slide78.xml"/><Relationship Id="rId157" Type="http://schemas.openxmlformats.org/officeDocument/2006/relationships/slide" Target="slides/slide99.xml"/><Relationship Id="rId178" Type="http://schemas.openxmlformats.org/officeDocument/2006/relationships/slide" Target="slides/slide120.xml"/><Relationship Id="rId61" Type="http://schemas.openxmlformats.org/officeDocument/2006/relationships/slide" Target="slides/slide3.xml"/><Relationship Id="rId82" Type="http://schemas.openxmlformats.org/officeDocument/2006/relationships/slide" Target="slides/slide24.xml"/><Relationship Id="rId199" Type="http://schemas.openxmlformats.org/officeDocument/2006/relationships/slide" Target="slides/slide141.xml"/><Relationship Id="rId203" Type="http://schemas.openxmlformats.org/officeDocument/2006/relationships/slide" Target="slides/slide145.xml"/><Relationship Id="rId19" Type="http://schemas.openxmlformats.org/officeDocument/2006/relationships/slideMaster" Target="slideMasters/slideMaster19.xml"/><Relationship Id="rId224" Type="http://schemas.openxmlformats.org/officeDocument/2006/relationships/slide" Target="slides/slide166.xml"/><Relationship Id="rId30" Type="http://schemas.openxmlformats.org/officeDocument/2006/relationships/slideMaster" Target="slideMasters/slideMaster30.xml"/><Relationship Id="rId105" Type="http://schemas.openxmlformats.org/officeDocument/2006/relationships/slide" Target="slides/slide47.xml"/><Relationship Id="rId126" Type="http://schemas.openxmlformats.org/officeDocument/2006/relationships/slide" Target="slides/slide68.xml"/><Relationship Id="rId147" Type="http://schemas.openxmlformats.org/officeDocument/2006/relationships/slide" Target="slides/slide89.xml"/><Relationship Id="rId168" Type="http://schemas.openxmlformats.org/officeDocument/2006/relationships/slide" Target="slides/slide110.xml"/><Relationship Id="rId51" Type="http://schemas.openxmlformats.org/officeDocument/2006/relationships/slideMaster" Target="slideMasters/slideMaster51.xml"/><Relationship Id="rId72" Type="http://schemas.openxmlformats.org/officeDocument/2006/relationships/slide" Target="slides/slide14.xml"/><Relationship Id="rId93" Type="http://schemas.openxmlformats.org/officeDocument/2006/relationships/slide" Target="slides/slide35.xml"/><Relationship Id="rId189" Type="http://schemas.openxmlformats.org/officeDocument/2006/relationships/slide" Target="slides/slide131.xml"/><Relationship Id="rId3" Type="http://schemas.openxmlformats.org/officeDocument/2006/relationships/slideMaster" Target="slideMasters/slideMaster3.xml"/><Relationship Id="rId214" Type="http://schemas.openxmlformats.org/officeDocument/2006/relationships/slide" Target="slides/slide156.xml"/><Relationship Id="rId235" Type="http://schemas.openxmlformats.org/officeDocument/2006/relationships/slide" Target="slides/slide177.xml"/><Relationship Id="rId116" Type="http://schemas.openxmlformats.org/officeDocument/2006/relationships/slide" Target="slides/slide58.xml"/><Relationship Id="rId137" Type="http://schemas.openxmlformats.org/officeDocument/2006/relationships/slide" Target="slides/slide79.xml"/><Relationship Id="rId158"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4.xml"/><Relationship Id="rId83" Type="http://schemas.openxmlformats.org/officeDocument/2006/relationships/slide" Target="slides/slide25.xml"/><Relationship Id="rId179" Type="http://schemas.openxmlformats.org/officeDocument/2006/relationships/slide" Target="slides/slide121.xml"/><Relationship Id="rId190" Type="http://schemas.openxmlformats.org/officeDocument/2006/relationships/slide" Target="slides/slide132.xml"/><Relationship Id="rId204" Type="http://schemas.openxmlformats.org/officeDocument/2006/relationships/slide" Target="slides/slide146.xml"/><Relationship Id="rId225" Type="http://schemas.openxmlformats.org/officeDocument/2006/relationships/slide" Target="slides/slide167.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en-US"/>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08404828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2131026648"/>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zh-CN" altLang="en-US" dirty="0"/>
            <a:t>埋葬</a:t>
          </a:r>
          <a:endParaRPr lang="en-GB" dirty="0"/>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zh-CN" altLang="en-US" dirty="0"/>
            <a:t>复活</a:t>
          </a:r>
          <a:endParaRPr lang="en-US" dirty="0"/>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zh-CN" altLang="en-US" dirty="0"/>
            <a:t>死亡</a:t>
          </a:r>
          <a:endParaRPr lang="en-US" dirty="0"/>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3A7CFC2A-B0C6-A141-AF0B-E209E2B76555}" type="presOf" srcId="{7D473E2F-916C-E843-9FD7-3FA101C1CDBB}" destId="{6B5BD606-BF8F-BF4B-9313-F2FFFC4E6B8D}" srcOrd="0" destOrd="0" presId="urn:microsoft.com/office/officeart/2005/8/layout/cycle8"/>
    <dgm:cxn modelId="{A1E3323B-2878-F546-BD0C-A0BE31FF85EA}" type="presOf" srcId="{1761BF22-3663-6943-BC98-EA3FB97FC333}" destId="{62C367AA-B91C-A148-B86A-FB79D3F4E72B}" srcOrd="1" destOrd="0" presId="urn:microsoft.com/office/officeart/2005/8/layout/cycle8"/>
    <dgm:cxn modelId="{1031B25D-B99D-EB4A-87C5-1105DFB2CA04}" type="presOf" srcId="{E6F53C06-4E31-D040-8F03-EF703A04D14F}" destId="{7B602E98-C876-8342-BB3E-8277BEFF1E6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84705371-561B-8C42-B38E-193289AE342C}" type="presOf" srcId="{1761BF22-3663-6943-BC98-EA3FB97FC333}" destId="{7A1F332F-0EF0-AC41-905E-4CA0527D6167}" srcOrd="0" destOrd="0" presId="urn:microsoft.com/office/officeart/2005/8/layout/cycle8"/>
    <dgm:cxn modelId="{D5A3A091-5F9D-A040-86BE-93DFBAFBCED2}" type="presOf" srcId="{7D473E2F-916C-E843-9FD7-3FA101C1CDBB}" destId="{FD319245-54BA-8048-A706-9373F34590BA}" srcOrd="1" destOrd="0" presId="urn:microsoft.com/office/officeart/2005/8/layout/cycle8"/>
    <dgm:cxn modelId="{A1C0DFB2-D597-204C-A489-723B125323F7}" type="presOf" srcId="{C3740528-2A0E-7A44-A71D-1AD106D92C0C}" destId="{9384EA35-9B61-C346-BDBD-964737CBBFD8}" srcOrd="0" destOrd="0" presId="urn:microsoft.com/office/officeart/2005/8/layout/cycle8"/>
    <dgm:cxn modelId="{69B543D7-A2F9-C04D-9A78-EBE1C33159A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9E6A72D6-0FD2-BC4B-A968-5A6E34A0E8BA}" type="presParOf" srcId="{7B602E98-C876-8342-BB3E-8277BEFF1E68}" destId="{9384EA35-9B61-C346-BDBD-964737CBBFD8}" srcOrd="0" destOrd="0" presId="urn:microsoft.com/office/officeart/2005/8/layout/cycle8"/>
    <dgm:cxn modelId="{545CF16D-A9D0-B342-AC59-AB2FE6F8FDF2}" type="presParOf" srcId="{7B602E98-C876-8342-BB3E-8277BEFF1E68}" destId="{379C2E45-9820-9F4F-A5F0-A154F1E06CE9}" srcOrd="1" destOrd="0" presId="urn:microsoft.com/office/officeart/2005/8/layout/cycle8"/>
    <dgm:cxn modelId="{12A6CBFB-420D-2249-9D08-F3E7B7D54472}" type="presParOf" srcId="{7B602E98-C876-8342-BB3E-8277BEFF1E68}" destId="{59781E3A-25AB-F041-8955-CC4D3E9F5ED6}" srcOrd="2" destOrd="0" presId="urn:microsoft.com/office/officeart/2005/8/layout/cycle8"/>
    <dgm:cxn modelId="{FA278FCC-F871-B14E-985E-73C3265DED75}" type="presParOf" srcId="{7B602E98-C876-8342-BB3E-8277BEFF1E68}" destId="{0CC4020D-20E9-C24E-A593-B54EE7503880}" srcOrd="3" destOrd="0" presId="urn:microsoft.com/office/officeart/2005/8/layout/cycle8"/>
    <dgm:cxn modelId="{7DA34D11-4433-724A-B41C-F2B2BA02C1AD}" type="presParOf" srcId="{7B602E98-C876-8342-BB3E-8277BEFF1E68}" destId="{6B5BD606-BF8F-BF4B-9313-F2FFFC4E6B8D}" srcOrd="4" destOrd="0" presId="urn:microsoft.com/office/officeart/2005/8/layout/cycle8"/>
    <dgm:cxn modelId="{F3E014B7-AD18-F648-A5C5-D822B7D4E9EE}" type="presParOf" srcId="{7B602E98-C876-8342-BB3E-8277BEFF1E68}" destId="{CB15719B-A3AD-B841-AC13-055D2CC4E00B}" srcOrd="5" destOrd="0" presId="urn:microsoft.com/office/officeart/2005/8/layout/cycle8"/>
    <dgm:cxn modelId="{ADD959C5-FF17-4840-B4D1-46648A67D4EF}" type="presParOf" srcId="{7B602E98-C876-8342-BB3E-8277BEFF1E68}" destId="{7980E43A-6F66-4245-AB55-5CEB3C5AFC88}" srcOrd="6" destOrd="0" presId="urn:microsoft.com/office/officeart/2005/8/layout/cycle8"/>
    <dgm:cxn modelId="{724B739C-8AE7-2A42-A8C0-211E5FED878D}" type="presParOf" srcId="{7B602E98-C876-8342-BB3E-8277BEFF1E68}" destId="{FD319245-54BA-8048-A706-9373F34590BA}" srcOrd="7" destOrd="0" presId="urn:microsoft.com/office/officeart/2005/8/layout/cycle8"/>
    <dgm:cxn modelId="{C5D1F6B1-A1DC-EC49-9A23-E41CE81500A0}" type="presParOf" srcId="{7B602E98-C876-8342-BB3E-8277BEFF1E68}" destId="{7A1F332F-0EF0-AC41-905E-4CA0527D6167}" srcOrd="8" destOrd="0" presId="urn:microsoft.com/office/officeart/2005/8/layout/cycle8"/>
    <dgm:cxn modelId="{C23929E7-9B78-4041-9432-770728EC5B76}" type="presParOf" srcId="{7B602E98-C876-8342-BB3E-8277BEFF1E68}" destId="{9D4ED958-D52A-C446-ACAE-990A24F506D2}" srcOrd="9" destOrd="0" presId="urn:microsoft.com/office/officeart/2005/8/layout/cycle8"/>
    <dgm:cxn modelId="{B449407C-CEAB-9544-AF11-F506713DC96F}" type="presParOf" srcId="{7B602E98-C876-8342-BB3E-8277BEFF1E68}" destId="{2C99F39D-B4E7-7944-8D0B-FDAAB2E0F7D2}" srcOrd="10" destOrd="0" presId="urn:microsoft.com/office/officeart/2005/8/layout/cycle8"/>
    <dgm:cxn modelId="{18912FA7-B9F7-524B-8C2C-633C619D7125}" type="presParOf" srcId="{7B602E98-C876-8342-BB3E-8277BEFF1E68}" destId="{62C367AA-B91C-A148-B86A-FB79D3F4E72B}" srcOrd="11" destOrd="0" presId="urn:microsoft.com/office/officeart/2005/8/layout/cycle8"/>
    <dgm:cxn modelId="{2E21C961-3DB9-3744-9FF2-5B80976A7E00}" type="presParOf" srcId="{7B602E98-C876-8342-BB3E-8277BEFF1E68}" destId="{436E2647-1ED5-3148-9666-10A54B791D68}" srcOrd="12" destOrd="0" presId="urn:microsoft.com/office/officeart/2005/8/layout/cycle8"/>
    <dgm:cxn modelId="{0B734B43-67EC-3244-8FE4-90C168A2BCFD}" type="presParOf" srcId="{7B602E98-C876-8342-BB3E-8277BEFF1E68}" destId="{EBECA5EC-E10B-6541-880B-794BFF59D527}" srcOrd="13" destOrd="0" presId="urn:microsoft.com/office/officeart/2005/8/layout/cycle8"/>
    <dgm:cxn modelId="{490E322C-0EC1-9E46-BC95-048EE2B2DEEA}"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zh-CN" altLang="en-US" sz="5200" kern="1200" dirty="0"/>
            <a:t>死亡</a:t>
          </a:r>
          <a:endParaRPr lang="en-US" sz="5200" kern="1200" dirty="0"/>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zh-CN" altLang="en-US" sz="5200" kern="1200" dirty="0"/>
            <a:t>埋葬</a:t>
          </a:r>
          <a:endParaRPr lang="en-GB" sz="5200" kern="1200" dirty="0"/>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r>
            <a:rPr lang="zh-CN" altLang="en-US" sz="5200" kern="1200" dirty="0"/>
            <a:t>复活</a:t>
          </a:r>
          <a:endParaRPr lang="en-US" sz="5200" kern="1200" dirty="0"/>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vl1pPr>
          </a:lstStyle>
          <a:p>
            <a:endParaRPr lang="en-US" alt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vl1pPr>
          </a:lstStyle>
          <a:p>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vl1pPr>
          </a:lstStyle>
          <a:p>
            <a:endParaRPr lang="en-US" alt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fld id="{53277E51-7F9F-4922-8DAB-DBBA0A82E054}" type="slidenum">
              <a:rPr lang="en-US" altLang="en-US"/>
              <a:pPr/>
              <a:t>‹#›</a:t>
            </a:fld>
            <a:endParaRPr lang="en-US" altLang="en-US"/>
          </a:p>
        </p:txBody>
      </p:sp>
    </p:spTree>
    <p:extLst>
      <p:ext uri="{BB962C8B-B14F-4D97-AF65-F5344CB8AC3E}">
        <p14:creationId xmlns:p14="http://schemas.microsoft.com/office/powerpoint/2010/main" val="1040031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165.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dj.iciba.com/%E4%BB%8A/"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dj.iciba.com/%E5%9C%9F%E8%80%B3%E5%85%B6/"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christianitytoday.com/ct/2014/march-web-only/world-vision-why-hiring-gay-christians-same-sex-marriage.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facebook.com/sharer/sharer.php?u=http://www.theguardian.com/society/2014/apr/03/world-vision-board-member-quits-gay-marriage-hiring" TargetMode="External"/><Relationship Id="rId7" Type="http://schemas.openxmlformats.org/officeDocument/2006/relationships/hyperlink" Target="http://www.theguardian.com/world/2014/mar/27/world-vision-same-sex-marriages-policy"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www.theguardian.com/society/2014/apr/03/world-vision-board-member-quits-gay-marriage-hiring#start-of-comments" TargetMode="External"/><Relationship Id="rId5" Type="http://schemas.openxmlformats.org/officeDocument/2006/relationships/hyperlink" Target="http://www.theguardian.com/" TargetMode="External"/><Relationship Id="rId4" Type="http://schemas.openxmlformats.org/officeDocument/2006/relationships/hyperlink" Target="http://www.theguardian.com/society/2014/apr/03/world-vision-board-member-quits-gay-marriage-hiring"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98126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37463702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96112C-853B-4DFE-A1C0-46F659702466}"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endParaRPr>
          </a:p>
        </p:txBody>
      </p:sp>
      <p:sp>
        <p:nvSpPr>
          <p:cNvPr id="766978" name="Rectangle 2"/>
          <p:cNvSpPr>
            <a:spLocks noGrp="1" noRot="1" noChangeAspect="1" noChangeArrowheads="1" noTextEdit="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latin typeface="Times New Roman" pitchFamily="-112" charset="0"/>
              <a:ea typeface="ＭＳ Ｐゴシック" pitchFamily="-108" charset="-128"/>
              <a:cs typeface="ＭＳ Ｐゴシック" pitchFamily="-108" charset="-128"/>
            </a:endParaRPr>
          </a:p>
          <a:p>
            <a:r>
              <a:rPr lang="en-US" sz="1200" kern="1200" dirty="0">
                <a:solidFill>
                  <a:schemeClr val="tx1"/>
                </a:solidFill>
                <a:latin typeface="Times New Roman" pitchFamily="-112" charset="0"/>
                <a:ea typeface="ＭＳ Ｐゴシック" pitchFamily="-108" charset="-128"/>
                <a:cs typeface="ＭＳ Ｐゴシック" pitchFamily="-108" charset="-128"/>
              </a:rPr>
              <a:t>These 2 slides translated into Chinese using </a:t>
            </a:r>
            <a:r>
              <a:rPr lang="en-US" sz="1200" kern="1200">
                <a:solidFill>
                  <a:schemeClr val="tx1"/>
                </a:solidFill>
                <a:latin typeface="Times New Roman" pitchFamily="-112" charset="0"/>
                <a:ea typeface="ＭＳ Ｐゴシック" pitchFamily="-108" charset="-128"/>
                <a:cs typeface="ＭＳ Ｐゴシック" pitchFamily="-108" charset="-128"/>
              </a:rPr>
              <a:t>Google translator: </a:t>
            </a:r>
            <a:r>
              <a:rPr lang="en-US" sz="1200" kern="1200" dirty="0">
                <a:solidFill>
                  <a:schemeClr val="tx1"/>
                </a:solidFill>
                <a:latin typeface="Times New Roman" pitchFamily="-112" charset="0"/>
                <a:ea typeface="ＭＳ Ｐゴシック" pitchFamily="-108" charset="-128"/>
                <a:cs typeface="ＭＳ Ｐゴシック" pitchFamily="-108" charset="-128"/>
              </a:rPr>
              <a:t>36, 149</a:t>
            </a:r>
            <a:endParaRPr lang="zh-CN" altLang="en-US" dirty="0">
              <a:ea typeface="SimSun" pitchFamily="2" charset="-122"/>
            </a:endParaRPr>
          </a:p>
        </p:txBody>
      </p:sp>
    </p:spTree>
    <p:extLst>
      <p:ext uri="{BB962C8B-B14F-4D97-AF65-F5344CB8AC3E}">
        <p14:creationId xmlns:p14="http://schemas.microsoft.com/office/powerpoint/2010/main" val="24995639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378662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136</a:t>
            </a:fld>
            <a:endParaRPr lang="en-US" sz="1200">
              <a:solidFill>
                <a:prstClr val="black"/>
              </a:solidFill>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899124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138</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B530766-A2C4-6041-9665-5A616800F0B0}" type="slidenum">
              <a:rPr lang="en-US" sz="1200" smtClean="0">
                <a:solidFill>
                  <a:prstClr val="black"/>
                </a:solidFill>
              </a:rPr>
              <a:pPr algn="r" eaLnBrk="0" hangingPunct="0"/>
              <a:t>138</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139</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6D4D169-871D-534A-ABB5-01047FD1F639}" type="slidenum">
              <a:rPr lang="en-US" sz="1200" smtClean="0">
                <a:solidFill>
                  <a:prstClr val="black"/>
                </a:solidFill>
              </a:rPr>
              <a:pPr algn="r" eaLnBrk="0" hangingPunct="0"/>
              <a:t>139</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140</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42799130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045941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34116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906101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757946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762527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3100908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11888516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6603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21520934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10177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17454431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500042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C4CB1-56EB-4F44-B63E-5A149E646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534421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363359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15480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hlinkClick r:id="rId3"/>
              </a:rPr>
              <a:t>"Russell Crowe hits </a:t>
            </a:r>
            <a:r>
              <a:rPr lang="fr-FR" dirty="0">
                <a:hlinkClick r:id="rId3"/>
              </a:rPr>
              <a:t>'</a:t>
            </a:r>
            <a:r>
              <a:rPr lang="en-US" dirty="0">
                <a:hlinkClick r:id="rId3"/>
              </a:rPr>
              <a:t>Noah</a:t>
            </a:r>
            <a:r>
              <a:rPr lang="fr-FR" dirty="0">
                <a:hlinkClick r:id="rId3"/>
              </a:rPr>
              <a:t>'</a:t>
            </a:r>
            <a:r>
              <a:rPr lang="en-US" dirty="0">
                <a:hlinkClick r:id="rId3"/>
              </a:rPr>
              <a:t> critics: </a:t>
            </a:r>
            <a:r>
              <a:rPr lang="fr-FR" dirty="0">
                <a:hlinkClick r:id="rId3"/>
              </a:rPr>
              <a:t>'</a:t>
            </a:r>
            <a:r>
              <a:rPr lang="en-US" dirty="0">
                <a:hlinkClick r:id="rId3"/>
              </a:rPr>
              <a:t>Bordering on absolute stupidity</a:t>
            </a:r>
            <a:r>
              <a:rPr lang="fr-FR" dirty="0">
                <a:hlinkClick r:id="rId3"/>
              </a:rPr>
              <a:t>'</a:t>
            </a:r>
            <a:r>
              <a:rPr lang="en-US" dirty="0">
                <a:hlinkClick r:id="rId3"/>
              </a:rPr>
              <a:t>"</a:t>
            </a:r>
            <a:r>
              <a:rPr lang="en-US" dirty="0"/>
              <a:t>. </a:t>
            </a:r>
            <a:r>
              <a:rPr lang="en-US" dirty="0">
                <a:hlinkClick r:id="rId4" tooltip="The Washington Times"/>
              </a:rPr>
              <a:t>The Washington Times</a:t>
            </a:r>
            <a:r>
              <a:rPr lang="en-US" dirty="0"/>
              <a:t>. March 27, 2014. Retrieved March 27, 2014;</a:t>
            </a:r>
            <a:r>
              <a:rPr lang="en-US" baseline="0" dirty="0"/>
              <a:t> cited at Wikipedia, "Noah (movie)."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65146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66A9C1-E42B-9F4A-963A-948D484ABE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678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http://</a:t>
            </a:r>
            <a:r>
              <a:rPr lang="en-US" altLang="zh-CN" dirty="0" err="1">
                <a:latin typeface="Arial" charset="0"/>
                <a:ea typeface="ＭＳ Ｐゴシック" charset="0"/>
                <a:cs typeface="Times New Roman" charset="0"/>
              </a:rPr>
              <a:t>www.refiningtruth.com</a:t>
            </a:r>
            <a:r>
              <a:rPr lang="en-US" altLang="zh-CN" dirty="0">
                <a:latin typeface="Arial" charset="0"/>
                <a:ea typeface="ＭＳ Ｐゴシック" charset="0"/>
                <a:cs typeface="Times New Roman" charset="0"/>
              </a:rPr>
              <a:t>/noah-genesis-6-facts/</a:t>
            </a:r>
          </a:p>
        </p:txBody>
      </p:sp>
    </p:spTree>
    <p:extLst>
      <p:ext uri="{BB962C8B-B14F-4D97-AF65-F5344CB8AC3E}">
        <p14:creationId xmlns:p14="http://schemas.microsoft.com/office/powerpoint/2010/main" val="2327168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D443B5-16A5-CC46-894D-6FC78C55987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ＭＳ Ｐゴシック" charset="0"/>
              <a:cs typeface="Times New Roman" charset="0"/>
            </a:endParaRPr>
          </a:p>
        </p:txBody>
      </p:sp>
    </p:spTree>
    <p:extLst>
      <p:ext uri="{BB962C8B-B14F-4D97-AF65-F5344CB8AC3E}">
        <p14:creationId xmlns:p14="http://schemas.microsoft.com/office/powerpoint/2010/main" val="24099307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4347627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solidFill>
                  <a:prstClr val="black"/>
                </a:solidFill>
              </a:rPr>
              <a:pPr eaLnBrk="1" hangingPunct="1"/>
              <a:t>170</a:t>
            </a:fld>
            <a:endParaRPr lang="en-US" sz="1200">
              <a:solidFill>
                <a:prstClr val="black"/>
              </a:solidFill>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5367237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172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15812863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EEA6592-4650-4F9B-A605-CA0AE2A60396}" type="slidenum">
              <a:rPr lang="en-US" altLang="en-US" sz="1200"/>
              <a:pPr eaLnBrk="1" hangingPunct="1"/>
              <a:t>173</a:t>
            </a:fld>
            <a:endParaRPr lang="en-US"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41B0DCE-4526-4EA1-B73A-3109430D1DE1}" type="slidenum">
              <a:rPr lang="en-US" altLang="en-US" sz="1200"/>
              <a:pPr eaLnBrk="1" hangingPunct="1"/>
              <a:t>174</a:t>
            </a:fld>
            <a:endParaRPr lang="en-US" alt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90F370A-1DED-4331-8844-F3214FD58705}" type="slidenum">
              <a:rPr lang="en-US" altLang="en-US" sz="1200"/>
              <a:pPr eaLnBrk="1" hangingPunct="1"/>
              <a:t>175</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ADD095-4800-054F-A97F-5D9950023365}" type="slidenum">
              <a:rPr lang="en-US" sz="1200">
                <a:solidFill>
                  <a:prstClr val="black"/>
                </a:solidFill>
              </a:rPr>
              <a:pPr eaLnBrk="1" hangingPunct="1"/>
              <a:t>176</a:t>
            </a:fld>
            <a:endParaRPr lang="en-US" sz="1200">
              <a:solidFill>
                <a:prstClr val="black"/>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F82300B-B297-4A79-AD54-3D1C6E6A0CFD}" type="slidenum">
              <a:rPr lang="en-US" altLang="en-US" sz="1200"/>
              <a:pPr eaLnBrk="1" hangingPunct="1"/>
              <a:t>177</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r>
              <a:rPr lang="en-US" altLang="en-US" sz="2000">
                <a:latin typeface="Arial" pitchFamily="34" charset="0"/>
                <a:ea typeface="ＭＳ Ｐゴシック" pitchFamily="34" charset="-128"/>
              </a:rPr>
              <a:t>Text from Hannah for this chart:</a:t>
            </a:r>
          </a:p>
          <a:p>
            <a:endParaRPr lang="en-US" altLang="en-US" sz="2000">
              <a:latin typeface="Arial" pitchFamily="34" charset="0"/>
              <a:ea typeface="ＭＳ Ｐゴシック" pitchFamily="34" charset="-128"/>
            </a:endParaRPr>
          </a:p>
          <a:p>
            <a:r>
              <a:rPr lang="en-US" altLang="en-US" sz="2000">
                <a:latin typeface="Arial" pitchFamily="34" charset="0"/>
                <a:ea typeface="ＭＳ Ｐゴシック" pitchFamily="34" charset="-128"/>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p:txBody>
      </p:sp>
      <p:sp>
        <p:nvSpPr>
          <p:cNvPr id="282628" name="Slide Number Placeholder 3"/>
          <p:cNvSpPr>
            <a:spLocks noGrp="1"/>
          </p:cNvSpPr>
          <p:nvPr>
            <p:ph type="sldNum" sz="quarter" idx="5"/>
          </p:nvPr>
        </p:nvSpPr>
        <p:spPr>
          <a:noFill/>
        </p:spPr>
        <p:txBody>
          <a:bodyPr/>
          <a:lstStyle/>
          <a:p>
            <a:fld id="{809E8856-9282-4118-BC39-DC54D4609639}" type="slidenum">
              <a:rPr lang="en-US" altLang="en-US" smtClean="0">
                <a:solidFill>
                  <a:srgbClr val="000000"/>
                </a:solidFill>
                <a:latin typeface="Arial" pitchFamily="34" charset="0"/>
                <a:ea typeface="ＭＳ Ｐゴシック" pitchFamily="34" charset="-128"/>
              </a:rPr>
              <a:pPr/>
              <a:t>21</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r>
              <a:rPr lang="en-US" altLang="en-US">
                <a:latin typeface="Arial" pitchFamily="34" charset="0"/>
                <a:ea typeface="ＭＳ Ｐゴシック" pitchFamily="34" charset="-128"/>
              </a:rPr>
              <a:t>Text from Hannah for this chart:</a:t>
            </a:r>
          </a:p>
          <a:p>
            <a:r>
              <a:rPr lang="en-US" altLang="en-US">
                <a:latin typeface="Arial" pitchFamily="34" charset="0"/>
                <a:ea typeface="ＭＳ Ｐゴシック" pitchFamily="34" charset="-128"/>
              </a:rPr>
              <a:t>"Gnosticism taught (1) that there is a radical </a:t>
            </a:r>
            <a:r>
              <a:rPr lang="en-US" altLang="en-US" b="1" u="sng">
                <a:latin typeface="Arial" pitchFamily="34" charset="0"/>
                <a:ea typeface="ＭＳ Ｐゴシック" pitchFamily="34" charset="-128"/>
              </a:rPr>
              <a:t>dualism</a:t>
            </a:r>
            <a:r>
              <a:rPr lang="en-US" altLang="en-US">
                <a:latin typeface="Arial" pitchFamily="34" charset="0"/>
                <a:ea typeface="ＭＳ Ｐゴシック" pitchFamily="34" charset="-128"/>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altLang="en-US" b="1" u="sng">
                <a:latin typeface="Arial" pitchFamily="34" charset="0"/>
                <a:ea typeface="ＭＳ Ｐゴシック" pitchFamily="34" charset="-128"/>
              </a:rPr>
              <a:t>emanation</a:t>
            </a:r>
            <a:r>
              <a:rPr lang="en-US" altLang="en-US">
                <a:latin typeface="Arial" pitchFamily="34" charset="0"/>
                <a:ea typeface="ＭＳ Ｐゴシック" pitchFamily="34" charset="-128"/>
              </a:rPr>
              <a:t> from God), and man is a material being with an entrapped spirit; and (3) that through a "secret </a:t>
            </a:r>
            <a:r>
              <a:rPr lang="en-US" altLang="en-US" b="1" u="sng">
                <a:latin typeface="Arial" pitchFamily="34" charset="0"/>
                <a:ea typeface="ＭＳ Ｐゴシック" pitchFamily="34" charset="-128"/>
              </a:rPr>
              <a:t>knowledge</a:t>
            </a:r>
            <a:r>
              <a:rPr lang="en-US" altLang="en-US">
                <a:latin typeface="Arial" pitchFamily="34" charset="0"/>
                <a:ea typeface="ＭＳ Ｐゴシック" pitchFamily="34" charset="-128"/>
              </a:rPr>
              <a:t>," salvation becomes the life of escape from the material confines of the body."</a:t>
            </a:r>
          </a:p>
        </p:txBody>
      </p:sp>
      <p:sp>
        <p:nvSpPr>
          <p:cNvPr id="283652" name="Slide Number Placeholder 3"/>
          <p:cNvSpPr>
            <a:spLocks noGrp="1"/>
          </p:cNvSpPr>
          <p:nvPr>
            <p:ph type="sldNum" sz="quarter" idx="5"/>
          </p:nvPr>
        </p:nvSpPr>
        <p:spPr>
          <a:noFill/>
        </p:spPr>
        <p:txBody>
          <a:bodyPr/>
          <a:lstStyle/>
          <a:p>
            <a:fld id="{BD3E0798-E88A-45C3-9C07-EA89BD307095}" type="slidenum">
              <a:rPr lang="en-US" altLang="en-US" smtClean="0">
                <a:solidFill>
                  <a:srgbClr val="000000"/>
                </a:solidFill>
                <a:latin typeface="Arial" pitchFamily="34" charset="0"/>
                <a:ea typeface="ＭＳ Ｐゴシック" pitchFamily="34" charset="-128"/>
              </a:rPr>
              <a:pPr/>
              <a:t>22</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r>
              <a:rPr lang="en-US" altLang="en-US">
                <a:latin typeface="Arial" pitchFamily="34" charset="0"/>
                <a:ea typeface="ＭＳ Ｐゴシック" pitchFamily="34" charset="-128"/>
              </a:rPr>
              <a:t>Text from Hannah for this chart [animation brackets mine]:</a:t>
            </a:r>
          </a:p>
          <a:p>
            <a:r>
              <a:rPr lang="en-US" altLang="en-US">
                <a:latin typeface="Arial" pitchFamily="34" charset="0"/>
                <a:ea typeface="ＭＳ Ｐゴシック" pitchFamily="34" charset="-128"/>
              </a:rPr>
              <a:t>"Gnosticism</a:t>
            </a:r>
            <a:r>
              <a:rPr lang="fr-FR" altLang="en-US">
                <a:latin typeface="Arial" pitchFamily="34" charset="0"/>
                <a:ea typeface="ＭＳ Ｐゴシック" pitchFamily="34" charset="-128"/>
              </a:rPr>
              <a:t>'</a:t>
            </a:r>
            <a:r>
              <a:rPr lang="en-US" altLang="en-US">
                <a:latin typeface="Arial" pitchFamily="34" charset="0"/>
                <a:ea typeface="ＭＳ Ｐゴシック" pitchFamily="34" charset="-128"/>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p>
        </p:txBody>
      </p:sp>
      <p:sp>
        <p:nvSpPr>
          <p:cNvPr id="284676" name="Slide Number Placeholder 3"/>
          <p:cNvSpPr>
            <a:spLocks noGrp="1"/>
          </p:cNvSpPr>
          <p:nvPr>
            <p:ph type="sldNum" sz="quarter" idx="5"/>
          </p:nvPr>
        </p:nvSpPr>
        <p:spPr>
          <a:noFill/>
        </p:spPr>
        <p:txBody>
          <a:bodyPr/>
          <a:lstStyle/>
          <a:p>
            <a:fld id="{843A9A42-36D8-4E6D-833C-18B671611BDB}" type="slidenum">
              <a:rPr lang="en-US" altLang="en-US" smtClean="0">
                <a:solidFill>
                  <a:srgbClr val="000000"/>
                </a:solidFill>
                <a:latin typeface="Arial" pitchFamily="34" charset="0"/>
                <a:ea typeface="ＭＳ Ｐゴシック" pitchFamily="34" charset="-128"/>
              </a:rPr>
              <a:pPr/>
              <a:t>23</a:t>
            </a:fld>
            <a:endParaRPr lang="en-US" altLang="en-US">
              <a:solidFill>
                <a:srgbClr val="000000"/>
              </a:solidFill>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257337-603F-F94E-A3E3-1CE28C261560}"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Another</a:t>
            </a:r>
            <a:r>
              <a:rPr lang="en-US" baseline="0" dirty="0">
                <a:latin typeface="Arial" charset="0"/>
                <a:ea typeface="ＭＳ Ｐゴシック" charset="0"/>
                <a:cs typeface="ＭＳ Ｐゴシック" charset="0"/>
              </a:rPr>
              <a:t> work that appeared in the early church—probably in the second century—is called the Gospel of Judas. It says that Judas would rule over the disciples—even though he was actually an unbeliever!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D92948-299E-034B-BF95-CDF825F28A86}"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It even says</a:t>
            </a:r>
            <a:r>
              <a:rPr lang="en-US" baseline="0" dirty="0">
                <a:latin typeface="Arial" charset="0"/>
                <a:ea typeface="ＭＳ Ｐゴシック" charset="0"/>
                <a:cs typeface="ＭＳ Ｐゴシック" charset="0"/>
              </a:rPr>
              <a:t> that Jesus was a spirit that was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clothed</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with Christ, and Judas will be part of the plan to exalt Jesus.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311260-067B-A046-8AEF-92D9ADE85487}" type="slidenum">
              <a:rPr lang="en-US" sz="1200">
                <a:solidFill>
                  <a:srgbClr val="000000"/>
                </a:solidFill>
                <a:latin typeface="26" charset="0"/>
              </a:rPr>
              <a:pPr eaLnBrk="1" hangingPunct="1"/>
              <a:t>26</a:t>
            </a:fld>
            <a:endParaRPr lang="en-US" sz="1200">
              <a:solidFill>
                <a:srgbClr val="000000"/>
              </a:solidFill>
              <a:latin typeface="26"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The later second century church father Irenaeus spoke of this book as a heresy where Judas had a special knowledge (gnosis) that the other disciples</a:t>
            </a:r>
            <a:r>
              <a:rPr lang="en-US" baseline="0" dirty="0">
                <a:latin typeface="Arial" charset="0"/>
                <a:ea typeface="ＭＳ Ｐゴシック" charset="0"/>
                <a:cs typeface="ＭＳ Ｐゴシック" charset="0"/>
              </a:rPr>
              <a:t> lacked.</a:t>
            </a:r>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www.ccel.org</a:t>
            </a:r>
            <a:r>
              <a:rPr lang="en-US" dirty="0">
                <a:latin typeface="Arial" charset="0"/>
                <a:ea typeface="ＭＳ Ｐゴシック" charset="0"/>
                <a:cs typeface="ＭＳ Ｐゴシック" charset="0"/>
              </a:rPr>
              <a:t>/fathers2/ANF-01/anf01-60.htm#P7477_2003920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59884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0980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7D770F-5B87-2D41-B24C-A12FDE01776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异教者当中有一位叫阿里乌斯。他否认基督象天父也是永恒的。阿里乌斯的教义说明基督在过去的永恒里有个起点。</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542569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AC225B-01DB-594C-9780-D829B0202D4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阿里乌斯的上司亚历山大的看法是规范的。他相信天父和耶稣都不是被创造的。反而，阿里乌斯却相信耶稣也是被创造的。他的教义是天父创造了耶稣，过后耶稣创造了万物。</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69581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1172A-5340-4F47-9F37-EE371ED5D1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让我们看看最早的会议对于耶稣的想法。在尼西亚（</a:t>
            </a:r>
            <a:r>
              <a:rPr lang="zh-SG">
                <a:latin typeface="Arial" charset="0"/>
                <a:ea typeface="SimSun" charset="0"/>
                <a:cs typeface="SimSun" charset="0"/>
                <a:hlinkClick r:id="rId3"/>
              </a:rPr>
              <a:t>今</a:t>
            </a:r>
            <a:r>
              <a:rPr lang="zh-SG">
                <a:latin typeface="Arial" charset="0"/>
                <a:ea typeface="SimSun" charset="0"/>
                <a:cs typeface="SimSun" charset="0"/>
                <a:hlinkClick r:id="rId4"/>
              </a:rPr>
              <a:t>土耳其</a:t>
            </a:r>
            <a:r>
              <a:rPr lang="zh-CN" altLang="en-US">
                <a:latin typeface="Arial" charset="0"/>
                <a:ea typeface="SimSun" charset="0"/>
                <a:cs typeface="SimSun" charset="0"/>
              </a:rPr>
              <a:t>）的焦点是两位在亚历山太，埃及，的教会领袖的反面信念。</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75323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49BA51-2CE3-5E46-85E4-840A3E26F9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Arial" charset="0"/>
            </a:endParaRPr>
          </a:p>
        </p:txBody>
      </p:sp>
    </p:spTree>
    <p:extLst>
      <p:ext uri="{BB962C8B-B14F-4D97-AF65-F5344CB8AC3E}">
        <p14:creationId xmlns:p14="http://schemas.microsoft.com/office/powerpoint/2010/main" val="4082227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04604D-8E1A-5040-AEE1-118236A33D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4152441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A8BB5-97E6-5E44-BFCF-C6A4F6E8EC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SG">
                <a:latin typeface="Arial" charset="0"/>
                <a:ea typeface="SimSun" charset="0"/>
                <a:cs typeface="SimSun" charset="0"/>
              </a:rPr>
              <a:t>尼西亚会议</a:t>
            </a:r>
            <a:r>
              <a:rPr lang="zh-CN" altLang="en-US">
                <a:latin typeface="Arial" charset="0"/>
                <a:ea typeface="SimSun" charset="0"/>
                <a:cs typeface="SimSun" charset="0"/>
              </a:rPr>
              <a:t>之前已经有许多门徒坚信基督是神</a:t>
            </a:r>
            <a:endParaRPr lang="en-US">
              <a:latin typeface="Arial" charset="0"/>
              <a:ea typeface="SimSun" charset="0"/>
              <a:cs typeface="SimSun" charset="0"/>
            </a:endParaRPr>
          </a:p>
        </p:txBody>
      </p:sp>
    </p:spTree>
    <p:extLst>
      <p:ext uri="{BB962C8B-B14F-4D97-AF65-F5344CB8AC3E}">
        <p14:creationId xmlns:p14="http://schemas.microsoft.com/office/powerpoint/2010/main" val="3857103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876047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10782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1434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D6917-6746-8D4A-9A60-899111D0AF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15419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A97E8A-AF29-C043-BB8C-AF442CB8FCD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ea typeface="ＭＳ Ｐゴシック" charset="0"/>
                <a:cs typeface="ＭＳ Ｐゴシック"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1583067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DFA98-2A6D-414C-A89F-AF8890A97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God raised up Basil and the </a:t>
            </a:r>
            <a:r>
              <a:rPr lang="ja-JP" altLang="en-US">
                <a:ea typeface="ＭＳ Ｐゴシック" charset="0"/>
                <a:cs typeface="ＭＳ Ｐゴシック" charset="0"/>
              </a:rPr>
              <a:t>“</a:t>
            </a:r>
            <a:r>
              <a:rPr lang="en-US" altLang="ja-JP">
                <a:ea typeface="ＭＳ Ｐゴシック" charset="0"/>
                <a:cs typeface="ＭＳ Ｐゴシック" charset="0"/>
              </a:rPr>
              <a:t>Two Gregorys</a:t>
            </a:r>
            <a:r>
              <a:rPr lang="ja-JP" altLang="en-US">
                <a:ea typeface="ＭＳ Ｐゴシック" charset="0"/>
                <a:cs typeface="ＭＳ Ｐゴシック" charset="0"/>
              </a:rPr>
              <a:t>”</a:t>
            </a:r>
            <a:r>
              <a:rPr lang="en-US" altLang="ja-JP">
                <a:ea typeface="ＭＳ Ｐゴシック" charset="0"/>
                <a:cs typeface="ＭＳ Ｐゴシック" charset="0"/>
              </a:rPr>
              <a:t> to finally nail the coffin in Arianism.  (However, this same heresy came back in the 1800s in a cult called Jehovah</a:t>
            </a:r>
            <a:r>
              <a:rPr lang="ja-JP" altLang="en-US">
                <a:ea typeface="ＭＳ Ｐゴシック" charset="0"/>
                <a:cs typeface="ＭＳ Ｐゴシック" charset="0"/>
              </a:rPr>
              <a:t>’</a:t>
            </a:r>
            <a:r>
              <a:rPr lang="en-US" altLang="ja-JP">
                <a:ea typeface="ＭＳ Ｐゴシック" charset="0"/>
                <a:cs typeface="ＭＳ Ｐゴシック" charset="0"/>
              </a:rPr>
              <a:t>s Witnesses which teaches that Jesus was created by the Father.)</a:t>
            </a:r>
            <a:endParaRPr lang="en-US">
              <a:ea typeface="ＭＳ Ｐゴシック" charset="0"/>
              <a:cs typeface="ＭＳ Ｐゴシック" charset="0"/>
            </a:endParaRPr>
          </a:p>
        </p:txBody>
      </p:sp>
    </p:spTree>
    <p:extLst>
      <p:ext uri="{BB962C8B-B14F-4D97-AF65-F5344CB8AC3E}">
        <p14:creationId xmlns:p14="http://schemas.microsoft.com/office/powerpoint/2010/main" val="1444628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95484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Last week we were introduced to the amazing Chinese word for “blessing.”</a:t>
            </a:r>
          </a:p>
          <a:p>
            <a:r>
              <a:rPr lang="en-US" dirty="0">
                <a:latin typeface="Arial" panose="020B0604020202020204" pitchFamily="34" charset="0"/>
                <a:cs typeface="Arial" panose="020B0604020202020204" pitchFamily="34" charset="0"/>
              </a:rPr>
              <a:t>It literally means one mouth (or man) in a garden in God’s presence!</a:t>
            </a:r>
          </a:p>
          <a:p>
            <a:r>
              <a:rPr lang="en-US" dirty="0">
                <a:latin typeface="Arial" panose="020B0604020202020204" pitchFamily="34" charset="0"/>
                <a:cs typeface="Arial" panose="020B0604020202020204" pitchFamily="34" charset="0"/>
              </a:rPr>
              <a:t>Seriously! What an indication of Adam in the Garden of Eden with God’s blessing!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2932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have noted that the story of Genesis is actually within the traditional Chinese characters.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55843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example, the Chinese character for “create” has four components: dust, life, man and walk.</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3489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also has an insightful character for “devil” that shows a “secret” (or whisperer) for “life” told to a “man” in a “garden.”</a:t>
            </a:r>
          </a:p>
          <a:p>
            <a:r>
              <a:rPr lang="en-US" dirty="0">
                <a:latin typeface="Arial" panose="020B0604020202020204" pitchFamily="34" charset="0"/>
                <a:cs typeface="Arial" panose="020B0604020202020204" pitchFamily="34" charset="0"/>
              </a:rPr>
              <a:t>That “devil” character forms the basis for the word “tempter,” which adds to devil words for “cover” among “two trees.”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54339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a large “boat” is formed with words for “vessel” and “eight people.” Doesn’t that sound like Noah, his wife, his three sons and their wives? There are actually over 270 Global Flood stories, but the Chinese one specifies the number of those saved as 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68897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 in most languages, the word for “me” is quite common. But Chinese puts the character for “lamb” over “me” to designate righteousness. We become righteous in God’s sight when overshadowed by the Lamb of God!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6064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has a very interesting word for “west.” Of course, the Garden of Eden was west of China.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3753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7FC1AF-8F71-415F-90C9-E0FE91EB34A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803970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“west” literally means “one person in a garden” which took place west of China in the Middle East depiction of the Garden of Eden where God placed one man in a garden.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19586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more Chinese examples are cited by authors such as C. H. Kang.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03334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what’s the point? These Chinese words were basic to the language thousands of years before the Bible was translated into Chinese! We find them even 1000 years before Genesis was written, confirming their accuracy. </a:t>
            </a:r>
          </a:p>
          <a:p>
            <a:r>
              <a:rPr lang="en-US" dirty="0">
                <a:latin typeface="Arial" panose="020B0604020202020204" pitchFamily="34" charset="0"/>
                <a:cs typeface="Arial" panose="020B0604020202020204" pitchFamily="34" charset="0"/>
              </a:rPr>
              <a:t>• In fact, the Chinese worshipped a single God, Shang Di, for thousands of years before Buddha lived.</a:t>
            </a:r>
          </a:p>
          <a:p>
            <a:r>
              <a:rPr lang="en-US" dirty="0">
                <a:latin typeface="Arial" panose="020B0604020202020204" pitchFamily="34" charset="0"/>
                <a:cs typeface="Arial" panose="020B0604020202020204" pitchFamily="34" charset="0"/>
              </a:rPr>
              <a:t>But true teaching about God is always under attack.</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946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showed this Chinese character for “blessing” to my non-Christian Chinese friend Jeffrey. He immediately looked at it and said, “Ah, lucky!” God’s blessings are reduced to luck in Satan’s relentless attack against the truth.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19771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3390453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35720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936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38147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a:ln/>
        </p:spPr>
      </p:sp>
      <p:sp>
        <p:nvSpPr>
          <p:cNvPr id="17411"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
        <p:nvSpPr>
          <p:cNvPr id="17412"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9E1C85C-646E-4136-8FED-33ED1F07D838}" type="slidenum">
              <a:rPr lang="zh-CN" altLang="en-US" sz="1200"/>
              <a:pPr eaLnBrk="1" hangingPunct="1"/>
              <a:t>60</a:t>
            </a:fld>
            <a:endParaRPr lang="en-US" altLang="zh-CN"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Arial" charset="0"/>
                <a:ea typeface="ＭＳ Ｐゴシック" charset="-128"/>
                <a:cs typeface="ＭＳ Ｐゴシック" charset="-128"/>
              </a:rPr>
              <a:t> I call these </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New Testament Emails</a:t>
            </a:r>
            <a:r>
              <a:rPr lang="ru-RU" sz="1200" kern="1200">
                <a:solidFill>
                  <a:schemeClr val="tx1"/>
                </a:solidFill>
                <a:effectLst/>
                <a:latin typeface="Arial" charset="0"/>
                <a:ea typeface="ＭＳ Ｐゴシック" charset="-128"/>
                <a:cs typeface="ＭＳ Ｐゴシック" charset="-128"/>
              </a:rPr>
              <a:t>"</a:t>
            </a:r>
            <a:r>
              <a:rPr lang="en-SG" sz="1200" kern="1200">
                <a:solidFill>
                  <a:schemeClr val="tx1"/>
                </a:solidFill>
                <a:effectLst/>
                <a:latin typeface="Arial" charset="0"/>
                <a:ea typeface="ＭＳ Ｐゴシック" charset="-128"/>
                <a:cs typeface="ＭＳ Ｐゴシック" charset="-128"/>
              </a:rPr>
              <a:t> as they are about the length one puts in an email.</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107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BD6917-6746-8D4A-9A60-899111D0AF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06055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5346831F-418F-472F-BE7D-7335AAFCAE40}" type="slidenum">
              <a:rPr lang="en-US" altLang="en-US" sz="1200">
                <a:solidFill>
                  <a:prstClr val="black"/>
                </a:solidFill>
              </a:rPr>
              <a:pPr eaLnBrk="1" hangingPunct="1"/>
              <a:t>63</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750CF804-0B3C-4AB4-AEF5-126F6EFE2D46}" type="slidenum">
              <a:rPr lang="en-US" smtClean="0">
                <a:solidFill>
                  <a:prstClr val="black"/>
                </a:solidFill>
                <a:latin typeface="Arial" pitchFamily="34" charset="0"/>
              </a:rPr>
              <a:pPr/>
              <a:t>64</a:t>
            </a:fld>
            <a:endParaRPr lang="en-US">
              <a:solidFill>
                <a:prstClr val="black"/>
              </a:solidFill>
              <a:latin typeface="Arial" pitchFamily="34" charset="0"/>
            </a:endParaRPr>
          </a:p>
        </p:txBody>
      </p:sp>
      <p:sp>
        <p:nvSpPr>
          <p:cNvPr id="285699" name="Rectangle 2"/>
          <p:cNvSpPr>
            <a:spLocks noGrp="1" noRot="1" noChangeAspect="1" noChangeArrowheads="1" noTextEdit="1"/>
          </p:cNvSpPr>
          <p:nvPr>
            <p:ph type="sldImg"/>
          </p:nvPr>
        </p:nvSpPr>
        <p:spPr>
          <a:solidFill>
            <a:srgbClr val="FFFFFF"/>
          </a:solidFill>
          <a:ln/>
        </p:spPr>
      </p:sp>
      <p:sp>
        <p:nvSpPr>
          <p:cNvPr id="285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34" charset="0"/>
              </a:rPr>
              <a:t>Many Gnostics did the opposite of Brown’s thesis--they denied Jesus was a real man.  Others exalted the spirit so much that they denied his deity.  Brown supposes that this latter heretical group was normative Christianity!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D01629-0B57-444A-A18C-C12ED84EED59}" type="slidenum">
              <a:rPr lang="en-US" sz="1200">
                <a:solidFill>
                  <a:prstClr val="black"/>
                </a:solidFill>
              </a:rPr>
              <a:pPr eaLnBrk="1" hangingPunct="1"/>
              <a:t>65</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charset="0"/>
                <a:ea typeface="ＭＳ Ｐゴシック" charset="-128"/>
                <a:cs typeface="ＭＳ Ｐゴシック" charset="-128"/>
              </a:rPr>
              <a:t>John wrote a woman to help her see how to live out the gospel in this difficult context. </a:t>
            </a:r>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solidFill>
                  <a:prstClr val="black"/>
                </a:solidFill>
              </a:rPr>
              <a:pPr eaLnBrk="1" hangingPunct="1"/>
              <a:t>66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425539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99803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2053854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DADC9F-77D2-994F-8E81-64B0730486CC}" type="slidenum">
              <a:rPr lang="en-US" sz="1200">
                <a:solidFill>
                  <a:prstClr val="black"/>
                </a:solidFill>
              </a:rPr>
              <a:pPr eaLnBrk="1" hangingPunct="1"/>
              <a:t>72</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145232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15686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30828512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048032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20515214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5975417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solidFill>
                  <a:prstClr val="black"/>
                </a:solidFill>
              </a:rPr>
              <a:pPr eaLnBrk="1" hangingPunct="1"/>
              <a:t>95</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FF9714-D966-B54B-A220-62460ACBC996}" type="slidenum">
              <a:rPr lang="en-US" sz="1200">
                <a:solidFill>
                  <a:prstClr val="black"/>
                </a:solidFill>
              </a:rPr>
              <a:pPr eaLnBrk="1" hangingPunct="1"/>
              <a:t>96</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solidFill>
                  <a:prstClr val="black"/>
                </a:solidFill>
              </a:rPr>
              <a:pPr eaLnBrk="1" hangingPunct="1"/>
              <a:t>101</a:t>
            </a:fld>
            <a:endParaRPr lang="en-US" sz="1200">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ea typeface="ＭＳ Ｐゴシック" charset="0"/>
                <a:cs typeface="ＭＳ Ｐゴシック" charset="0"/>
              </a:rPr>
              <a:t>World Vision Reverses Decision To Hire Christians in Same-Sex Marriages</a:t>
            </a:r>
          </a:p>
          <a:p>
            <a:r>
              <a:rPr lang="en-US" dirty="0">
                <a:ea typeface="ＭＳ Ｐゴシック" charset="0"/>
                <a:cs typeface="ＭＳ Ｐゴシック" charset="0"/>
              </a:rPr>
              <a:t>(UPDATED) President Richard Stearns: </a:t>
            </a:r>
            <a:r>
              <a:rPr lang="uk-UA" dirty="0">
                <a:ea typeface="ＭＳ Ｐゴシック" charset="0"/>
                <a:cs typeface="ＭＳ Ｐゴシック" charset="0"/>
              </a:rPr>
              <a:t>'</a:t>
            </a:r>
            <a:r>
              <a:rPr lang="en-US" dirty="0">
                <a:ea typeface="ＭＳ Ｐゴシック" charset="0"/>
                <a:cs typeface="ＭＳ Ｐゴシック" charset="0"/>
              </a:rPr>
              <a:t>Certain beliefs are so core to our Trinitarian faith that we must take a strong stand on those beliefs.</a:t>
            </a:r>
            <a:r>
              <a:rPr lang="uk-UA"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Celeste </a:t>
            </a:r>
            <a:r>
              <a:rPr lang="en-US" dirty="0" err="1">
                <a:ea typeface="ＭＳ Ｐゴシック" charset="0"/>
                <a:cs typeface="ＭＳ Ｐゴシック" charset="0"/>
              </a:rPr>
              <a:t>Gracey</a:t>
            </a:r>
            <a:r>
              <a:rPr lang="en-US" dirty="0">
                <a:ea typeface="ＭＳ Ｐゴシック" charset="0"/>
                <a:cs typeface="ＭＳ Ｐゴシック" charset="0"/>
              </a:rPr>
              <a:t> and Jeremy Weber/ March 26, 2014</a:t>
            </a:r>
          </a:p>
          <a:p>
            <a:r>
              <a:rPr lang="en-US" dirty="0">
                <a:ea typeface="ＭＳ Ｐゴシック" charset="0"/>
                <a:cs typeface="ＭＳ Ｐゴシック" charset="0"/>
              </a:rPr>
              <a:t>Only two days after announcing it would </a:t>
            </a:r>
            <a:r>
              <a:rPr lang="en-US" dirty="0">
                <a:ea typeface="ＭＳ Ｐゴシック" charset="0"/>
                <a:cs typeface="ＭＳ Ｐゴシック" charset="0"/>
                <a:hlinkClick r:id="rId3"/>
              </a:rPr>
              <a:t>hire Christians in same-sex marriages</a:t>
            </a:r>
            <a:r>
              <a:rPr lang="en-US" dirty="0">
                <a:ea typeface="ＭＳ Ｐゴシック" charset="0"/>
                <a:cs typeface="ＭＳ Ｐゴシック" charset="0"/>
              </a:rPr>
              <a:t>, World Vision U.S. has reversed its ground-breaking decision after weathering intense criticism from evangelical leaders.</a:t>
            </a:r>
          </a:p>
          <a:p>
            <a:r>
              <a:rPr lang="ru-RU" dirty="0">
                <a:ea typeface="ＭＳ Ｐゴシック" charset="0"/>
                <a:cs typeface="ＭＳ Ｐゴシック" charset="0"/>
              </a:rPr>
              <a:t>"</a:t>
            </a:r>
            <a:r>
              <a:rPr lang="en-US" dirty="0">
                <a:ea typeface="ＭＳ Ｐゴシック" charset="0"/>
                <a:cs typeface="ＭＳ Ｐゴシック" charset="0"/>
              </a:rPr>
              <a:t>The last couple of days have been painful,</a:t>
            </a:r>
            <a:r>
              <a:rPr lang="ru-RU" dirty="0">
                <a:ea typeface="ＭＳ Ｐゴシック" charset="0"/>
                <a:cs typeface="ＭＳ Ｐゴシック" charset="0"/>
              </a:rPr>
              <a:t>"</a:t>
            </a:r>
            <a:r>
              <a:rPr lang="en-US" dirty="0">
                <a:ea typeface="ＭＳ Ｐゴシック" charset="0"/>
                <a:cs typeface="ＭＳ Ｐゴシック" charset="0"/>
              </a:rPr>
              <a:t> president Richard Stearns told reporters this evening. </a:t>
            </a:r>
            <a:r>
              <a:rPr lang="ru-RU" dirty="0">
                <a:ea typeface="ＭＳ Ｐゴシック" charset="0"/>
                <a:cs typeface="ＭＳ Ｐゴシック" charset="0"/>
              </a:rPr>
              <a:t>"</a:t>
            </a:r>
            <a:r>
              <a:rPr lang="en-US" dirty="0">
                <a:ea typeface="ＭＳ Ｐゴシック" charset="0"/>
                <a:cs typeface="ＭＳ Ｐゴシック" charset="0"/>
              </a:rPr>
              <a:t>We feel pain and a broken heart for the confusion we caused for many friends who saw this policy change as a strong reversal of World Vision</a:t>
            </a:r>
            <a:r>
              <a:rPr lang="uk-UA" dirty="0">
                <a:ea typeface="ＭＳ Ｐゴシック" charset="0"/>
                <a:cs typeface="ＭＳ Ｐゴシック" charset="0"/>
              </a:rPr>
              <a:t>'</a:t>
            </a:r>
            <a:r>
              <a:rPr lang="en-US" dirty="0">
                <a:ea typeface="ＭＳ Ｐゴシック" charset="0"/>
                <a:cs typeface="ＭＳ Ｐゴシック" charset="0"/>
              </a:rPr>
              <a:t>s commitment to biblical authority, which it was not intended to be.</a:t>
            </a:r>
            <a:r>
              <a:rPr lang="ru-RU" dirty="0">
                <a:ea typeface="ＭＳ Ｐゴシック" charset="0"/>
                <a:cs typeface="ＭＳ Ｐゴシック" charset="0"/>
              </a:rPr>
              <a:t>"</a:t>
            </a:r>
            <a:endParaRPr lang="en-US" dirty="0">
              <a:ea typeface="ＭＳ Ｐゴシック" charset="0"/>
              <a:cs typeface="ＭＳ Ｐゴシック" charset="0"/>
            </a:endParaRPr>
          </a:p>
          <a:p>
            <a:r>
              <a:rPr lang="ru-RU" dirty="0">
                <a:ea typeface="ＭＳ Ｐゴシック" charset="0"/>
                <a:cs typeface="ＭＳ Ｐゴシック" charset="0"/>
              </a:rPr>
              <a:t>"</a:t>
            </a:r>
            <a:r>
              <a:rPr lang="en-US" dirty="0">
                <a:ea typeface="ＭＳ Ｐゴシック" charset="0"/>
                <a:cs typeface="ＭＳ Ｐゴシック" charset="0"/>
              </a:rPr>
              <a:t>Rather than creating more unity [among Christians], we created more division, and that was not the intent,</a:t>
            </a:r>
            <a:r>
              <a:rPr lang="ru-RU" dirty="0">
                <a:ea typeface="ＭＳ Ｐゴシック" charset="0"/>
                <a:cs typeface="ＭＳ Ｐゴシック" charset="0"/>
              </a:rPr>
              <a:t>"</a:t>
            </a:r>
            <a:r>
              <a:rPr lang="en-US" dirty="0">
                <a:ea typeface="ＭＳ Ｐゴシック" charset="0"/>
                <a:cs typeface="ＭＳ Ｐゴシック" charset="0"/>
              </a:rPr>
              <a:t> said Stearns. </a:t>
            </a:r>
            <a:r>
              <a:rPr lang="ru-RU" dirty="0">
                <a:ea typeface="ＭＳ Ｐゴシック" charset="0"/>
                <a:cs typeface="ＭＳ Ｐゴシック" charset="0"/>
              </a:rPr>
              <a:t>"</a:t>
            </a:r>
            <a:r>
              <a:rPr lang="en-US" dirty="0">
                <a:ea typeface="ＭＳ Ｐゴシック" charset="0"/>
                <a:cs typeface="ＭＳ Ｐゴシック" charset="0"/>
              </a:rPr>
              <a:t>Our board acknowledged that the policy change we made was a mistake … and we believe that [World Vision supporters] helped us to see that with more clarity … and we</a:t>
            </a:r>
            <a:r>
              <a:rPr lang="uk-UA" dirty="0">
                <a:ea typeface="ＭＳ Ｐゴシック" charset="0"/>
                <a:cs typeface="ＭＳ Ｐゴシック" charset="0"/>
              </a:rPr>
              <a:t>'</a:t>
            </a:r>
            <a:r>
              <a:rPr lang="en-US" dirty="0">
                <a:ea typeface="ＭＳ Ｐゴシック" charset="0"/>
                <a:cs typeface="ＭＳ Ｐゴシック" charset="0"/>
              </a:rPr>
              <a:t>re asking you to forgive us for that mistake.</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http://</a:t>
            </a:r>
            <a:r>
              <a:rPr lang="en-US" dirty="0" err="1">
                <a:ea typeface="ＭＳ Ｐゴシック" charset="0"/>
                <a:cs typeface="ＭＳ Ｐゴシック" charset="0"/>
              </a:rPr>
              <a:t>www.christianitytoday.com</a:t>
            </a:r>
            <a:r>
              <a:rPr lang="en-US" dirty="0">
                <a:ea typeface="ＭＳ Ｐゴシック" charset="0"/>
                <a:cs typeface="ＭＳ Ｐゴシック" charset="0"/>
              </a:rPr>
              <a:t>/</a:t>
            </a:r>
            <a:r>
              <a:rPr lang="en-US" dirty="0" err="1">
                <a:ea typeface="ＭＳ Ｐゴシック" charset="0"/>
                <a:cs typeface="ＭＳ Ｐゴシック" charset="0"/>
              </a:rPr>
              <a:t>ct</a:t>
            </a:r>
            <a:r>
              <a:rPr lang="en-US" dirty="0">
                <a:ea typeface="ＭＳ Ｐゴシック" charset="0"/>
                <a:cs typeface="ＭＳ Ｐゴシック" charset="0"/>
              </a:rPr>
              <a:t>/2014/march-web-only/world-vision-reverses-decision-gay-same-sex-</a:t>
            </a:r>
            <a:r>
              <a:rPr lang="en-US" dirty="0" err="1">
                <a:ea typeface="ＭＳ Ｐゴシック" charset="0"/>
                <a:cs typeface="ＭＳ Ｐゴシック" charset="0"/>
              </a:rPr>
              <a:t>marriage.html</a:t>
            </a:r>
            <a:r>
              <a:rPr lang="en-US" dirty="0">
                <a:ea typeface="ＭＳ Ｐゴシック" charset="0"/>
                <a:cs typeface="ＭＳ Ｐゴシック" charset="0"/>
              </a:rPr>
              <a:t> accessed 8 April 2014</a:t>
            </a:r>
          </a:p>
          <a:p>
            <a:endParaRPr lang="en-US" dirty="0">
              <a:ea typeface="ＭＳ Ｐゴシック" charset="0"/>
              <a:cs typeface="ＭＳ Ｐゴシック" charset="0"/>
            </a:endParaRPr>
          </a:p>
        </p:txBody>
      </p:sp>
      <p:sp>
        <p:nvSpPr>
          <p:cNvPr id="1536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47DCF6-A986-D342-B7A6-E44EA363654F}" type="slidenum">
              <a:rPr lang="en-US" sz="1200">
                <a:solidFill>
                  <a:prstClr val="black"/>
                </a:solidFill>
              </a:rPr>
              <a:pPr eaLnBrk="1" hangingPunct="1"/>
              <a:t>102</a:t>
            </a:fld>
            <a:endParaRPr lang="en-US" sz="1200">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ea typeface="ＭＳ Ｐゴシック" charset="0"/>
                <a:cs typeface="ＭＳ Ｐゴシック" charset="0"/>
              </a:rPr>
              <a:t>World Vision board member quits over gay marriage hiring ban</a:t>
            </a:r>
          </a:p>
          <a:p>
            <a:r>
              <a:rPr lang="en-US" dirty="0">
                <a:ea typeface="ＭＳ Ｐゴシック" charset="0"/>
                <a:cs typeface="ＭＳ Ｐゴシック" charset="0"/>
              </a:rPr>
              <a:t>Google</a:t>
            </a:r>
            <a:r>
              <a:rPr lang="uk-UA" dirty="0">
                <a:ea typeface="ＭＳ Ｐゴシック" charset="0"/>
                <a:cs typeface="ＭＳ Ｐゴシック" charset="0"/>
              </a:rPr>
              <a:t>'</a:t>
            </a:r>
            <a:r>
              <a:rPr lang="en-US" dirty="0">
                <a:ea typeface="ＭＳ Ｐゴシック" charset="0"/>
                <a:cs typeface="ＭＳ Ｐゴシック" charset="0"/>
              </a:rPr>
              <a:t>s Jacqueline Fuller leaves Christian charity</a:t>
            </a:r>
            <a:r>
              <a:rPr lang="uk-UA" dirty="0">
                <a:ea typeface="ＭＳ Ｐゴシック" charset="0"/>
                <a:cs typeface="ＭＳ Ｐゴシック" charset="0"/>
              </a:rPr>
              <a:t>'</a:t>
            </a:r>
            <a:r>
              <a:rPr lang="en-US" dirty="0">
                <a:ea typeface="ＭＳ Ｐゴシック" charset="0"/>
                <a:cs typeface="ＭＳ Ｐゴシック" charset="0"/>
              </a:rPr>
              <a:t>s board after it reverses decision to hire workers in same-sex marriages</a:t>
            </a:r>
          </a:p>
          <a:p>
            <a:r>
              <a:rPr lang="en-US" dirty="0">
                <a:ea typeface="ＭＳ Ｐゴシック" charset="0"/>
                <a:cs typeface="ＭＳ Ｐゴシック" charset="0"/>
                <a:hlinkClick r:id="rId3"/>
              </a:rPr>
              <a:t>Share </a:t>
            </a:r>
            <a:r>
              <a:rPr lang="en-US" dirty="0">
                <a:ea typeface="ＭＳ Ｐゴシック" charset="0"/>
                <a:cs typeface="ＭＳ Ｐゴシック" charset="0"/>
              </a:rPr>
              <a:t>113 </a:t>
            </a:r>
          </a:p>
          <a:p>
            <a:r>
              <a:rPr lang="en-US" dirty="0">
                <a:ea typeface="ＭＳ Ｐゴシック" charset="0"/>
                <a:cs typeface="ＭＳ Ｐゴシック" charset="0"/>
              </a:rPr>
              <a:t>inShare0 </a:t>
            </a:r>
          </a:p>
          <a:p>
            <a:r>
              <a:rPr lang="en-US" dirty="0">
                <a:ea typeface="ＭＳ Ｐゴシック" charset="0"/>
                <a:cs typeface="ＭＳ Ｐゴシック" charset="0"/>
                <a:hlinkClick r:id="rId4" tooltip="Send to a friend"/>
              </a:rPr>
              <a:t>Email</a:t>
            </a:r>
            <a:r>
              <a:rPr lang="en-US" dirty="0">
                <a:ea typeface="ＭＳ Ｐゴシック" charset="0"/>
                <a:cs typeface="ＭＳ Ｐゴシック" charset="0"/>
              </a:rPr>
              <a:t> </a:t>
            </a:r>
          </a:p>
          <a:p>
            <a:r>
              <a:rPr lang="en-US" dirty="0">
                <a:ea typeface="ＭＳ Ｐゴシック" charset="0"/>
                <a:cs typeface="ＭＳ Ｐゴシック" charset="0"/>
              </a:rPr>
              <a:t>Associated Press in Seattle </a:t>
            </a:r>
          </a:p>
          <a:p>
            <a:r>
              <a:rPr lang="en-US" dirty="0">
                <a:ea typeface="ＭＳ Ｐゴシック" charset="0"/>
                <a:cs typeface="ＭＳ Ｐゴシック" charset="0"/>
                <a:hlinkClick r:id="rId5"/>
              </a:rPr>
              <a:t>theguardian.com</a:t>
            </a:r>
            <a:r>
              <a:rPr lang="en-US" dirty="0">
                <a:ea typeface="ＭＳ Ｐゴシック" charset="0"/>
                <a:cs typeface="ＭＳ Ｐゴシック" charset="0"/>
              </a:rPr>
              <a:t>, Thursday 3 April 2014 01.31 BST </a:t>
            </a:r>
          </a:p>
          <a:p>
            <a:r>
              <a:rPr lang="en-US" dirty="0">
                <a:ea typeface="ＭＳ Ｐゴシック" charset="0"/>
                <a:cs typeface="ＭＳ Ｐゴシック" charset="0"/>
                <a:hlinkClick r:id="rId6"/>
              </a:rPr>
              <a:t>Jump to comments (12)</a:t>
            </a:r>
            <a:r>
              <a:rPr lang="en-US" dirty="0">
                <a:ea typeface="ＭＳ Ｐゴシック" charset="0"/>
                <a:cs typeface="ＭＳ Ｐゴシック" charset="0"/>
              </a:rPr>
              <a:t> </a:t>
            </a:r>
          </a:p>
          <a:p>
            <a:r>
              <a:rPr lang="en-US" dirty="0">
                <a:ea typeface="ＭＳ Ｐゴシック" charset="0"/>
                <a:cs typeface="ＭＳ Ｐゴシック" charset="0"/>
              </a:rPr>
              <a:t>A World Vision board member has resigned in protest after the Christian aid group quickly </a:t>
            </a:r>
            <a:r>
              <a:rPr lang="en-US" dirty="0">
                <a:ea typeface="ＭＳ Ｐゴシック" charset="0"/>
                <a:cs typeface="ＭＳ Ｐゴシック" charset="0"/>
                <a:hlinkClick r:id="rId7"/>
              </a:rPr>
              <a:t>reversed its decision</a:t>
            </a:r>
            <a:r>
              <a:rPr lang="en-US" dirty="0">
                <a:ea typeface="ＭＳ Ｐゴシック" charset="0"/>
                <a:cs typeface="ＭＳ Ｐゴシック" charset="0"/>
              </a:rPr>
              <a:t> to hire employees in same-sex marriages.</a:t>
            </a:r>
          </a:p>
          <a:p>
            <a:r>
              <a:rPr lang="en-US" dirty="0" err="1">
                <a:ea typeface="ＭＳ Ｐゴシック" charset="0"/>
                <a:cs typeface="ＭＳ Ｐゴシック" charset="0"/>
              </a:rPr>
              <a:t>Jacquelline</a:t>
            </a:r>
            <a:r>
              <a:rPr lang="en-US" dirty="0">
                <a:ea typeface="ＭＳ Ｐゴシック" charset="0"/>
                <a:cs typeface="ＭＳ Ｐゴシック" charset="0"/>
              </a:rPr>
              <a:t> Fuller, director of corporate giving for Google, said in an email to the Associated Press on Wednesday she remained a </a:t>
            </a:r>
            <a:r>
              <a:rPr lang="ru-RU" dirty="0">
                <a:ea typeface="ＭＳ Ｐゴシック" charset="0"/>
                <a:cs typeface="ＭＳ Ｐゴシック" charset="0"/>
              </a:rPr>
              <a:t>"</a:t>
            </a:r>
            <a:r>
              <a:rPr lang="en-US" dirty="0">
                <a:ea typeface="ＭＳ Ｐゴシック" charset="0"/>
                <a:cs typeface="ＭＳ Ｐゴシック" charset="0"/>
              </a:rPr>
              <a:t>huge fan</a:t>
            </a:r>
            <a:r>
              <a:rPr lang="ru-RU" dirty="0">
                <a:ea typeface="ＭＳ Ｐゴシック" charset="0"/>
                <a:cs typeface="ＭＳ Ｐゴシック" charset="0"/>
              </a:rPr>
              <a:t>"</a:t>
            </a:r>
            <a:r>
              <a:rPr lang="en-US" dirty="0">
                <a:ea typeface="ＭＳ Ｐゴシック" charset="0"/>
                <a:cs typeface="ＭＳ Ｐゴシック" charset="0"/>
              </a:rPr>
              <a:t> of the group</a:t>
            </a:r>
            <a:r>
              <a:rPr lang="uk-UA" dirty="0">
                <a:ea typeface="ＭＳ Ｐゴシック" charset="0"/>
                <a:cs typeface="ＭＳ Ｐゴシック" charset="0"/>
              </a:rPr>
              <a:t>'</a:t>
            </a:r>
            <a:r>
              <a:rPr lang="en-US" dirty="0">
                <a:ea typeface="ＭＳ Ｐゴシック" charset="0"/>
                <a:cs typeface="ＭＳ Ｐゴシック" charset="0"/>
              </a:rPr>
              <a:t>s work on behalf of the poor, but she had resigned on Friday </a:t>
            </a:r>
            <a:r>
              <a:rPr lang="ru-RU" dirty="0">
                <a:ea typeface="ＭＳ Ｐゴシック" charset="0"/>
                <a:cs typeface="ＭＳ Ｐゴシック" charset="0"/>
              </a:rPr>
              <a:t>"</a:t>
            </a:r>
            <a:r>
              <a:rPr lang="en-US" dirty="0">
                <a:ea typeface="ＭＳ Ｐゴシック" charset="0"/>
                <a:cs typeface="ＭＳ Ｐゴシック" charset="0"/>
              </a:rPr>
              <a:t>as I disagreed with the decision to exclude gay employees who marry</a:t>
            </a:r>
            <a:r>
              <a:rPr lang="ru-RU" dirty="0">
                <a:ea typeface="ＭＳ Ｐゴシック" charset="0"/>
                <a:cs typeface="ＭＳ Ｐゴシック" charset="0"/>
              </a:rPr>
              <a:t>"</a:t>
            </a:r>
            <a:r>
              <a:rPr lang="en-US" dirty="0">
                <a:ea typeface="ＭＳ Ｐゴシック" charset="0"/>
                <a:cs typeface="ＭＳ Ｐゴシック" charset="0"/>
              </a:rPr>
              <a:t>.</a:t>
            </a:r>
          </a:p>
          <a:p>
            <a:r>
              <a:rPr lang="en-US" dirty="0">
                <a:ea typeface="ＭＳ Ｐゴシック" charset="0"/>
                <a:cs typeface="ＭＳ Ｐゴシック" charset="0"/>
              </a:rPr>
              <a:t>She declined to comment further.</a:t>
            </a:r>
          </a:p>
          <a:p>
            <a:r>
              <a:rPr lang="en-US" dirty="0">
                <a:ea typeface="ＭＳ Ｐゴシック" charset="0"/>
                <a:cs typeface="ＭＳ Ｐゴシック" charset="0"/>
              </a:rPr>
              <a:t>http://</a:t>
            </a:r>
            <a:r>
              <a:rPr lang="en-US" dirty="0" err="1">
                <a:ea typeface="ＭＳ Ｐゴシック" charset="0"/>
                <a:cs typeface="ＭＳ Ｐゴシック" charset="0"/>
              </a:rPr>
              <a:t>www.theguardian.com</a:t>
            </a:r>
            <a:r>
              <a:rPr lang="en-US" dirty="0">
                <a:ea typeface="ＭＳ Ｐゴシック" charset="0"/>
                <a:cs typeface="ＭＳ Ｐゴシック" charset="0"/>
              </a:rPr>
              <a:t>/society/2014/</a:t>
            </a:r>
            <a:r>
              <a:rPr lang="en-US" dirty="0" err="1">
                <a:ea typeface="ＭＳ Ｐゴシック" charset="0"/>
                <a:cs typeface="ＭＳ Ｐゴシック" charset="0"/>
              </a:rPr>
              <a:t>apr</a:t>
            </a:r>
            <a:r>
              <a:rPr lang="en-US" dirty="0">
                <a:ea typeface="ＭＳ Ｐゴシック" charset="0"/>
                <a:cs typeface="ＭＳ Ｐゴシック" charset="0"/>
              </a:rPr>
              <a:t>/03/world-vision-board-member-quits-gay-marriage-hiring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AFB698-1306-6E4F-A992-826CA1B5C97C}" type="slidenum">
              <a:rPr lang="en-US" sz="1200">
                <a:solidFill>
                  <a:prstClr val="black"/>
                </a:solidFill>
              </a:rPr>
              <a:pPr eaLnBrk="1" hangingPunct="1"/>
              <a:t>103</a:t>
            </a:fld>
            <a:endParaRPr lang="en-US" sz="120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1C7FC1AF-8F71-415F-90C9-E0FE91EB34A8}" type="slidenum">
              <a:rPr lang="en-US" altLang="en-US" sz="1200"/>
              <a:pPr eaLnBrk="1" hangingPunct="1"/>
              <a:t>104</a:t>
            </a:fld>
            <a:endParaRPr lang="en-US" alt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819308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346103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4901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110</a:t>
            </a:fld>
            <a:endParaRPr lang="en-GB" sz="1200" dirty="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22575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066715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923803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113</a:t>
            </a:fld>
            <a:endParaRPr lang="en-GB" sz="1200" dirty="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55292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183043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060520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313500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994103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070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9558920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24921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51344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5531511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124</a:t>
            </a:fld>
            <a:endParaRPr lang="en-GB" sz="1200">
              <a:solidFill>
                <a:prstClr val="white"/>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126</a:t>
            </a:fld>
            <a:endParaRPr lang="en-GB" sz="1200">
              <a:solidFill>
                <a:prstClr val="white"/>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127</a:t>
            </a:fld>
            <a:endParaRPr lang="en-GB" sz="1200">
              <a:solidFill>
                <a:prstClr val="white"/>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08192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3514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56.xml"/><Relationship Id="rId4" Type="http://schemas.openxmlformats.org/officeDocument/2006/relationships/image" Target="../media/image12.png"/></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1" name="Freeform 7"/>
              <p:cNvSpPr>
                <a:spLocks/>
              </p:cNvSpPr>
              <p:nvPr/>
            </p:nvSpPr>
            <p:spPr bwMode="ltGray">
              <a:xfrm rot="-5400000">
                <a:off x="-58" y="175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4" name="Freeform 10"/>
              <p:cNvSpPr>
                <a:spLocks/>
              </p:cNvSpPr>
              <p:nvPr/>
            </p:nvSpPr>
            <p:spPr bwMode="ltGray">
              <a:xfrm rot="-5400000">
                <a:off x="154" y="1731"/>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5" name="Freeform 11"/>
              <p:cNvSpPr>
                <a:spLocks/>
              </p:cNvSpPr>
              <p:nvPr/>
            </p:nvSpPr>
            <p:spPr bwMode="ltGray">
              <a:xfrm rot="-5400000">
                <a:off x="3207"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7" name="Freeform 13"/>
              <p:cNvSpPr>
                <a:spLocks/>
              </p:cNvSpPr>
              <p:nvPr/>
            </p:nvSpPr>
            <p:spPr bwMode="ltGray">
              <a:xfrm rot="-5400000">
                <a:off x="1828"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1" name="Freeform 17"/>
              <p:cNvSpPr>
                <a:spLocks/>
              </p:cNvSpPr>
              <p:nvPr/>
            </p:nvSpPr>
            <p:spPr bwMode="ltGray">
              <a:xfrm rot="-5400000">
                <a:off x="407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3" name="Freeform 19"/>
              <p:cNvSpPr>
                <a:spLocks/>
              </p:cNvSpPr>
              <p:nvPr/>
            </p:nvSpPr>
            <p:spPr bwMode="ltGray">
              <a:xfrm rot="-5400000">
                <a:off x="4579" y="175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5" name="Freeform 21"/>
              <p:cNvSpPr>
                <a:spLocks/>
              </p:cNvSpPr>
              <p:nvPr/>
            </p:nvSpPr>
            <p:spPr bwMode="ltGray">
              <a:xfrm rot="-5400000">
                <a:off x="5079"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3CB46B38-912D-413C-B3AD-1434C60926B7}" type="slidenum">
              <a:rPr lang="en-US" altLang="en-US"/>
              <a:pPr/>
              <a:t>‹#›</a:t>
            </a:fld>
            <a:endParaRPr lang="en-US" altLang="en-US"/>
          </a:p>
        </p:txBody>
      </p:sp>
    </p:spTree>
    <p:extLst>
      <p:ext uri="{BB962C8B-B14F-4D97-AF65-F5344CB8AC3E}">
        <p14:creationId xmlns:p14="http://schemas.microsoft.com/office/powerpoint/2010/main" val="2850622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CCC487D1-58B8-4DC5-8D23-48E6C943F264}" type="slidenum">
              <a:rPr lang="en-US" altLang="en-US"/>
              <a:pPr/>
              <a:t>‹#›</a:t>
            </a:fld>
            <a:endParaRPr lang="en-US" altLang="en-US"/>
          </a:p>
        </p:txBody>
      </p:sp>
    </p:spTree>
    <p:extLst>
      <p:ext uri="{BB962C8B-B14F-4D97-AF65-F5344CB8AC3E}">
        <p14:creationId xmlns:p14="http://schemas.microsoft.com/office/powerpoint/2010/main" val="2830187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330238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921421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166240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53715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00065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3286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15334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0879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1381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99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7E729DBF-00B7-444F-9893-A946C199C2E8}" type="slidenum">
              <a:rPr lang="en-US" altLang="en-US"/>
              <a:pPr/>
              <a:t>‹#›</a:t>
            </a:fld>
            <a:endParaRPr lang="en-US" altLang="en-US"/>
          </a:p>
        </p:txBody>
      </p:sp>
    </p:spTree>
    <p:extLst>
      <p:ext uri="{BB962C8B-B14F-4D97-AF65-F5344CB8AC3E}">
        <p14:creationId xmlns:p14="http://schemas.microsoft.com/office/powerpoint/2010/main" val="1474367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0539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3886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854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0793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680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6833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4161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3380862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6148753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3567268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8151304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39663055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5628466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22698081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6660056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32055860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2487245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41995517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16585781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8246940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1507699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3145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8059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967040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84352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559153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655121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564962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865041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843623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8389079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506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3326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338695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613388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51038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ea typeface="ＭＳ Ｐゴシック" charset="0"/>
              </a:rPr>
              <a:pPr>
                <a:defRPr/>
              </a:pPr>
              <a:t>7/12/20</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9064921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ea typeface="ＭＳ Ｐゴシック" charset="0"/>
              </a:rPr>
              <a:pPr>
                <a:defRPr/>
              </a:pPr>
              <a:t>7/12/20</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6685923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ea typeface="ＭＳ Ｐゴシック" charset="0"/>
              </a:rPr>
              <a:pPr>
                <a:defRPr/>
              </a:pPr>
              <a:t>7/12/20</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960406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ea typeface="ＭＳ Ｐゴシック" charset="0"/>
              </a:rPr>
              <a:pPr>
                <a:defRPr/>
              </a:pPr>
              <a:t>7/12/20</a:t>
            </a:fld>
            <a:endParaRPr lang="en-US">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6015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ea typeface="ＭＳ Ｐゴシック" charset="0"/>
              </a:rPr>
              <a:pPr>
                <a:defRPr/>
              </a:pPr>
              <a:t>7/12/20</a:t>
            </a:fld>
            <a:endParaRPr lang="en-US">
              <a:ea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7292672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ea typeface="ＭＳ Ｐゴシック" charset="0"/>
              </a:rPr>
              <a:pPr>
                <a:defRPr/>
              </a:pPr>
              <a:t>7/12/20</a:t>
            </a:fld>
            <a:endParaRPr lang="en-US">
              <a:ea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051735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ea typeface="ＭＳ Ｐゴシック" charset="0"/>
              </a:rPr>
              <a:pPr>
                <a:defRPr/>
              </a:pPr>
              <a:t>7/12/20</a:t>
            </a:fld>
            <a:endParaRPr lang="en-US">
              <a:ea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264177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200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ea typeface="ＭＳ Ｐゴシック" charset="0"/>
              </a:rPr>
              <a:pPr>
                <a:defRPr/>
              </a:pPr>
              <a:t>7/12/20</a:t>
            </a:fld>
            <a:endParaRPr lang="en-US">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670601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ea typeface="ＭＳ Ｐゴシック" charset="0"/>
              </a:rPr>
              <a:pPr>
                <a:defRPr/>
              </a:pPr>
              <a:t>7/12/20</a:t>
            </a:fld>
            <a:endParaRPr lang="en-US">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2363168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ea typeface="ＭＳ Ｐゴシック" charset="0"/>
              </a:rPr>
              <a:pPr>
                <a:defRPr/>
              </a:pPr>
              <a:t>7/12/20</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2724835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ea typeface="ＭＳ Ｐゴシック" charset="0"/>
              </a:rPr>
              <a:pPr>
                <a:defRPr/>
              </a:pPr>
              <a:t>7/12/20</a:t>
            </a:fld>
            <a:endParaRPr lang="en-US">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360914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9791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5921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0552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7746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019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032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9149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22783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6984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37852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9964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287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5990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1215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4402210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8712248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2334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853396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5307523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893125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6950732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218826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7853665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82001334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3601931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8660278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924433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45531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77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127931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562894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794180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782551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282850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8690856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536837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62995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227796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83738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96979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2316742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3532543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70507731"/>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7364035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8085883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2782389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73239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1872514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3184023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4326191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0D75D490-1852-4AD1-A201-4811486C4059}" type="slidenum">
              <a:rPr lang="en-US" altLang="en-US"/>
              <a:pPr/>
              <a:t>‹#›</a:t>
            </a:fld>
            <a:endParaRPr lang="en-US" altLang="en-US"/>
          </a:p>
        </p:txBody>
      </p:sp>
    </p:spTree>
    <p:extLst>
      <p:ext uri="{BB962C8B-B14F-4D97-AF65-F5344CB8AC3E}">
        <p14:creationId xmlns:p14="http://schemas.microsoft.com/office/powerpoint/2010/main" val="210902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3834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9914385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964840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7484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35732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3171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7783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3883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4544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45968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097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8099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0551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824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1" name="Freeform 7"/>
              <p:cNvSpPr>
                <a:spLocks/>
              </p:cNvSpPr>
              <p:nvPr/>
            </p:nvSpPr>
            <p:spPr bwMode="ltGray">
              <a:xfrm rot="-5400000">
                <a:off x="-58" y="175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4" name="Freeform 10"/>
              <p:cNvSpPr>
                <a:spLocks/>
              </p:cNvSpPr>
              <p:nvPr/>
            </p:nvSpPr>
            <p:spPr bwMode="ltGray">
              <a:xfrm rot="-5400000">
                <a:off x="154" y="1731"/>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5" name="Freeform 11"/>
              <p:cNvSpPr>
                <a:spLocks/>
              </p:cNvSpPr>
              <p:nvPr/>
            </p:nvSpPr>
            <p:spPr bwMode="ltGray">
              <a:xfrm rot="-5400000">
                <a:off x="3207"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7" name="Freeform 13"/>
              <p:cNvSpPr>
                <a:spLocks/>
              </p:cNvSpPr>
              <p:nvPr/>
            </p:nvSpPr>
            <p:spPr bwMode="ltGray">
              <a:xfrm rot="-5400000">
                <a:off x="1828"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1" name="Freeform 17"/>
              <p:cNvSpPr>
                <a:spLocks/>
              </p:cNvSpPr>
              <p:nvPr/>
            </p:nvSpPr>
            <p:spPr bwMode="ltGray">
              <a:xfrm rot="-5400000">
                <a:off x="407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3" name="Freeform 19"/>
              <p:cNvSpPr>
                <a:spLocks/>
              </p:cNvSpPr>
              <p:nvPr/>
            </p:nvSpPr>
            <p:spPr bwMode="ltGray">
              <a:xfrm rot="-5400000">
                <a:off x="4579" y="175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5" name="Freeform 21"/>
              <p:cNvSpPr>
                <a:spLocks/>
              </p:cNvSpPr>
              <p:nvPr/>
            </p:nvSpPr>
            <p:spPr bwMode="ltGray">
              <a:xfrm rot="-5400000">
                <a:off x="5079"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3CB46B38-912D-413C-B3AD-1434C60926B7}" type="slidenum">
              <a:rPr lang="en-US" altLang="en-US"/>
              <a:pPr/>
              <a:t>‹#›</a:t>
            </a:fld>
            <a:endParaRPr lang="en-US" altLang="en-US"/>
          </a:p>
        </p:txBody>
      </p:sp>
    </p:spTree>
    <p:extLst>
      <p:ext uri="{BB962C8B-B14F-4D97-AF65-F5344CB8AC3E}">
        <p14:creationId xmlns:p14="http://schemas.microsoft.com/office/powerpoint/2010/main" val="3848079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D75D490-1852-4AD1-A201-4811486C4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41981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A0DE42B2-A1A8-4DAB-87B9-84E4C9D1B5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36776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9641E615-7E50-4B8B-889C-BEA20AE548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2923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05F47159-C42E-4F77-8E2E-873F0F028B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02620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43F11EAA-C3AF-48BC-AD49-29583AF57F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73041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7F0E389D-88A0-41F5-8746-0F6B8F6299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50883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5DB6AE11-02CE-40CA-9DCA-151E0AB928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9225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778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1819A9C1-7616-428F-A41B-9EC44F54C5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7185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CCC487D1-58B8-4DC5-8D23-48E6C943F2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51484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7E729DBF-00B7-444F-9893-A946C199C2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2544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42509259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60763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6214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80596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43531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61787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359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31EFD54-B0F4-9A42-B056-B5A1F2822380}" type="slidenum">
              <a:rPr lang="en-US"/>
              <a:pPr>
                <a:defRPr/>
              </a:pPr>
              <a:t>‹#›</a:t>
            </a:fld>
            <a:endParaRPr lang="en-US"/>
          </a:p>
        </p:txBody>
      </p:sp>
    </p:spTree>
    <p:extLst>
      <p:ext uri="{BB962C8B-B14F-4D97-AF65-F5344CB8AC3E}">
        <p14:creationId xmlns:p14="http://schemas.microsoft.com/office/powerpoint/2010/main" val="7054812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3752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73930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5758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43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ea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211243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5799448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763157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2563978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7894390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497542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2BC2668-0150-A445-8D79-52728059CF7B}" type="slidenum">
              <a:rPr lang="en-US"/>
              <a:pPr>
                <a:defRPr/>
              </a:pPr>
              <a:t>‹#›</a:t>
            </a:fld>
            <a:endParaRPr lang="en-US"/>
          </a:p>
        </p:txBody>
      </p:sp>
    </p:spTree>
    <p:extLst>
      <p:ext uri="{BB962C8B-B14F-4D97-AF65-F5344CB8AC3E}">
        <p14:creationId xmlns:p14="http://schemas.microsoft.com/office/powerpoint/2010/main" val="24330444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6405833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7664503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2087898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7150837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ea typeface="ＭＳ Ｐゴシック"/>
              </a:rPr>
              <a:pPr/>
              <a:t>7/12/20</a:t>
            </a:fld>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05997766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33070190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3077455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2558199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4389418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3085344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52EC2BF-45F4-474C-A848-8815F63C484F}" type="slidenum">
              <a:rPr lang="en-US"/>
              <a:pPr>
                <a:defRPr/>
              </a:pPr>
              <a:t>‹#›</a:t>
            </a:fld>
            <a:endParaRPr lang="en-US"/>
          </a:p>
        </p:txBody>
      </p:sp>
    </p:spTree>
    <p:extLst>
      <p:ext uri="{BB962C8B-B14F-4D97-AF65-F5344CB8AC3E}">
        <p14:creationId xmlns:p14="http://schemas.microsoft.com/office/powerpoint/2010/main" val="4255271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3885252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13719765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12321251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5324093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93698801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16411512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18657698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10569777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04693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5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A8F868D-1327-8F4F-B388-EDC95507A01A}" type="slidenum">
              <a:rPr lang="en-US"/>
              <a:pPr>
                <a:defRPr/>
              </a:pPr>
              <a:t>‹#›</a:t>
            </a:fld>
            <a:endParaRPr lang="en-US"/>
          </a:p>
        </p:txBody>
      </p:sp>
    </p:spTree>
    <p:extLst>
      <p:ext uri="{BB962C8B-B14F-4D97-AF65-F5344CB8AC3E}">
        <p14:creationId xmlns:p14="http://schemas.microsoft.com/office/powerpoint/2010/main" val="4234440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2978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1737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7579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1583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8425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1126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885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10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4450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582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FC03851-CE0C-A848-A6B3-0998CD5C3128}" type="slidenum">
              <a:rPr lang="en-US"/>
              <a:pPr>
                <a:defRPr/>
              </a:pPr>
              <a:t>‹#›</a:t>
            </a:fld>
            <a:endParaRPr lang="en-US"/>
          </a:p>
        </p:txBody>
      </p:sp>
    </p:spTree>
    <p:extLst>
      <p:ext uri="{BB962C8B-B14F-4D97-AF65-F5344CB8AC3E}">
        <p14:creationId xmlns:p14="http://schemas.microsoft.com/office/powerpoint/2010/main" val="3058818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6719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0469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562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29786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1737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75793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15837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8425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11266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88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1DF41CE-E58F-E24D-8146-40A3C6199227}" type="slidenum">
              <a:rPr lang="en-US"/>
              <a:pPr>
                <a:defRPr/>
              </a:pPr>
              <a:t>‹#›</a:t>
            </a:fld>
            <a:endParaRPr lang="en-US"/>
          </a:p>
        </p:txBody>
      </p:sp>
    </p:spTree>
    <p:extLst>
      <p:ext uri="{BB962C8B-B14F-4D97-AF65-F5344CB8AC3E}">
        <p14:creationId xmlns:p14="http://schemas.microsoft.com/office/powerpoint/2010/main" val="5214416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10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4450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5826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67195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54161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50826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3331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0857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16357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005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64B07E3-D493-E948-A3EA-DA9D38DB0866}" type="slidenum">
              <a:rPr lang="en-US"/>
              <a:pPr>
                <a:defRPr/>
              </a:pPr>
              <a:t>‹#›</a:t>
            </a:fld>
            <a:endParaRPr lang="en-US"/>
          </a:p>
        </p:txBody>
      </p:sp>
    </p:spTree>
    <p:extLst>
      <p:ext uri="{BB962C8B-B14F-4D97-AF65-F5344CB8AC3E}">
        <p14:creationId xmlns:p14="http://schemas.microsoft.com/office/powerpoint/2010/main" val="18440983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46419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96441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71480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25723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0201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2129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5948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3527255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7166016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3400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p>
        </p:txBody>
      </p:sp>
      <p:sp>
        <p:nvSpPr>
          <p:cNvPr id="5" name="Rectangle 28"/>
          <p:cNvSpPr>
            <a:spLocks noGrp="1" noChangeArrowheads="1"/>
          </p:cNvSpPr>
          <p:nvPr>
            <p:ph type="ftr" sz="quarter" idx="11"/>
          </p:nvPr>
        </p:nvSpPr>
        <p:spPr>
          <a:ln/>
        </p:spPr>
        <p:txBody>
          <a:bodyPr/>
          <a:lstStyle>
            <a:lvl1pPr>
              <a:defRPr/>
            </a:lvl1pPr>
          </a:lstStyle>
          <a:p>
            <a:endParaRPr lang="en-US" altLang="en-US"/>
          </a:p>
        </p:txBody>
      </p:sp>
      <p:sp>
        <p:nvSpPr>
          <p:cNvPr id="6" name="Rectangle 29"/>
          <p:cNvSpPr>
            <a:spLocks noGrp="1" noChangeArrowheads="1"/>
          </p:cNvSpPr>
          <p:nvPr>
            <p:ph type="sldNum" sz="quarter" idx="12"/>
          </p:nvPr>
        </p:nvSpPr>
        <p:spPr>
          <a:ln/>
        </p:spPr>
        <p:txBody>
          <a:bodyPr/>
          <a:lstStyle>
            <a:lvl1pPr>
              <a:defRPr/>
            </a:lvl1pPr>
          </a:lstStyle>
          <a:p>
            <a:fld id="{A0DE42B2-A1A8-4DAB-87B9-84E4C9D1B57D}" type="slidenum">
              <a:rPr lang="en-US" altLang="en-US"/>
              <a:pPr/>
              <a:t>‹#›</a:t>
            </a:fld>
            <a:endParaRPr lang="en-US" altLang="en-US"/>
          </a:p>
        </p:txBody>
      </p:sp>
    </p:spTree>
    <p:extLst>
      <p:ext uri="{BB962C8B-B14F-4D97-AF65-F5344CB8AC3E}">
        <p14:creationId xmlns:p14="http://schemas.microsoft.com/office/powerpoint/2010/main" val="185686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1A037-9FC6-C94F-9AFF-6565B799A18C}" type="slidenum">
              <a:rPr lang="en-US"/>
              <a:pPr>
                <a:defRPr/>
              </a:pPr>
              <a:t>‹#›</a:t>
            </a:fld>
            <a:endParaRPr lang="en-US"/>
          </a:p>
        </p:txBody>
      </p:sp>
    </p:spTree>
    <p:extLst>
      <p:ext uri="{BB962C8B-B14F-4D97-AF65-F5344CB8AC3E}">
        <p14:creationId xmlns:p14="http://schemas.microsoft.com/office/powerpoint/2010/main" val="170829143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52654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639500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9123903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313845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4176245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6770601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5014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9912090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798373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0483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EA87F0-AC80-2149-83F8-73FDC04C910C}" type="slidenum">
              <a:rPr lang="en-US"/>
              <a:pPr>
                <a:defRPr/>
              </a:pPr>
              <a:t>‹#›</a:t>
            </a:fld>
            <a:endParaRPr lang="en-US"/>
          </a:p>
        </p:txBody>
      </p:sp>
    </p:spTree>
    <p:extLst>
      <p:ext uri="{BB962C8B-B14F-4D97-AF65-F5344CB8AC3E}">
        <p14:creationId xmlns:p14="http://schemas.microsoft.com/office/powerpoint/2010/main" val="4497276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041510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57230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51363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403474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3493728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017240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6864832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3695713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84000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9913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958F5A0-5AD6-FF40-BDDB-BD97DF6820C0}" type="slidenum">
              <a:rPr lang="en-US"/>
              <a:pPr>
                <a:defRPr/>
              </a:pPr>
              <a:t>‹#›</a:t>
            </a:fld>
            <a:endParaRPr lang="en-US"/>
          </a:p>
        </p:txBody>
      </p:sp>
    </p:spTree>
    <p:extLst>
      <p:ext uri="{BB962C8B-B14F-4D97-AF65-F5344CB8AC3E}">
        <p14:creationId xmlns:p14="http://schemas.microsoft.com/office/powerpoint/2010/main" val="30787582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4808969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849991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71CF925-1766-481B-AAF4-10D15E3444AF}"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547310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2DDCC6B0-68C5-425B-94B5-2AE36E72208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7507243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E9C45656-040F-4FF4-AFF0-86116D2EA0E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7765975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FFB2BAB-0CD8-4A78-B781-47FBB2228A10}"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2452551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8" name="Footer Placeholder 7"/>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A68EBB15-E8F1-43ED-A481-2A78CD02E4B3}"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5279389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Footer Placeholder 3"/>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CD235829-9E81-49E6-A8F7-E5A0D1BABF0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8080644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3" name="Footer Placeholder 2"/>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F074F13D-4043-4D32-8689-E6C65A4DB66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9965652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3EC885CD-29E1-4AD8-ACF2-832DFA36DBA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3390126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18AFC0-2703-574F-BFA6-BDFA3C21B6E6}" type="slidenum">
              <a:rPr lang="en-US"/>
              <a:pPr>
                <a:defRPr/>
              </a:pPr>
              <a:t>‹#›</a:t>
            </a:fld>
            <a:endParaRPr lang="en-US"/>
          </a:p>
        </p:txBody>
      </p:sp>
    </p:spTree>
    <p:extLst>
      <p:ext uri="{BB962C8B-B14F-4D97-AF65-F5344CB8AC3E}">
        <p14:creationId xmlns:p14="http://schemas.microsoft.com/office/powerpoint/2010/main" val="27493793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Footer Placeholder 5"/>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1E394BC-0CB2-4DE7-980F-2FAA9E1FB09B}"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20655409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827D48D7-1518-473A-9824-6F475165C4A8}"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9430957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5" name="Footer Placeholder 4"/>
          <p:cNvSpPr>
            <a:spLocks noGrp="1"/>
          </p:cNvSpPr>
          <p:nvPr>
            <p:ph type="ftr" sz="quarter" idx="11"/>
          </p:nvPr>
        </p:nvSpPr>
        <p:spPr>
          <a:xfrm>
            <a:off x="3124201" y="6248400"/>
            <a:ext cx="28956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pitchFamily="18" charset="0"/>
                <a:ea typeface="MS PGothic" pitchFamily="34" charset="-128"/>
              </a:defRPr>
            </a:lvl1pPr>
          </a:lstStyle>
          <a:p>
            <a:pPr>
              <a:defRPr/>
            </a:pPr>
            <a:endParaRPr lang="en-US" alt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vert="horz" wrap="square" lIns="91425" tIns="45713" rIns="91425" bIns="45713" numCol="1" anchor="t" anchorCtr="0" compatLnSpc="1">
            <a:prstTxWarp prst="textNoShape">
              <a:avLst/>
            </a:prstTxWarp>
          </a:bodyPr>
          <a:lstStyle>
            <a:lvl1pPr eaLnBrk="1" hangingPunct="1">
              <a:defRPr sz="2400">
                <a:solidFill>
                  <a:srgbClr val="000000"/>
                </a:solidFill>
                <a:latin typeface="Times New Roman" charset="0"/>
              </a:defRPr>
            </a:lvl1pPr>
          </a:lstStyle>
          <a:p>
            <a:pPr>
              <a:defRPr/>
            </a:pPr>
            <a:fld id="{9A095B62-020C-42D0-8416-F8E966253C31}" type="slidenum">
              <a:rPr lang="en-US" altLang="en-US">
                <a:ea typeface="ＭＳ Ｐゴシック"/>
              </a:rPr>
              <a:pPr>
                <a:defRPr/>
              </a:pPr>
              <a:t>‹#›</a:t>
            </a:fld>
            <a:endParaRPr lang="en-US" altLang="en-US">
              <a:ea typeface="ＭＳ Ｐゴシック"/>
            </a:endParaRPr>
          </a:p>
        </p:txBody>
      </p:sp>
    </p:spTree>
    <p:extLst>
      <p:ext uri="{BB962C8B-B14F-4D97-AF65-F5344CB8AC3E}">
        <p14:creationId xmlns:p14="http://schemas.microsoft.com/office/powerpoint/2010/main" val="6176371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3"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4"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5"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6"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7"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8"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9"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0"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1"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2"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3"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54"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0"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27"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28"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29"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0"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1"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2"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3"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4"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5"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38"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39"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grpSp>
      </p:grpSp>
      <p:sp>
        <p:nvSpPr>
          <p:cNvPr id="12441" name="Rectangle 153"/>
          <p:cNvSpPr>
            <a:spLocks noGrp="1" noChangeArrowheads="1"/>
          </p:cNvSpPr>
          <p:nvPr>
            <p:ph type="ctrTitle" sz="quarter"/>
          </p:nvPr>
        </p:nvSpPr>
        <p:spPr>
          <a:xfrm>
            <a:off x="685800" y="1768478"/>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1" y="6248400"/>
            <a:ext cx="2895600" cy="457200"/>
          </a:xfrm>
        </p:spPr>
        <p:txBody>
          <a:bodyPr/>
          <a:lstStyle>
            <a:lvl1pPr>
              <a:defRPr>
                <a:effectLst>
                  <a:outerShdw blurRad="38100" dist="38100" dir="2700000" algn="tl">
                    <a:srgbClr val="000000"/>
                  </a:outerShdw>
                </a:effectLst>
                <a:latin typeface="Tahoma" pitchFamily="-128"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pitchFamily="-128" charset="-52"/>
              </a:defRPr>
            </a:lvl1pPr>
          </a:lstStyle>
          <a:p>
            <a:pPr>
              <a:defRPr/>
            </a:pPr>
            <a:fld id="{9C7BD8BE-57E6-44FF-9A5B-DEA3B9D1D7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81422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9CE45983-1FF6-4E3E-92B4-AC438A5ACF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418821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A36CB945-9748-4289-8D0E-64D1671E7D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3653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3" y="1600201"/>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766A17E1-0D06-4AE1-975F-AF41CE3AB4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97309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a:ln/>
        </p:spPr>
        <p:txBody>
          <a:bodyPr/>
          <a:lstStyle>
            <a:lvl1pPr>
              <a:defRPr/>
            </a:lvl1pPr>
          </a:lstStyle>
          <a:p>
            <a:pPr>
              <a:defRPr/>
            </a:pPr>
            <a:fld id="{FB9C3FC8-A8AC-4C01-A145-2059F3316A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4676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a:ln/>
        </p:spPr>
        <p:txBody>
          <a:bodyPr/>
          <a:lstStyle>
            <a:lvl1pPr>
              <a:defRPr/>
            </a:lvl1pPr>
          </a:lstStyle>
          <a:p>
            <a:pPr>
              <a:defRPr/>
            </a:pPr>
            <a:fld id="{FE10D4C9-C05E-473A-B541-89D85528E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2812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a:ln/>
        </p:spPr>
        <p:txBody>
          <a:bodyPr/>
          <a:lstStyle>
            <a:lvl1pPr>
              <a:defRPr/>
            </a:lvl1pPr>
          </a:lstStyle>
          <a:p>
            <a:pPr>
              <a:defRPr/>
            </a:pPr>
            <a:fld id="{816E807D-0B2F-4FDC-B922-B5360379F7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79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5CD0B1A-62D0-ED47-860E-4F3B540864F2}" type="slidenum">
              <a:rPr lang="en-US"/>
              <a:pPr>
                <a:defRPr/>
              </a:pPr>
              <a:t>‹#›</a:t>
            </a:fld>
            <a:endParaRPr lang="en-US"/>
          </a:p>
        </p:txBody>
      </p:sp>
    </p:spTree>
    <p:extLst>
      <p:ext uri="{BB962C8B-B14F-4D97-AF65-F5344CB8AC3E}">
        <p14:creationId xmlns:p14="http://schemas.microsoft.com/office/powerpoint/2010/main" val="33044833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62AD0726-89D9-425B-8BE0-1AEF50A897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589984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CCB4FD0A-F44C-472B-89E2-F7CE761365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365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D9E1AF74-85A8-4B38-907B-795D2785A5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152108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9" y="228601"/>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8" y="228601"/>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a:ln/>
        </p:spPr>
        <p:txBody>
          <a:bodyPr/>
          <a:lstStyle>
            <a:lvl1pPr>
              <a:defRPr/>
            </a:lvl1pPr>
          </a:lstStyle>
          <a:p>
            <a:pPr>
              <a:defRPr/>
            </a:pPr>
            <a:fld id="{8A08296A-06AF-4EAC-B173-30B362A700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709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8"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3" y="1600201"/>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a:ln/>
        </p:spPr>
        <p:txBody>
          <a:bodyPr/>
          <a:lstStyle>
            <a:lvl1pPr>
              <a:defRPr/>
            </a:lvl1pPr>
          </a:lstStyle>
          <a:p>
            <a:pPr>
              <a:defRPr/>
            </a:pPr>
            <a:fld id="{E9AA6A16-1BE0-463C-90FB-552AAEEABE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9523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7774848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10655753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22556257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605365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6169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3A0EE89-9F20-2F4C-9B8C-1326290DF3A3}" type="slidenum">
              <a:rPr lang="en-US"/>
              <a:pPr>
                <a:defRPr/>
              </a:pPr>
              <a:t>‹#›</a:t>
            </a:fld>
            <a:endParaRPr lang="en-US"/>
          </a:p>
        </p:txBody>
      </p:sp>
    </p:spTree>
    <p:extLst>
      <p:ext uri="{BB962C8B-B14F-4D97-AF65-F5344CB8AC3E}">
        <p14:creationId xmlns:p14="http://schemas.microsoft.com/office/powerpoint/2010/main" val="14164200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021775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84681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881695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517000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37875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4283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07007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913219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219574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865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85DEC8-AC1C-F345-953F-DD6C1C0052C6}" type="slidenum">
              <a:rPr lang="en-US"/>
              <a:pPr>
                <a:defRPr/>
              </a:pPr>
              <a:t>‹#›</a:t>
            </a:fld>
            <a:endParaRPr lang="en-US"/>
          </a:p>
        </p:txBody>
      </p:sp>
    </p:spTree>
    <p:extLst>
      <p:ext uri="{BB962C8B-B14F-4D97-AF65-F5344CB8AC3E}">
        <p14:creationId xmlns:p14="http://schemas.microsoft.com/office/powerpoint/2010/main" val="425950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52174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6881941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30167045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86877763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213710481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93424257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85210736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103670252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26414790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2302535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1AEE54-D00F-6E4F-A11C-D2717CCB00F0}" type="slidenum">
              <a:rPr lang="en-US"/>
              <a:pPr>
                <a:defRPr/>
              </a:pPr>
              <a:t>‹#›</a:t>
            </a:fld>
            <a:endParaRPr lang="en-US"/>
          </a:p>
        </p:txBody>
      </p:sp>
    </p:spTree>
    <p:extLst>
      <p:ext uri="{BB962C8B-B14F-4D97-AF65-F5344CB8AC3E}">
        <p14:creationId xmlns:p14="http://schemas.microsoft.com/office/powerpoint/2010/main" val="63632041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359476322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11684567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181710712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255694985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2451297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9946896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73751546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1104346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54954105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37281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7171D7C-ECFA-3F4F-A61D-9D42DB11EB82}" type="slidenum">
              <a:rPr lang="en-US"/>
              <a:pPr>
                <a:defRPr/>
              </a:pPr>
              <a:t>‹#›</a:t>
            </a:fld>
            <a:endParaRPr lang="en-US"/>
          </a:p>
        </p:txBody>
      </p:sp>
    </p:spTree>
    <p:extLst>
      <p:ext uri="{BB962C8B-B14F-4D97-AF65-F5344CB8AC3E}">
        <p14:creationId xmlns:p14="http://schemas.microsoft.com/office/powerpoint/2010/main" val="48435778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562258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47663410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748009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9004368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9514212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7614297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63468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163668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1091171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1700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B170036-6AD7-0440-AB12-D7E08FBFC0D0}" type="slidenum">
              <a:rPr lang="en-US"/>
              <a:pPr>
                <a:defRPr/>
              </a:pPr>
              <a:t>‹#›</a:t>
            </a:fld>
            <a:endParaRPr lang="en-US"/>
          </a:p>
        </p:txBody>
      </p:sp>
    </p:spTree>
    <p:extLst>
      <p:ext uri="{BB962C8B-B14F-4D97-AF65-F5344CB8AC3E}">
        <p14:creationId xmlns:p14="http://schemas.microsoft.com/office/powerpoint/2010/main" val="72864253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0843208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8788865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4230498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800781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4362673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566125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8312503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5207365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0689488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99101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9641E615-7E50-4B8B-889C-BEA20AE54875}" type="slidenum">
              <a:rPr lang="en-US" altLang="en-US"/>
              <a:pPr/>
              <a:t>‹#›</a:t>
            </a:fld>
            <a:endParaRPr lang="en-US" altLang="en-US"/>
          </a:p>
        </p:txBody>
      </p:sp>
    </p:spTree>
    <p:extLst>
      <p:ext uri="{BB962C8B-B14F-4D97-AF65-F5344CB8AC3E}">
        <p14:creationId xmlns:p14="http://schemas.microsoft.com/office/powerpoint/2010/main" val="991843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15A7C6E-0CBD-8641-80C8-64AB0E109C87}" type="slidenum">
              <a:rPr lang="en-US"/>
              <a:pPr>
                <a:defRPr/>
              </a:pPr>
              <a:t>‹#›</a:t>
            </a:fld>
            <a:endParaRPr lang="en-US"/>
          </a:p>
        </p:txBody>
      </p:sp>
    </p:spTree>
    <p:extLst>
      <p:ext uri="{BB962C8B-B14F-4D97-AF65-F5344CB8AC3E}">
        <p14:creationId xmlns:p14="http://schemas.microsoft.com/office/powerpoint/2010/main" val="208283621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75605493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7/12/20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410042942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7/12/20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79067033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7/12/20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6775841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7/12/20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328296064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7/12/20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92586547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7/12/20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156392464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04711923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7/12/20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428342088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71805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16C170-836E-B442-AD76-83589D1D3AAB}" type="slidenum">
              <a:rPr lang="en-US"/>
              <a:pPr>
                <a:defRPr/>
              </a:pPr>
              <a:t>‹#›</a:t>
            </a:fld>
            <a:endParaRPr lang="en-US"/>
          </a:p>
        </p:txBody>
      </p:sp>
    </p:spTree>
    <p:extLst>
      <p:ext uri="{BB962C8B-B14F-4D97-AF65-F5344CB8AC3E}">
        <p14:creationId xmlns:p14="http://schemas.microsoft.com/office/powerpoint/2010/main" val="18661500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255150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2507820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9183795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809657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8747705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53108743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9995710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2858992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0885440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4072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B4012B0-954F-5742-92B2-95728B8B7A88}" type="slidenum">
              <a:rPr lang="en-US"/>
              <a:pPr>
                <a:defRPr/>
              </a:pPr>
              <a:t>‹#›</a:t>
            </a:fld>
            <a:endParaRPr lang="en-US"/>
          </a:p>
        </p:txBody>
      </p:sp>
    </p:spTree>
    <p:extLst>
      <p:ext uri="{BB962C8B-B14F-4D97-AF65-F5344CB8AC3E}">
        <p14:creationId xmlns:p14="http://schemas.microsoft.com/office/powerpoint/2010/main" val="216865721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316424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228740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19723660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211848263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384390226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225557844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422687669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14727506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52366593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3618020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00BA06-CF38-BE41-9458-323F511074D3}" type="slidenum">
              <a:rPr lang="en-US"/>
              <a:pPr>
                <a:defRPr/>
              </a:pPr>
              <a:t>‹#›</a:t>
            </a:fld>
            <a:endParaRPr lang="en-US"/>
          </a:p>
        </p:txBody>
      </p:sp>
    </p:spTree>
    <p:extLst>
      <p:ext uri="{BB962C8B-B14F-4D97-AF65-F5344CB8AC3E}">
        <p14:creationId xmlns:p14="http://schemas.microsoft.com/office/powerpoint/2010/main" val="185982327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0343885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5973684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112617491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06079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4801702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6313876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0606248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5264301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5312973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62309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881A51-1946-014E-963B-9BDFB7B88E9E}" type="slidenum">
              <a:rPr lang="en-US"/>
              <a:pPr>
                <a:defRPr/>
              </a:pPr>
              <a:t>‹#›</a:t>
            </a:fld>
            <a:endParaRPr lang="en-US"/>
          </a:p>
        </p:txBody>
      </p:sp>
    </p:spTree>
    <p:extLst>
      <p:ext uri="{BB962C8B-B14F-4D97-AF65-F5344CB8AC3E}">
        <p14:creationId xmlns:p14="http://schemas.microsoft.com/office/powerpoint/2010/main" val="73878706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2545260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3213201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7554556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492157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5728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953983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32168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58076692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677074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2063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077B03D-8990-1447-956B-BF81D52A7756}" type="slidenum">
              <a:rPr lang="en-US"/>
              <a:pPr>
                <a:defRPr/>
              </a:pPr>
              <a:t>‹#›</a:t>
            </a:fld>
            <a:endParaRPr lang="en-US"/>
          </a:p>
        </p:txBody>
      </p:sp>
    </p:spTree>
    <p:extLst>
      <p:ext uri="{BB962C8B-B14F-4D97-AF65-F5344CB8AC3E}">
        <p14:creationId xmlns:p14="http://schemas.microsoft.com/office/powerpoint/2010/main" val="256895993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984969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604560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00400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964127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52609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581632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869065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440981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199562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373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2988796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557787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49411315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06838040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13912142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76811882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92762591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54243904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09724579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95964568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3193394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3779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179926887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7/12/20</a:t>
            </a:fld>
            <a:endParaRPr lang="en-US" dirty="0">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dirty="0">
              <a:solidFill>
                <a:srgbClr val="000000"/>
              </a:solidFill>
              <a:latin typeface="Arial"/>
              <a:ea typeface="ＭＳ Ｐゴシック"/>
            </a:endParaRPr>
          </a:p>
        </p:txBody>
      </p:sp>
    </p:spTree>
    <p:extLst>
      <p:ext uri="{BB962C8B-B14F-4D97-AF65-F5344CB8AC3E}">
        <p14:creationId xmlns:p14="http://schemas.microsoft.com/office/powerpoint/2010/main" val="291984407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dirty="0">
              <a:latin typeface="Arial"/>
            </a:endParaRPr>
          </a:p>
        </p:txBody>
      </p:sp>
    </p:spTree>
    <p:extLst>
      <p:ext uri="{BB962C8B-B14F-4D97-AF65-F5344CB8AC3E}">
        <p14:creationId xmlns:p14="http://schemas.microsoft.com/office/powerpoint/2010/main" val="8988662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dirty="0">
              <a:latin typeface="Arial"/>
            </a:endParaRPr>
          </a:p>
        </p:txBody>
      </p:sp>
    </p:spTree>
    <p:extLst>
      <p:ext uri="{BB962C8B-B14F-4D97-AF65-F5344CB8AC3E}">
        <p14:creationId xmlns:p14="http://schemas.microsoft.com/office/powerpoint/2010/main" val="236650464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29985684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321262544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72927786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60074157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8982405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63509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88647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269543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3737484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949012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976056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789474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1108103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234022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558970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184134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2"/>
              <a:chOff x="-3" y="1562"/>
              <a:chExt cx="5763" cy="642"/>
            </a:xfrm>
          </p:grpSpPr>
          <p:sp>
            <p:nvSpPr>
              <p:cNvPr id="8" name="Freeform 4"/>
              <p:cNvSpPr>
                <a:spLocks/>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9" name="Freeform 5"/>
              <p:cNvSpPr>
                <a:spLocks/>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0" name="Freeform 6"/>
              <p:cNvSpPr>
                <a:spLocks/>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1" name="Freeform 7"/>
              <p:cNvSpPr>
                <a:spLocks/>
              </p:cNvSpPr>
              <p:nvPr/>
            </p:nvSpPr>
            <p:spPr bwMode="ltGray">
              <a:xfrm rot="-5400000">
                <a:off x="-58" y="1757"/>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2" name="Freeform 8"/>
              <p:cNvSpPr>
                <a:spLocks/>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3" name="Freeform 9"/>
              <p:cNvSpPr>
                <a:spLocks/>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4" name="Freeform 10"/>
              <p:cNvSpPr>
                <a:spLocks/>
              </p:cNvSpPr>
              <p:nvPr/>
            </p:nvSpPr>
            <p:spPr bwMode="ltGray">
              <a:xfrm rot="-5400000">
                <a:off x="154" y="1731"/>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5" name="Freeform 11"/>
              <p:cNvSpPr>
                <a:spLocks/>
              </p:cNvSpPr>
              <p:nvPr/>
            </p:nvSpPr>
            <p:spPr bwMode="ltGray">
              <a:xfrm rot="-5400000">
                <a:off x="3207"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6" name="Freeform 12"/>
              <p:cNvSpPr>
                <a:spLocks/>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7" name="Freeform 13"/>
              <p:cNvSpPr>
                <a:spLocks/>
              </p:cNvSpPr>
              <p:nvPr/>
            </p:nvSpPr>
            <p:spPr bwMode="ltGray">
              <a:xfrm rot="-5400000">
                <a:off x="1828" y="1752"/>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8" name="Freeform 14"/>
              <p:cNvSpPr>
                <a:spLocks/>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 name="Freeform 15"/>
              <p:cNvSpPr>
                <a:spLocks/>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0" name="Freeform 16"/>
              <p:cNvSpPr>
                <a:spLocks/>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1" name="Freeform 17"/>
              <p:cNvSpPr>
                <a:spLocks/>
              </p:cNvSpPr>
              <p:nvPr/>
            </p:nvSpPr>
            <p:spPr bwMode="ltGray">
              <a:xfrm rot="-5400000">
                <a:off x="407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2" name="Freeform 18"/>
              <p:cNvSpPr>
                <a:spLocks/>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3" name="Freeform 19"/>
              <p:cNvSpPr>
                <a:spLocks/>
              </p:cNvSpPr>
              <p:nvPr/>
            </p:nvSpPr>
            <p:spPr bwMode="ltGray">
              <a:xfrm rot="-5400000">
                <a:off x="4579" y="175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4" name="Freeform 20"/>
              <p:cNvSpPr>
                <a:spLocks/>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5" name="Freeform 21"/>
              <p:cNvSpPr>
                <a:spLocks/>
              </p:cNvSpPr>
              <p:nvPr/>
            </p:nvSpPr>
            <p:spPr bwMode="ltGray">
              <a:xfrm rot="-5400000">
                <a:off x="5079"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26" name="Freeform 22"/>
              <p:cNvSpPr>
                <a:spLocks/>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sp>
          <p:nvSpPr>
            <p:cNvPr id="6" name="Freeform 23"/>
            <p:cNvSpPr>
              <a:spLocks/>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 name="Freeform 24"/>
            <p:cNvSpPr>
              <a:spLocks/>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3CB46B38-912D-413C-B3AD-1434C60926B7}" type="slidenum">
              <a:rPr lang="en-US" altLang="en-US"/>
              <a:pPr/>
              <a:t>‹#›</a:t>
            </a:fld>
            <a:endParaRPr lang="en-US" altLang="en-US"/>
          </a:p>
        </p:txBody>
      </p:sp>
    </p:spTree>
    <p:extLst>
      <p:ext uri="{BB962C8B-B14F-4D97-AF65-F5344CB8AC3E}">
        <p14:creationId xmlns:p14="http://schemas.microsoft.com/office/powerpoint/2010/main" val="7028988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7064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D75D490-1852-4AD1-A201-4811486C4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098009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A0DE42B2-A1A8-4DAB-87B9-84E4C9D1B5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119342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9641E615-7E50-4B8B-889C-BEA20AE548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325264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05F47159-C42E-4F77-8E2E-873F0F028B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696898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43F11EAA-C3AF-48BC-AD49-29583AF57F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47305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7F0E389D-88A0-41F5-8746-0F6B8F6299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117146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5DB6AE11-02CE-40CA-9DCA-151E0AB928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63892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1819A9C1-7616-428F-A41B-9EC44F54C5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574501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CCC487D1-58B8-4DC5-8D23-48E6C943F2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805674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7E729DBF-00B7-444F-9893-A946C199C2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46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p>
        </p:txBody>
      </p:sp>
      <p:sp>
        <p:nvSpPr>
          <p:cNvPr id="8" name="Rectangle 28"/>
          <p:cNvSpPr>
            <a:spLocks noGrp="1" noChangeArrowheads="1"/>
          </p:cNvSpPr>
          <p:nvPr>
            <p:ph type="ftr" sz="quarter" idx="11"/>
          </p:nvPr>
        </p:nvSpPr>
        <p:spPr>
          <a:ln/>
        </p:spPr>
        <p:txBody>
          <a:bodyPr/>
          <a:lstStyle>
            <a:lvl1pPr>
              <a:defRPr/>
            </a:lvl1pPr>
          </a:lstStyle>
          <a:p>
            <a:endParaRPr lang="en-US" altLang="en-US"/>
          </a:p>
        </p:txBody>
      </p:sp>
      <p:sp>
        <p:nvSpPr>
          <p:cNvPr id="9" name="Rectangle 29"/>
          <p:cNvSpPr>
            <a:spLocks noGrp="1" noChangeArrowheads="1"/>
          </p:cNvSpPr>
          <p:nvPr>
            <p:ph type="sldNum" sz="quarter" idx="12"/>
          </p:nvPr>
        </p:nvSpPr>
        <p:spPr>
          <a:ln/>
        </p:spPr>
        <p:txBody>
          <a:bodyPr/>
          <a:lstStyle>
            <a:lvl1pPr>
              <a:defRPr/>
            </a:lvl1pPr>
          </a:lstStyle>
          <a:p>
            <a:fld id="{05F47159-C42E-4F77-8E2E-873F0F028B50}" type="slidenum">
              <a:rPr lang="en-US" altLang="en-US"/>
              <a:pPr/>
              <a:t>‹#›</a:t>
            </a:fld>
            <a:endParaRPr lang="en-US" altLang="en-US"/>
          </a:p>
        </p:txBody>
      </p:sp>
    </p:spTree>
    <p:extLst>
      <p:ext uri="{BB962C8B-B14F-4D97-AF65-F5344CB8AC3E}">
        <p14:creationId xmlns:p14="http://schemas.microsoft.com/office/powerpoint/2010/main" val="20355504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1164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191341220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11882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99796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607322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93316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275301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16823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75144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3425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683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00434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97814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5843058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35394083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15813447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76994436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210703423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288948219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66744668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86834036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2919619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85089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390812893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315458336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95257398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426147425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323451634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197561380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178381119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27732254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225880407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3781927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5689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384112797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260697141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115936379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286769273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144979059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131525514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7/12/20</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15824527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7/12/20</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190114307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7/12/20</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205755357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7/12/20</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197980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86613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7/12/20</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98204488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7/12/20</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202727860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808692042"/>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348682771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135891611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21868864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63973263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421566325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93240781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470681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92350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69430983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140492467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83471261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142935457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408863944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24995661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169018985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261392704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66040826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039518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4768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97626281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621243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0546128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26948566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40146225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42147045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65518198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86091088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93484863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922901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9963633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7A006-7D00-654B-9EB0-A14510590BA8}"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4223975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81CBB-ADA3-DC48-B5A5-92DB885F5E5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04483743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C53E1-975A-364C-BB81-0055CD46A5E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16610891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F099-528E-0541-9DC6-8D02D43B340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74629460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E4236A-86BA-C941-B1A6-00C8D6116C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3552138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31256-74BE-1341-AFF7-417552A1B0C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2755097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3D264A-3795-764C-9312-CED6DF57A8B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50498714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FC448-DB0A-564A-A4EC-FFB2AF077AC3}"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5112769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602CC5-7A4B-654A-AA63-DCA9490FB3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26042590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7D3506-E4F0-3C44-8221-1E1EAAE409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71432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304460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505D5-B135-7345-BF6F-36F716DDAFD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66392387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3430393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6931690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686766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5601093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6319539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0468856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978686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2940173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17687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0067763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97455866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74023465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78956914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884271476"/>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7105971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36670472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72016349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255980390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36137103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89544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p>
        </p:txBody>
      </p:sp>
      <p:sp>
        <p:nvSpPr>
          <p:cNvPr id="4" name="Rectangle 28"/>
          <p:cNvSpPr>
            <a:spLocks noGrp="1" noChangeArrowheads="1"/>
          </p:cNvSpPr>
          <p:nvPr>
            <p:ph type="ftr" sz="quarter" idx="11"/>
          </p:nvPr>
        </p:nvSpPr>
        <p:spPr>
          <a:ln/>
        </p:spPr>
        <p:txBody>
          <a:bodyPr/>
          <a:lstStyle>
            <a:lvl1pPr>
              <a:defRPr/>
            </a:lvl1pPr>
          </a:lstStyle>
          <a:p>
            <a:endParaRPr lang="en-US" altLang="en-US"/>
          </a:p>
        </p:txBody>
      </p:sp>
      <p:sp>
        <p:nvSpPr>
          <p:cNvPr id="5" name="Rectangle 29"/>
          <p:cNvSpPr>
            <a:spLocks noGrp="1" noChangeArrowheads="1"/>
          </p:cNvSpPr>
          <p:nvPr>
            <p:ph type="sldNum" sz="quarter" idx="12"/>
          </p:nvPr>
        </p:nvSpPr>
        <p:spPr>
          <a:ln/>
        </p:spPr>
        <p:txBody>
          <a:bodyPr/>
          <a:lstStyle>
            <a:lvl1pPr>
              <a:defRPr/>
            </a:lvl1pPr>
          </a:lstStyle>
          <a:p>
            <a:fld id="{43F11EAA-C3AF-48BC-AD49-29583AF57F00}" type="slidenum">
              <a:rPr lang="en-US" altLang="en-US"/>
              <a:pPr/>
              <a:t>‹#›</a:t>
            </a:fld>
            <a:endParaRPr lang="en-US" altLang="en-US"/>
          </a:p>
        </p:txBody>
      </p:sp>
    </p:spTree>
    <p:extLst>
      <p:ext uri="{BB962C8B-B14F-4D97-AF65-F5344CB8AC3E}">
        <p14:creationId xmlns:p14="http://schemas.microsoft.com/office/powerpoint/2010/main" val="1687316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502571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282481141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186485412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30276691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7/12/20</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08558661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302821395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9592462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183053013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96573574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52264143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16835925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6643499"/>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28909425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421147501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289471579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64220382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172087297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283841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19599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0695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86977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03593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10243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756572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634054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0988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p>
        </p:txBody>
      </p:sp>
      <p:sp>
        <p:nvSpPr>
          <p:cNvPr id="3" name="Rectangle 28"/>
          <p:cNvSpPr>
            <a:spLocks noGrp="1" noChangeArrowheads="1"/>
          </p:cNvSpPr>
          <p:nvPr>
            <p:ph type="ftr" sz="quarter" idx="11"/>
          </p:nvPr>
        </p:nvSpPr>
        <p:spPr>
          <a:ln/>
        </p:spPr>
        <p:txBody>
          <a:bodyPr/>
          <a:lstStyle>
            <a:lvl1pPr>
              <a:defRPr/>
            </a:lvl1pPr>
          </a:lstStyle>
          <a:p>
            <a:endParaRPr lang="en-US" altLang="en-US"/>
          </a:p>
        </p:txBody>
      </p:sp>
      <p:sp>
        <p:nvSpPr>
          <p:cNvPr id="4" name="Rectangle 29"/>
          <p:cNvSpPr>
            <a:spLocks noGrp="1" noChangeArrowheads="1"/>
          </p:cNvSpPr>
          <p:nvPr>
            <p:ph type="sldNum" sz="quarter" idx="12"/>
          </p:nvPr>
        </p:nvSpPr>
        <p:spPr>
          <a:ln/>
        </p:spPr>
        <p:txBody>
          <a:bodyPr/>
          <a:lstStyle>
            <a:lvl1pPr>
              <a:defRPr/>
            </a:lvl1pPr>
          </a:lstStyle>
          <a:p>
            <a:fld id="{7F0E389D-88A0-41F5-8746-0F6B8F629940}" type="slidenum">
              <a:rPr lang="en-US" altLang="en-US"/>
              <a:pPr/>
              <a:t>‹#›</a:t>
            </a:fld>
            <a:endParaRPr lang="en-US" altLang="en-US"/>
          </a:p>
        </p:txBody>
      </p:sp>
    </p:spTree>
    <p:extLst>
      <p:ext uri="{BB962C8B-B14F-4D97-AF65-F5344CB8AC3E}">
        <p14:creationId xmlns:p14="http://schemas.microsoft.com/office/powerpoint/2010/main" val="3974586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3971854769"/>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225990247"/>
      </p:ext>
    </p:extLst>
  </p:cSld>
  <p:clrMapOvr>
    <a:masterClrMapping/>
  </p:clrMapOvr>
  <p:transition>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775081280"/>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50620341"/>
      </p:ext>
    </p:extLst>
  </p:cSld>
  <p:clrMapOvr>
    <a:masterClrMapping/>
  </p:clrMapOvr>
  <p:transition>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64095975"/>
      </p:ext>
    </p:extLst>
  </p:cSld>
  <p:clrMapOvr>
    <a:masterClrMapping/>
  </p:clrMapOvr>
  <p:transition>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1773477157"/>
      </p:ext>
    </p:extLst>
  </p:cSld>
  <p:clrMapOvr>
    <a:masterClrMapping/>
  </p:clrMapOvr>
  <p:transition>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327599801"/>
      </p:ext>
    </p:extLst>
  </p:cSld>
  <p:clrMapOvr>
    <a:masterClrMapping/>
  </p:clrMapOvr>
  <p:transition>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1033275989"/>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434830333"/>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750500617"/>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5DB6AE11-02CE-40CA-9DCA-151E0AB928DE}" type="slidenum">
              <a:rPr lang="en-US" altLang="en-US"/>
              <a:pPr/>
              <a:t>‹#›</a:t>
            </a:fld>
            <a:endParaRPr lang="en-US" altLang="en-US"/>
          </a:p>
        </p:txBody>
      </p:sp>
    </p:spTree>
    <p:extLst>
      <p:ext uri="{BB962C8B-B14F-4D97-AF65-F5344CB8AC3E}">
        <p14:creationId xmlns:p14="http://schemas.microsoft.com/office/powerpoint/2010/main" val="1496985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575635215"/>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9625997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5754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71687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545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5392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0430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098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7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025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p>
        </p:txBody>
      </p:sp>
      <p:sp>
        <p:nvSpPr>
          <p:cNvPr id="6" name="Rectangle 28"/>
          <p:cNvSpPr>
            <a:spLocks noGrp="1" noChangeArrowheads="1"/>
          </p:cNvSpPr>
          <p:nvPr>
            <p:ph type="ftr" sz="quarter" idx="11"/>
          </p:nvPr>
        </p:nvSpPr>
        <p:spPr>
          <a:ln/>
        </p:spPr>
        <p:txBody>
          <a:bodyPr/>
          <a:lstStyle>
            <a:lvl1pPr>
              <a:defRPr/>
            </a:lvl1pPr>
          </a:lstStyle>
          <a:p>
            <a:endParaRPr lang="en-US" altLang="en-US"/>
          </a:p>
        </p:txBody>
      </p:sp>
      <p:sp>
        <p:nvSpPr>
          <p:cNvPr id="7" name="Rectangle 29"/>
          <p:cNvSpPr>
            <a:spLocks noGrp="1" noChangeArrowheads="1"/>
          </p:cNvSpPr>
          <p:nvPr>
            <p:ph type="sldNum" sz="quarter" idx="12"/>
          </p:nvPr>
        </p:nvSpPr>
        <p:spPr>
          <a:ln/>
        </p:spPr>
        <p:txBody>
          <a:bodyPr/>
          <a:lstStyle>
            <a:lvl1pPr>
              <a:defRPr/>
            </a:lvl1pPr>
          </a:lstStyle>
          <a:p>
            <a:fld id="{1819A9C1-7616-428F-A41B-9EC44F54C574}" type="slidenum">
              <a:rPr lang="en-US" altLang="en-US"/>
              <a:pPr/>
              <a:t>‹#›</a:t>
            </a:fld>
            <a:endParaRPr lang="en-US" altLang="en-US"/>
          </a:p>
        </p:txBody>
      </p:sp>
    </p:spTree>
    <p:extLst>
      <p:ext uri="{BB962C8B-B14F-4D97-AF65-F5344CB8AC3E}">
        <p14:creationId xmlns:p14="http://schemas.microsoft.com/office/powerpoint/2010/main" val="38341177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3805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081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5514091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882833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263113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504814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49599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226270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19298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6325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2.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8.xml"/><Relationship Id="rId1"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5.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theme" Target="../theme/theme32.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image" Target="../media/image6.jpeg"/><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6.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image" Target="../media/image7.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8.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6" Type="http://schemas.openxmlformats.org/officeDocument/2006/relationships/theme" Target="../theme/theme41.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5" Type="http://schemas.openxmlformats.org/officeDocument/2006/relationships/slideLayout" Target="../slideLayouts/slideLayout44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slideLayout" Target="../slideLayouts/slideLayout44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slideLayout" Target="../slideLayouts/slideLayout46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3.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73.xml"/><Relationship Id="rId1" Type="http://schemas.openxmlformats.org/officeDocument/2006/relationships/slideLayout" Target="../slideLayouts/slideLayout472.xml"/></Relationships>
</file>

<file path=ppt/slideMasters/_rels/slideMaster45.xml.rels><?xml version="1.0" encoding="UTF-8" standalone="yes"?>
<Relationships xmlns="http://schemas.openxmlformats.org/package/2006/relationships"><Relationship Id="rId3" Type="http://schemas.openxmlformats.org/officeDocument/2006/relationships/theme" Target="../theme/theme45.xml"/><Relationship Id="rId2" Type="http://schemas.openxmlformats.org/officeDocument/2006/relationships/slideLayout" Target="../slideLayouts/slideLayout475.xml"/><Relationship Id="rId1" Type="http://schemas.openxmlformats.org/officeDocument/2006/relationships/slideLayout" Target="../slideLayouts/slideLayout474.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77.xml"/><Relationship Id="rId1" Type="http://schemas.openxmlformats.org/officeDocument/2006/relationships/slideLayout" Target="../slideLayouts/slideLayout47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7.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8.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9.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50.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51.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0.xml"/><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2.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slideLayout" Target="../slideLayouts/slideLayout556.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slideLayout" Target="../slideLayouts/slideLayout569.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7.xml"/><Relationship Id="rId13" Type="http://schemas.openxmlformats.org/officeDocument/2006/relationships/image" Target="../media/image9.jpeg"/><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55.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image" Target="../media/image10.jpeg"/><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56.xml"/><Relationship Id="rId17" Type="http://schemas.openxmlformats.org/officeDocument/2006/relationships/image" Target="../media/image14.png"/><Relationship Id="rId2" Type="http://schemas.openxmlformats.org/officeDocument/2006/relationships/slideLayout" Target="../slideLayouts/slideLayout582.xml"/><Relationship Id="rId16" Type="http://schemas.openxmlformats.org/officeDocument/2006/relationships/image" Target="../media/image13.png"/><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5" Type="http://schemas.openxmlformats.org/officeDocument/2006/relationships/image" Target="../media/image12.png"/><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image" Target="../media/image1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57.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theme" Target="../theme/theme58.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slideLayout" Target="../slideLayouts/slideLayout61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7172" name="Freeform 4"/>
              <p:cNvSpPr>
                <a:spLocks/>
              </p:cNvSpPr>
              <p:nvPr/>
            </p:nvSpPr>
            <p:spPr bwMode="ltGray">
              <a:xfrm rot="-5400000">
                <a:off x="2547" y="-993"/>
                <a:ext cx="624" cy="5746"/>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3" name="Freeform 5"/>
              <p:cNvSpPr>
                <a:spLocks/>
              </p:cNvSpPr>
              <p:nvPr/>
            </p:nvSpPr>
            <p:spPr bwMode="ltGray">
              <a:xfrm rot="-5400000">
                <a:off x="1309" y="1670"/>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4" name="Freeform 6"/>
              <p:cNvSpPr>
                <a:spLocks/>
              </p:cNvSpPr>
              <p:nvPr/>
            </p:nvSpPr>
            <p:spPr bwMode="ltGray">
              <a:xfrm rot="-5400000">
                <a:off x="973" y="1669"/>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5" name="Freeform 7"/>
              <p:cNvSpPr>
                <a:spLocks/>
              </p:cNvSpPr>
              <p:nvPr/>
            </p:nvSpPr>
            <p:spPr bwMode="ltGray">
              <a:xfrm rot="-5400000">
                <a:off x="-66" y="1753"/>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6" name="Freeform 8"/>
              <p:cNvSpPr>
                <a:spLocks/>
              </p:cNvSpPr>
              <p:nvPr/>
            </p:nvSpPr>
            <p:spPr bwMode="ltGray">
              <a:xfrm rot="-5400000">
                <a:off x="650" y="173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7" name="Freeform 9"/>
              <p:cNvSpPr>
                <a:spLocks/>
              </p:cNvSpPr>
              <p:nvPr/>
            </p:nvSpPr>
            <p:spPr bwMode="ltGray">
              <a:xfrm rot="-5400000">
                <a:off x="431" y="1701"/>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8" name="Freeform 10"/>
              <p:cNvSpPr>
                <a:spLocks/>
              </p:cNvSpPr>
              <p:nvPr/>
            </p:nvSpPr>
            <p:spPr bwMode="ltGray">
              <a:xfrm rot="-5400000">
                <a:off x="141" y="172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79" name="Freeform 11"/>
              <p:cNvSpPr>
                <a:spLocks/>
              </p:cNvSpPr>
              <p:nvPr/>
            </p:nvSpPr>
            <p:spPr bwMode="ltGray">
              <a:xfrm rot="-5400000">
                <a:off x="3195" y="165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0" name="Freeform 12"/>
              <p:cNvSpPr>
                <a:spLocks/>
              </p:cNvSpPr>
              <p:nvPr/>
            </p:nvSpPr>
            <p:spPr bwMode="ltGray">
              <a:xfrm rot="-5400000">
                <a:off x="2870" y="165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1" name="Freeform 13"/>
              <p:cNvSpPr>
                <a:spLocks/>
              </p:cNvSpPr>
              <p:nvPr/>
            </p:nvSpPr>
            <p:spPr bwMode="ltGray">
              <a:xfrm rot="-5400000">
                <a:off x="1823"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2" name="Freeform 14"/>
              <p:cNvSpPr>
                <a:spLocks/>
              </p:cNvSpPr>
              <p:nvPr/>
            </p:nvSpPr>
            <p:spPr bwMode="ltGray">
              <a:xfrm rot="-5400000">
                <a:off x="2538" y="172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3" name="Freeform 15"/>
              <p:cNvSpPr>
                <a:spLocks/>
              </p:cNvSpPr>
              <p:nvPr/>
            </p:nvSpPr>
            <p:spPr bwMode="ltGray">
              <a:xfrm rot="-5400000">
                <a:off x="2323"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4" name="Freeform 16"/>
              <p:cNvSpPr>
                <a:spLocks/>
              </p:cNvSpPr>
              <p:nvPr/>
            </p:nvSpPr>
            <p:spPr bwMode="ltGray">
              <a:xfrm rot="-5400000">
                <a:off x="202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5" name="Freeform 17"/>
              <p:cNvSpPr>
                <a:spLocks/>
              </p:cNvSpPr>
              <p:nvPr/>
            </p:nvSpPr>
            <p:spPr bwMode="ltGray">
              <a:xfrm rot="-5400000">
                <a:off x="4063" y="1658"/>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6" name="Freeform 18"/>
              <p:cNvSpPr>
                <a:spLocks/>
              </p:cNvSpPr>
              <p:nvPr/>
            </p:nvSpPr>
            <p:spPr bwMode="ltGray">
              <a:xfrm rot="-5400000">
                <a:off x="3713"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7" name="Freeform 19"/>
              <p:cNvSpPr>
                <a:spLocks/>
              </p:cNvSpPr>
              <p:nvPr/>
            </p:nvSpPr>
            <p:spPr bwMode="ltGray">
              <a:xfrm rot="-5400000">
                <a:off x="4560" y="174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8" name="Freeform 20"/>
              <p:cNvSpPr>
                <a:spLocks/>
              </p:cNvSpPr>
              <p:nvPr/>
            </p:nvSpPr>
            <p:spPr bwMode="ltGray">
              <a:xfrm>
                <a:off x="5469" y="1556"/>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89" name="Freeform 21"/>
              <p:cNvSpPr>
                <a:spLocks/>
              </p:cNvSpPr>
              <p:nvPr/>
            </p:nvSpPr>
            <p:spPr bwMode="ltGray">
              <a:xfrm rot="-5400000">
                <a:off x="5071" y="1683"/>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90" name="Freeform 22"/>
              <p:cNvSpPr>
                <a:spLocks/>
              </p:cNvSpPr>
              <p:nvPr/>
            </p:nvSpPr>
            <p:spPr bwMode="ltGray">
              <a:xfrm rot="-5400000">
                <a:off x="4780" y="1709"/>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7191"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7192"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pitchFamily="34" charset="0"/>
              </a:defRPr>
            </a:lvl1pPr>
          </a:lstStyle>
          <a:p>
            <a:endParaRPr lang="en-US" alt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pitchFamily="34" charset="0"/>
              </a:defRPr>
            </a:lvl1pPr>
          </a:lstStyle>
          <a:p>
            <a:endParaRPr lang="en-US" alt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pitchFamily="34" charset="0"/>
              </a:defRPr>
            </a:lvl1pPr>
          </a:lstStyle>
          <a:p>
            <a:fld id="{1089CDB8-5772-4E87-B990-84325860A17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4"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31404599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64102135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73081285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209890864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4358428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ea typeface="ＭＳ Ｐゴシック" charset="0"/>
              </a:rPr>
              <a:pPr eaLnBrk="0" hangingPunct="0">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4414640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fld id="{C028FD83-1C87-FF4C-A638-BCE5B165E080}" type="datetimeFigureOut">
              <a:rPr lang="en-US" smtClean="0">
                <a:solidFill>
                  <a:srgbClr val="000000"/>
                </a:solidFill>
                <a:ea typeface="ＭＳ Ｐゴシック" charset="0"/>
              </a:rPr>
              <a:pPr/>
              <a:t>7/12/20</a:t>
            </a:fld>
            <a:endParaRPr lang="en-US">
              <a:solidFill>
                <a:srgbClr val="000000"/>
              </a:solidFill>
              <a:ea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ea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ea typeface="ＭＳ Ｐゴシック" charset="0"/>
              </a:rPr>
              <a:pPr/>
              <a:t>‹#›</a:t>
            </a:fld>
            <a:endParaRPr lang="en-US">
              <a:solidFill>
                <a:srgbClr val="000000"/>
              </a:solidFill>
              <a:ea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51023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a:solidFill>
                  <a:srgbClr val="000000"/>
                </a:solidFill>
                <a:latin typeface="Arial" charset="0"/>
                <a:ea typeface="ＭＳ Ｐゴシック" charset="0"/>
              </a:rPr>
              <a:pPr eaLnBrk="0" hangingPunct="0">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902282279"/>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latin typeface="Times New Roman" charset="0"/>
                <a:ea typeface="ＭＳ Ｐゴシック" charset="0"/>
              </a:rPr>
              <a:pPr>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857297955"/>
      </p:ext>
    </p:extLst>
  </p:cSld>
  <p:clrMap bg1="lt1" tx1="dk1" bg2="lt2" tx2="dk2" accent1="accent1" accent2="accent2" accent3="accent3" accent4="accent4" accent5="accent5" accent6="accent6" hlink="hlink" folHlink="folHlink"/>
  <p:sldLayoutIdLst>
    <p:sldLayoutId id="214748409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4238444265"/>
      </p:ext>
    </p:extLst>
  </p:cSld>
  <p:clrMap bg1="dk2" tx1="lt1" bg2="dk1" tx2="lt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72911645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65285543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7172" name="Freeform 4"/>
              <p:cNvSpPr>
                <a:spLocks/>
              </p:cNvSpPr>
              <p:nvPr/>
            </p:nvSpPr>
            <p:spPr bwMode="ltGray">
              <a:xfrm rot="-5400000">
                <a:off x="2547" y="-993"/>
                <a:ext cx="624" cy="5746"/>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3" name="Freeform 5"/>
              <p:cNvSpPr>
                <a:spLocks/>
              </p:cNvSpPr>
              <p:nvPr/>
            </p:nvSpPr>
            <p:spPr bwMode="ltGray">
              <a:xfrm rot="-5400000">
                <a:off x="1309" y="1670"/>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4" name="Freeform 6"/>
              <p:cNvSpPr>
                <a:spLocks/>
              </p:cNvSpPr>
              <p:nvPr/>
            </p:nvSpPr>
            <p:spPr bwMode="ltGray">
              <a:xfrm rot="-5400000">
                <a:off x="973" y="1669"/>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5" name="Freeform 7"/>
              <p:cNvSpPr>
                <a:spLocks/>
              </p:cNvSpPr>
              <p:nvPr/>
            </p:nvSpPr>
            <p:spPr bwMode="ltGray">
              <a:xfrm rot="-5400000">
                <a:off x="-66" y="1753"/>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6" name="Freeform 8"/>
              <p:cNvSpPr>
                <a:spLocks/>
              </p:cNvSpPr>
              <p:nvPr/>
            </p:nvSpPr>
            <p:spPr bwMode="ltGray">
              <a:xfrm rot="-5400000">
                <a:off x="650" y="173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7" name="Freeform 9"/>
              <p:cNvSpPr>
                <a:spLocks/>
              </p:cNvSpPr>
              <p:nvPr/>
            </p:nvSpPr>
            <p:spPr bwMode="ltGray">
              <a:xfrm rot="-5400000">
                <a:off x="431" y="1701"/>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8" name="Freeform 10"/>
              <p:cNvSpPr>
                <a:spLocks/>
              </p:cNvSpPr>
              <p:nvPr/>
            </p:nvSpPr>
            <p:spPr bwMode="ltGray">
              <a:xfrm rot="-5400000">
                <a:off x="141" y="172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79" name="Freeform 11"/>
              <p:cNvSpPr>
                <a:spLocks/>
              </p:cNvSpPr>
              <p:nvPr/>
            </p:nvSpPr>
            <p:spPr bwMode="ltGray">
              <a:xfrm rot="-5400000">
                <a:off x="3195" y="165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0" name="Freeform 12"/>
              <p:cNvSpPr>
                <a:spLocks/>
              </p:cNvSpPr>
              <p:nvPr/>
            </p:nvSpPr>
            <p:spPr bwMode="ltGray">
              <a:xfrm rot="-5400000">
                <a:off x="2870" y="165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1" name="Freeform 13"/>
              <p:cNvSpPr>
                <a:spLocks/>
              </p:cNvSpPr>
              <p:nvPr/>
            </p:nvSpPr>
            <p:spPr bwMode="ltGray">
              <a:xfrm rot="-5400000">
                <a:off x="1823"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2" name="Freeform 14"/>
              <p:cNvSpPr>
                <a:spLocks/>
              </p:cNvSpPr>
              <p:nvPr/>
            </p:nvSpPr>
            <p:spPr bwMode="ltGray">
              <a:xfrm rot="-5400000">
                <a:off x="2538" y="172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3" name="Freeform 15"/>
              <p:cNvSpPr>
                <a:spLocks/>
              </p:cNvSpPr>
              <p:nvPr/>
            </p:nvSpPr>
            <p:spPr bwMode="ltGray">
              <a:xfrm rot="-5400000">
                <a:off x="2323"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4" name="Freeform 16"/>
              <p:cNvSpPr>
                <a:spLocks/>
              </p:cNvSpPr>
              <p:nvPr/>
            </p:nvSpPr>
            <p:spPr bwMode="ltGray">
              <a:xfrm rot="-5400000">
                <a:off x="202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5" name="Freeform 17"/>
              <p:cNvSpPr>
                <a:spLocks/>
              </p:cNvSpPr>
              <p:nvPr/>
            </p:nvSpPr>
            <p:spPr bwMode="ltGray">
              <a:xfrm rot="-5400000">
                <a:off x="4063" y="1658"/>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6" name="Freeform 18"/>
              <p:cNvSpPr>
                <a:spLocks/>
              </p:cNvSpPr>
              <p:nvPr/>
            </p:nvSpPr>
            <p:spPr bwMode="ltGray">
              <a:xfrm rot="-5400000">
                <a:off x="3713"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7" name="Freeform 19"/>
              <p:cNvSpPr>
                <a:spLocks/>
              </p:cNvSpPr>
              <p:nvPr/>
            </p:nvSpPr>
            <p:spPr bwMode="ltGray">
              <a:xfrm rot="-5400000">
                <a:off x="4560" y="174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8" name="Freeform 20"/>
              <p:cNvSpPr>
                <a:spLocks/>
              </p:cNvSpPr>
              <p:nvPr/>
            </p:nvSpPr>
            <p:spPr bwMode="ltGray">
              <a:xfrm>
                <a:off x="5469" y="1556"/>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89" name="Freeform 21"/>
              <p:cNvSpPr>
                <a:spLocks/>
              </p:cNvSpPr>
              <p:nvPr/>
            </p:nvSpPr>
            <p:spPr bwMode="ltGray">
              <a:xfrm rot="-5400000">
                <a:off x="5071" y="1683"/>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90" name="Freeform 22"/>
              <p:cNvSpPr>
                <a:spLocks/>
              </p:cNvSpPr>
              <p:nvPr/>
            </p:nvSpPr>
            <p:spPr bwMode="ltGray">
              <a:xfrm rot="-5400000">
                <a:off x="4780" y="1709"/>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7191"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sp>
          <p:nvSpPr>
            <p:cNvPr id="7192"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pitchFamily="34" charset="0"/>
              </a:defRPr>
            </a:lvl1pPr>
          </a:lstStyle>
          <a:p>
            <a:endParaRPr lang="en-US" alt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pitchFamily="34" charset="0"/>
              </a:defRPr>
            </a:lvl1pPr>
          </a:lstStyle>
          <a:p>
            <a:endParaRPr lang="en-US" alt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pitchFamily="34" charset="0"/>
              </a:defRPr>
            </a:lvl1pPr>
          </a:lstStyle>
          <a:p>
            <a:fld id="{1089CDB8-5772-4E87-B990-84325860A1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2174568"/>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902644822"/>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ea typeface="ＭＳ Ｐゴシック" charset="0"/>
              </a:rPr>
              <a:pPr/>
              <a:t>7/12/20</a:t>
            </a:fld>
            <a:endParaRPr lang="en-US">
              <a:solidFill>
                <a:srgbClr val="000000"/>
              </a:solidFill>
              <a:ea typeface="ＭＳ Ｐゴシック" charset="0"/>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ea typeface="ＭＳ Ｐゴシック" charset="0"/>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ea typeface="ＭＳ Ｐゴシック" charset="0"/>
              </a: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48727993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B8EAF501-EC29-904D-9FC2-9E1D11784FF5}"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4247631112"/>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ea typeface="ＭＳ Ｐゴシック" charset="0"/>
              </a:rPr>
              <a:pPr eaLnBrk="0" hangingPunct="0">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059582442"/>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ea typeface="ＭＳ Ｐゴシック" charset="0"/>
              </a:rPr>
              <a:pPr eaLnBrk="0" hangingPunct="0">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059582442"/>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ea typeface="ＭＳ Ｐゴシック" charset="0"/>
              </a:rPr>
              <a:pPr eaLnBrk="0" hangingPunct="0">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795910719"/>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 id="21474842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a typeface="ＭＳ Ｐゴシック"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a typeface="ＭＳ Ｐゴシック"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888516971"/>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137994188"/>
      </p:ext>
    </p:extLst>
  </p:cSld>
  <p:clrMap bg1="lt1" tx1="dk1" bg2="lt2" tx2="dk2" accent1="accent1" accent2="accent2" accent3="accent3" accent4="accent4" accent5="accent5" accent6="accent6" hlink="hlink" folHlink="folHlink"/>
  <p:sldLayoutIdLst>
    <p:sldLayoutId id="21474842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6E2EB7F-6BEE-0546-8EBC-236DAB2E160D}"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466583470"/>
      </p:ext>
    </p:extLst>
  </p:cSld>
  <p:clrMap bg1="dk2" tx1="lt1" bg2="dk1"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794443148"/>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0" y="1371600"/>
            <a:ext cx="9144000" cy="4114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0054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3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2pPr>
      <a:lvl3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3pPr>
      <a:lvl4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4pPr>
      <a:lvl5pPr algn="ctr" rtl="0" eaLnBrk="0" fontAlgn="base" hangingPunct="0">
        <a:spcBef>
          <a:spcPct val="0"/>
        </a:spcBef>
        <a:spcAft>
          <a:spcPct val="0"/>
        </a:spcAft>
        <a:defRPr sz="4400" b="1">
          <a:solidFill>
            <a:schemeClr val="tx2"/>
          </a:solidFill>
          <a:latin typeface="Arial" charset="0"/>
          <a:ea typeface="ＭＳ Ｐゴシック" pitchFamily="34" charset="-128"/>
          <a:cs typeface="Arial" pitchFamily="34" charset="0"/>
        </a:defRPr>
      </a:lvl5pPr>
      <a:lvl6pPr marL="457130" algn="ctr" rtl="0" fontAlgn="base">
        <a:spcBef>
          <a:spcPct val="0"/>
        </a:spcBef>
        <a:spcAft>
          <a:spcPct val="0"/>
        </a:spcAft>
        <a:defRPr sz="4400">
          <a:solidFill>
            <a:schemeClr val="tx2"/>
          </a:solidFill>
          <a:latin typeface="Times New Roman" charset="0"/>
          <a:ea typeface="ＭＳ Ｐゴシック" charset="0"/>
        </a:defRPr>
      </a:lvl6pPr>
      <a:lvl7pPr marL="914259" algn="ctr" rtl="0" fontAlgn="base">
        <a:spcBef>
          <a:spcPct val="0"/>
        </a:spcBef>
        <a:spcAft>
          <a:spcPct val="0"/>
        </a:spcAft>
        <a:defRPr sz="4400">
          <a:solidFill>
            <a:schemeClr val="tx2"/>
          </a:solidFill>
          <a:latin typeface="Times New Roman" charset="0"/>
          <a:ea typeface="ＭＳ Ｐゴシック" charset="0"/>
        </a:defRPr>
      </a:lvl7pPr>
      <a:lvl8pPr marL="1371390" algn="ctr" rtl="0" fontAlgn="base">
        <a:spcBef>
          <a:spcPct val="0"/>
        </a:spcBef>
        <a:spcAft>
          <a:spcPct val="0"/>
        </a:spcAft>
        <a:defRPr sz="4400">
          <a:solidFill>
            <a:schemeClr val="tx2"/>
          </a:solidFill>
          <a:latin typeface="Times New Roman" charset="0"/>
          <a:ea typeface="ＭＳ Ｐゴシック" charset="0"/>
        </a:defRPr>
      </a:lvl8pPr>
      <a:lvl9pPr marL="182851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848" indent="-342848" algn="l" rtl="0" eaLnBrk="0" fontAlgn="base" hangingPunct="0">
        <a:spcBef>
          <a:spcPct val="20000"/>
        </a:spcBef>
        <a:spcAft>
          <a:spcPct val="0"/>
        </a:spcAft>
        <a:buChar char="•"/>
        <a:defRPr sz="3200" b="1">
          <a:solidFill>
            <a:schemeClr val="tx1"/>
          </a:solidFill>
          <a:latin typeface="Arial"/>
          <a:ea typeface="ＭＳ Ｐゴシック" pitchFamily="34" charset="-128"/>
          <a:cs typeface="Arial"/>
        </a:defRPr>
      </a:lvl1pPr>
      <a:lvl2pPr marL="742836" indent="-285707" algn="l" rtl="0" eaLnBrk="0" fontAlgn="base" hangingPunct="0">
        <a:spcBef>
          <a:spcPct val="20000"/>
        </a:spcBef>
        <a:spcAft>
          <a:spcPct val="0"/>
        </a:spcAft>
        <a:buChar char="–"/>
        <a:defRPr sz="2800" b="1">
          <a:solidFill>
            <a:schemeClr val="tx1"/>
          </a:solidFill>
          <a:latin typeface="Arial"/>
          <a:ea typeface="ＭＳ Ｐゴシック" pitchFamily="34" charset="-128"/>
          <a:cs typeface="Arial"/>
        </a:defRPr>
      </a:lvl2pPr>
      <a:lvl3pPr marL="1142824" indent="-228564" algn="l" rtl="0" eaLnBrk="0" fontAlgn="base" hangingPunct="0">
        <a:spcBef>
          <a:spcPct val="20000"/>
        </a:spcBef>
        <a:spcAft>
          <a:spcPct val="0"/>
        </a:spcAft>
        <a:buChar char="•"/>
        <a:defRPr sz="2400" b="1">
          <a:solidFill>
            <a:schemeClr val="tx1"/>
          </a:solidFill>
          <a:latin typeface="Arial"/>
          <a:ea typeface="ＭＳ Ｐゴシック" pitchFamily="34" charset="-128"/>
          <a:cs typeface="Arial"/>
        </a:defRPr>
      </a:lvl3pPr>
      <a:lvl4pPr marL="1599954"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4pPr>
      <a:lvl5pPr marL="2057085" indent="-228564"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268" name="Freeform 4"/>
              <p:cNvSpPr>
                <a:spLocks/>
              </p:cNvSpPr>
              <p:nvPr userDrawn="1"/>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69" name="Freeform 5"/>
              <p:cNvSpPr>
                <a:spLocks/>
              </p:cNvSpPr>
              <p:nvPr userDrawn="1"/>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0" name="Freeform 6"/>
              <p:cNvSpPr>
                <a:spLocks/>
              </p:cNvSpPr>
              <p:nvPr userDrawn="1"/>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1" name="Freeform 7"/>
              <p:cNvSpPr>
                <a:spLocks/>
              </p:cNvSpPr>
              <p:nvPr userDrawn="1"/>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2" name="Freeform 8"/>
              <p:cNvSpPr>
                <a:spLocks/>
              </p:cNvSpPr>
              <p:nvPr userDrawn="1"/>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3" name="Freeform 9"/>
              <p:cNvSpPr>
                <a:spLocks/>
              </p:cNvSpPr>
              <p:nvPr userDrawn="1"/>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4" name="Freeform 10"/>
              <p:cNvSpPr>
                <a:spLocks/>
              </p:cNvSpPr>
              <p:nvPr userDrawn="1"/>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5" name="Freeform 11"/>
              <p:cNvSpPr>
                <a:spLocks/>
              </p:cNvSpPr>
              <p:nvPr userDrawn="1"/>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6" name="Freeform 12"/>
              <p:cNvSpPr>
                <a:spLocks/>
              </p:cNvSpPr>
              <p:nvPr userDrawn="1"/>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7" name="Freeform 13"/>
              <p:cNvSpPr>
                <a:spLocks/>
              </p:cNvSpPr>
              <p:nvPr userDrawn="1"/>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8" name="Freeform 14"/>
              <p:cNvSpPr>
                <a:spLocks/>
              </p:cNvSpPr>
              <p:nvPr userDrawn="1"/>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79" name="Freeform 15"/>
              <p:cNvSpPr>
                <a:spLocks/>
              </p:cNvSpPr>
              <p:nvPr userDrawn="1"/>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280" name="Freeform 16"/>
              <p:cNvSpPr>
                <a:spLocks/>
              </p:cNvSpPr>
              <p:nvPr userDrawn="1"/>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grpSp>
        <p:grpSp>
          <p:nvGrpSpPr>
            <p:cNvPr id="1033" name="Group 17"/>
            <p:cNvGrpSpPr>
              <a:grpSpLocks/>
            </p:cNvGrpSpPr>
            <p:nvPr userDrawn="1"/>
          </p:nvGrpSpPr>
          <p:grpSpPr bwMode="auto">
            <a:xfrm>
              <a:off x="0" y="2291"/>
              <a:ext cx="1385" cy="1702"/>
              <a:chOff x="0" y="2291"/>
              <a:chExt cx="1385" cy="1702"/>
            </a:xfrm>
          </p:grpSpPr>
          <p:sp>
            <p:nvSpPr>
              <p:cNvPr id="1128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8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29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0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1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2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3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5" name="Freeform 81"/>
              <p:cNvSpPr>
                <a:spLocks/>
              </p:cNvSpPr>
              <p:nvPr userDrawn="1"/>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34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4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5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6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7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8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39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02" name="Freeform 138"/>
              <p:cNvSpPr>
                <a:spLocks/>
              </p:cNvSpPr>
              <p:nvPr userDrawn="1"/>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3" name="Freeform 139"/>
              <p:cNvSpPr>
                <a:spLocks/>
              </p:cNvSpPr>
              <p:nvPr userDrawn="1"/>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4" name="Freeform 140"/>
              <p:cNvSpPr>
                <a:spLocks/>
              </p:cNvSpPr>
              <p:nvPr userDrawn="1"/>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5" name="Freeform 141"/>
              <p:cNvSpPr>
                <a:spLocks/>
              </p:cNvSpPr>
              <p:nvPr userDrawn="1"/>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6" name="Freeform 142"/>
              <p:cNvSpPr>
                <a:spLocks/>
              </p:cNvSpPr>
              <p:nvPr userDrawn="1"/>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7" name="Freeform 143"/>
              <p:cNvSpPr>
                <a:spLocks/>
              </p:cNvSpPr>
              <p:nvPr userDrawn="1"/>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8" name="Freeform 144"/>
              <p:cNvSpPr>
                <a:spLocks/>
              </p:cNvSpPr>
              <p:nvPr userDrawn="1"/>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09" name="Freeform 145"/>
              <p:cNvSpPr>
                <a:spLocks/>
              </p:cNvSpPr>
              <p:nvPr userDrawn="1"/>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10" name="Freeform 146"/>
              <p:cNvSpPr>
                <a:spLocks/>
              </p:cNvSpPr>
              <p:nvPr userDrawn="1"/>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eaLnBrk="0" hangingPunct="0">
                  <a:defRPr/>
                </a:pPr>
                <a:endParaRPr lang="en-US" sz="1800">
                  <a:solidFill>
                    <a:srgbClr val="FFFFFF"/>
                  </a:solidFill>
                  <a:latin typeface="Tahoma" pitchFamily="-128" charset="-52"/>
                  <a:ea typeface="+mn-ea"/>
                </a:endParaRPr>
              </a:p>
            </p:txBody>
          </p:sp>
          <p:sp>
            <p:nvSpPr>
              <p:cNvPr id="1141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1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eaLnBrk="0" hangingPunct="0">
                  <a:defRPr/>
                </a:pPr>
                <a:endParaRPr lang="en-US" sz="1800">
                  <a:solidFill>
                    <a:srgbClr val="FFFFFF"/>
                  </a:solidFill>
                  <a:latin typeface="Tahoma" pitchFamily="-128" charset="-52"/>
                  <a:ea typeface="+mn-ea"/>
                </a:endParaRPr>
              </a:p>
            </p:txBody>
          </p:sp>
          <p:sp>
            <p:nvSpPr>
              <p:cNvPr id="11413" name="Freeform 149"/>
              <p:cNvSpPr>
                <a:spLocks/>
              </p:cNvSpPr>
              <p:nvPr userDrawn="1"/>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414" name="Freeform 150"/>
              <p:cNvSpPr>
                <a:spLocks/>
              </p:cNvSpPr>
              <p:nvPr userDrawn="1"/>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128" charset="-52"/>
                  <a:ea typeface="+mn-ea"/>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128" charset="-52"/>
                  <a:ea typeface="+mn-ea"/>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eaLnBrk="1" hangingPunct="1">
              <a:defRPr sz="1000">
                <a:latin typeface="Arial" charset="0"/>
              </a:defRPr>
            </a:lvl1pPr>
          </a:lstStyle>
          <a:p>
            <a:pPr>
              <a:defRPr/>
            </a:pPr>
            <a:endParaRPr lang="en-US">
              <a:solidFill>
                <a:srgbClr val="FFFFFF"/>
              </a:solidFill>
              <a:ea typeface="+mn-ea"/>
            </a:endParaRPr>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eaLnBrk="1" hangingPunct="1">
              <a:defRPr sz="1000">
                <a:latin typeface="Arial" charset="0"/>
              </a:defRPr>
            </a:lvl1pPr>
          </a:lstStyle>
          <a:p>
            <a:pPr>
              <a:defRPr/>
            </a:pPr>
            <a:endParaRPr lang="en-US">
              <a:solidFill>
                <a:srgbClr val="FFFFFF"/>
              </a:solidFill>
              <a:ea typeface="+mn-ea"/>
            </a:endParaRPr>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eaLnBrk="1" hangingPunct="1">
              <a:defRPr sz="1000">
                <a:latin typeface="Arial" charset="0"/>
              </a:defRPr>
            </a:lvl1pPr>
          </a:lstStyle>
          <a:p>
            <a:pPr>
              <a:defRPr/>
            </a:pPr>
            <a:fld id="{652E10C4-AB40-4F8A-BBB7-564B258EF526}" type="slidenum">
              <a:rPr lang="en-US">
                <a:solidFill>
                  <a:srgbClr val="FFFFFF"/>
                </a:solidFill>
                <a:ea typeface="+mn-ea"/>
              </a:rPr>
              <a:pPr>
                <a:defRPr/>
              </a:pPr>
              <a:t>‹#›</a:t>
            </a:fld>
            <a:endParaRPr lang="en-US">
              <a:solidFill>
                <a:srgbClr val="FFFFFF"/>
              </a:solidFill>
              <a:ea typeface="+mn-ea"/>
            </a:endParaRPr>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75650"/>
      </p:ext>
    </p:extLst>
  </p:cSld>
  <p:clrMap bg1="dk2" tx1="lt1" bg2="dk1"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 id="214748434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defRPr>
      </a:lvl5pPr>
      <a:lvl6pPr marL="45713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6pPr>
      <a:lvl7pPr marL="91425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7pPr>
      <a:lvl8pPr marL="1371390"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8pPr>
      <a:lvl9pPr marL="1828519" algn="ctr"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9pPr>
    </p:titleStyle>
    <p:bodyStyle>
      <a:lvl1pPr marL="342848" indent="-342848" algn="l" rtl="0" eaLnBrk="0" fontAlgn="base" hangingPunct="0">
        <a:spcBef>
          <a:spcPct val="20000"/>
        </a:spcBef>
        <a:spcAft>
          <a:spcPct val="0"/>
        </a:spcAft>
        <a:buClr>
          <a:schemeClr val="hlink"/>
        </a:buClr>
        <a:buSzPct val="80000"/>
        <a:buFont typeface="Arial"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836" indent="-285707"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2824" indent="-228564" algn="l" rtl="0" eaLnBrk="0" fontAlgn="base" hangingPunct="0">
        <a:spcBef>
          <a:spcPct val="20000"/>
        </a:spcBef>
        <a:spcAft>
          <a:spcPct val="0"/>
        </a:spcAft>
        <a:buClr>
          <a:schemeClr val="hlink"/>
        </a:buClr>
        <a:buSzPct val="80000"/>
        <a:buFont typeface="Arial" pitchFamily="34" charset="0"/>
        <a:buChar char="►"/>
        <a:defRPr sz="2400">
          <a:solidFill>
            <a:schemeClr val="tx1"/>
          </a:solidFill>
          <a:effectLst>
            <a:outerShdw blurRad="38100" dist="38100" dir="2700000" algn="tl">
              <a:srgbClr val="000000"/>
            </a:outerShdw>
          </a:effectLst>
          <a:latin typeface="+mn-lt"/>
        </a:defRPr>
      </a:lvl3pPr>
      <a:lvl4pPr marL="1599954" indent="-228564"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085" indent="-228564" algn="l" rtl="0" eaLnBrk="0" fontAlgn="base" hangingPunct="0">
        <a:spcBef>
          <a:spcPct val="20000"/>
        </a:spcBef>
        <a:spcAft>
          <a:spcPct val="0"/>
        </a:spcAft>
        <a:buClr>
          <a:schemeClr val="hlink"/>
        </a:buClr>
        <a:buSzPct val="80000"/>
        <a:buFont typeface="Arial" pitchFamily="34" charset="0"/>
        <a:buChar char="►"/>
        <a:defRPr sz="2000">
          <a:solidFill>
            <a:schemeClr val="tx1"/>
          </a:solidFill>
          <a:effectLst>
            <a:outerShdw blurRad="38100" dist="38100" dir="2700000" algn="tl">
              <a:srgbClr val="000000"/>
            </a:outerShdw>
          </a:effectLst>
          <a:latin typeface="+mn-lt"/>
        </a:defRPr>
      </a:lvl5pPr>
      <a:lvl6pPr marL="251421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344"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8475"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5603" indent="-228564"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9" tIns="45635" rIns="91269" bIns="45635"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045983896"/>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6348" algn="ctr" rtl="0" fontAlgn="base">
        <a:spcBef>
          <a:spcPct val="0"/>
        </a:spcBef>
        <a:spcAft>
          <a:spcPct val="0"/>
        </a:spcAft>
        <a:defRPr sz="4400">
          <a:solidFill>
            <a:schemeClr val="tx2"/>
          </a:solidFill>
          <a:latin typeface="Arial" charset="0"/>
          <a:ea typeface="ヒラギノ角ゴ Pro W3" pitchFamily="80" charset="-128"/>
        </a:defRPr>
      </a:lvl6pPr>
      <a:lvl7pPr marL="912713" algn="ctr" rtl="0" fontAlgn="base">
        <a:spcBef>
          <a:spcPct val="0"/>
        </a:spcBef>
        <a:spcAft>
          <a:spcPct val="0"/>
        </a:spcAft>
        <a:defRPr sz="4400">
          <a:solidFill>
            <a:schemeClr val="tx2"/>
          </a:solidFill>
          <a:latin typeface="Arial" charset="0"/>
          <a:ea typeface="ヒラギノ角ゴ Pro W3" pitchFamily="80" charset="-128"/>
        </a:defRPr>
      </a:lvl7pPr>
      <a:lvl8pPr marL="1369080" algn="ctr" rtl="0" fontAlgn="base">
        <a:spcBef>
          <a:spcPct val="0"/>
        </a:spcBef>
        <a:spcAft>
          <a:spcPct val="0"/>
        </a:spcAft>
        <a:defRPr sz="4400">
          <a:solidFill>
            <a:schemeClr val="tx2"/>
          </a:solidFill>
          <a:latin typeface="Arial" charset="0"/>
          <a:ea typeface="ヒラギノ角ゴ Pro W3" pitchFamily="80" charset="-128"/>
        </a:defRPr>
      </a:lvl8pPr>
      <a:lvl9pPr marL="1825435"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277" indent="-342277"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1582" indent="-285234"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0892" indent="-228174"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7249"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3620" indent="-228174"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09974" indent="-228174" algn="l" rtl="0" fontAlgn="base">
        <a:spcBef>
          <a:spcPct val="20000"/>
        </a:spcBef>
        <a:spcAft>
          <a:spcPct val="0"/>
        </a:spcAft>
        <a:buChar char="»"/>
        <a:defRPr sz="2000">
          <a:solidFill>
            <a:schemeClr val="tx1"/>
          </a:solidFill>
          <a:latin typeface="+mn-lt"/>
          <a:ea typeface="+mn-ea"/>
        </a:defRPr>
      </a:lvl6pPr>
      <a:lvl7pPr marL="2966328" indent="-228174" algn="l" rtl="0" fontAlgn="base">
        <a:spcBef>
          <a:spcPct val="20000"/>
        </a:spcBef>
        <a:spcAft>
          <a:spcPct val="0"/>
        </a:spcAft>
        <a:buChar char="»"/>
        <a:defRPr sz="2000">
          <a:solidFill>
            <a:schemeClr val="tx1"/>
          </a:solidFill>
          <a:latin typeface="+mn-lt"/>
          <a:ea typeface="+mn-ea"/>
        </a:defRPr>
      </a:lvl7pPr>
      <a:lvl8pPr marL="3422692" indent="-228174" algn="l" rtl="0" fontAlgn="base">
        <a:spcBef>
          <a:spcPct val="20000"/>
        </a:spcBef>
        <a:spcAft>
          <a:spcPct val="0"/>
        </a:spcAft>
        <a:buChar char="»"/>
        <a:defRPr sz="2000">
          <a:solidFill>
            <a:schemeClr val="tx1"/>
          </a:solidFill>
          <a:latin typeface="+mn-lt"/>
          <a:ea typeface="+mn-ea"/>
        </a:defRPr>
      </a:lvl8pPr>
      <a:lvl9pPr marL="3879039" indent="-228174"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2713" rtl="0" eaLnBrk="1" latinLnBrk="0" hangingPunct="1">
        <a:defRPr sz="1800" kern="1200">
          <a:solidFill>
            <a:schemeClr val="tx1"/>
          </a:solidFill>
          <a:latin typeface="+mn-lt"/>
          <a:ea typeface="+mn-ea"/>
          <a:cs typeface="+mn-cs"/>
        </a:defRPr>
      </a:lvl1pPr>
      <a:lvl2pPr marL="456348" algn="l" defTabSz="912713" rtl="0" eaLnBrk="1" latinLnBrk="0" hangingPunct="1">
        <a:defRPr sz="1800" kern="1200">
          <a:solidFill>
            <a:schemeClr val="tx1"/>
          </a:solidFill>
          <a:latin typeface="+mn-lt"/>
          <a:ea typeface="+mn-ea"/>
          <a:cs typeface="+mn-cs"/>
        </a:defRPr>
      </a:lvl2pPr>
      <a:lvl3pPr marL="912713" algn="l" defTabSz="912713" rtl="0" eaLnBrk="1" latinLnBrk="0" hangingPunct="1">
        <a:defRPr sz="1800" kern="1200">
          <a:solidFill>
            <a:schemeClr val="tx1"/>
          </a:solidFill>
          <a:latin typeface="+mn-lt"/>
          <a:ea typeface="+mn-ea"/>
          <a:cs typeface="+mn-cs"/>
        </a:defRPr>
      </a:lvl3pPr>
      <a:lvl4pPr marL="1369080" algn="l" defTabSz="912713" rtl="0" eaLnBrk="1" latinLnBrk="0" hangingPunct="1">
        <a:defRPr sz="1800" kern="1200">
          <a:solidFill>
            <a:schemeClr val="tx1"/>
          </a:solidFill>
          <a:latin typeface="+mn-lt"/>
          <a:ea typeface="+mn-ea"/>
          <a:cs typeface="+mn-cs"/>
        </a:defRPr>
      </a:lvl4pPr>
      <a:lvl5pPr marL="1825435" algn="l" defTabSz="912713" rtl="0" eaLnBrk="1" latinLnBrk="0" hangingPunct="1">
        <a:defRPr sz="1800" kern="1200">
          <a:solidFill>
            <a:schemeClr val="tx1"/>
          </a:solidFill>
          <a:latin typeface="+mn-lt"/>
          <a:ea typeface="+mn-ea"/>
          <a:cs typeface="+mn-cs"/>
        </a:defRPr>
      </a:lvl5pPr>
      <a:lvl6pPr marL="2281788" algn="l" defTabSz="912713" rtl="0" eaLnBrk="1" latinLnBrk="0" hangingPunct="1">
        <a:defRPr sz="1800" kern="1200">
          <a:solidFill>
            <a:schemeClr val="tx1"/>
          </a:solidFill>
          <a:latin typeface="+mn-lt"/>
          <a:ea typeface="+mn-ea"/>
          <a:cs typeface="+mn-cs"/>
        </a:defRPr>
      </a:lvl6pPr>
      <a:lvl7pPr marL="2738155" algn="l" defTabSz="912713" rtl="0" eaLnBrk="1" latinLnBrk="0" hangingPunct="1">
        <a:defRPr sz="1800" kern="1200">
          <a:solidFill>
            <a:schemeClr val="tx1"/>
          </a:solidFill>
          <a:latin typeface="+mn-lt"/>
          <a:ea typeface="+mn-ea"/>
          <a:cs typeface="+mn-cs"/>
        </a:defRPr>
      </a:lvl7pPr>
      <a:lvl8pPr marL="3194510" algn="l" defTabSz="912713" rtl="0" eaLnBrk="1" latinLnBrk="0" hangingPunct="1">
        <a:defRPr sz="1800" kern="1200">
          <a:solidFill>
            <a:schemeClr val="tx1"/>
          </a:solidFill>
          <a:latin typeface="+mn-lt"/>
          <a:ea typeface="+mn-ea"/>
          <a:cs typeface="+mn-cs"/>
        </a:defRPr>
      </a:lvl8pPr>
      <a:lvl9pPr marL="3650868" algn="l" defTabSz="91271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97D7A15C-BA3C-4C47-93D9-7EC7623FA359}" type="slidenum">
              <a:rPr lang="en-US">
                <a:solidFill>
                  <a:srgbClr val="000000"/>
                </a:solidFill>
                <a:ea typeface="ＭＳ Ｐゴシック" charset="0"/>
                <a:cs typeface="ＭＳ Ｐゴシック" charset="0"/>
              </a:rPr>
              <a:pPr eaLnBrk="0" hangingPunct="0">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3217267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 id="21474843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741975436"/>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 id="2147484375" r:id="rId12"/>
    <p:sldLayoutId id="2147484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472646"/>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32663485"/>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08333457"/>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258906912"/>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787201-FF4C-CE40-A667-7CE714644E09}"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031240001"/>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extLst>
      <p:ext uri="{BB962C8B-B14F-4D97-AF65-F5344CB8AC3E}">
        <p14:creationId xmlns:p14="http://schemas.microsoft.com/office/powerpoint/2010/main" val="1111569998"/>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92553921"/>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 id="2147484480" r:id="rId13"/>
    <p:sldLayoutId id="2147484481" r:id="rId14"/>
    <p:sldLayoutId id="2147484482"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1641176"/>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7/12/20</a:t>
            </a:fld>
            <a:endParaRPr lang="en-US" dirty="0">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dirty="0">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2797165977"/>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dirty="0">
              <a:latin typeface="Arial" charset="0"/>
            </a:endParaRPr>
          </a:p>
        </p:txBody>
      </p:sp>
    </p:spTree>
    <p:extLst>
      <p:ext uri="{BB962C8B-B14F-4D97-AF65-F5344CB8AC3E}">
        <p14:creationId xmlns:p14="http://schemas.microsoft.com/office/powerpoint/2010/main" val="2607260169"/>
      </p:ext>
    </p:extLst>
  </p:cSld>
  <p:clrMap bg1="lt1" tx1="dk1" bg2="lt2" tx2="dk2" accent1="accent1" accent2="accent2" accent3="accent3" accent4="accent4" accent5="accent5" accent6="accent6" hlink="hlink" folHlink="folHlink"/>
  <p:sldLayoutIdLst>
    <p:sldLayoutId id="2147484510" r:id="rId1"/>
    <p:sldLayoutId id="214748451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extLst>
      <p:ext uri="{BB962C8B-B14F-4D97-AF65-F5344CB8AC3E}">
        <p14:creationId xmlns:p14="http://schemas.microsoft.com/office/powerpoint/2010/main" val="1786710265"/>
      </p:ext>
    </p:extLst>
  </p:cSld>
  <p:clrMap bg1="lt1" tx1="dk1" bg2="lt2" tx2="dk2" accent1="accent1" accent2="accent2" accent3="accent3" accent4="accent4" accent5="accent5" accent6="accent6" hlink="hlink" folHlink="folHlink"/>
  <p:sldLayoutIdLst>
    <p:sldLayoutId id="2147484513" r:id="rId1"/>
    <p:sldLayoutId id="2147484514"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948509089"/>
      </p:ext>
    </p:extLst>
  </p:cSld>
  <p:clrMap bg1="lt1" tx1="dk1" bg2="lt2" tx2="dk2" accent1="accent1" accent2="accent2" accent3="accent3" accent4="accent4" accent5="accent5" accent6="accent6" hlink="hlink" folHlink="folHlink"/>
  <p:sldLayoutIdLst>
    <p:sldLayoutId id="2147484516" r:id="rId1"/>
    <p:sldLayoutId id="214748451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7/10/20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723540104"/>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7172" name="Freeform 4"/>
              <p:cNvSpPr>
                <a:spLocks/>
              </p:cNvSpPr>
              <p:nvPr/>
            </p:nvSpPr>
            <p:spPr bwMode="ltGray">
              <a:xfrm rot="-5400000">
                <a:off x="2547" y="-993"/>
                <a:ext cx="624" cy="5746"/>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3" name="Freeform 5"/>
              <p:cNvSpPr>
                <a:spLocks/>
              </p:cNvSpPr>
              <p:nvPr/>
            </p:nvSpPr>
            <p:spPr bwMode="ltGray">
              <a:xfrm rot="-5400000">
                <a:off x="1309" y="1670"/>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4" name="Freeform 6"/>
              <p:cNvSpPr>
                <a:spLocks/>
              </p:cNvSpPr>
              <p:nvPr/>
            </p:nvSpPr>
            <p:spPr bwMode="ltGray">
              <a:xfrm rot="-5400000">
                <a:off x="973" y="1669"/>
                <a:ext cx="624" cy="42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5" name="Freeform 7"/>
              <p:cNvSpPr>
                <a:spLocks/>
              </p:cNvSpPr>
              <p:nvPr/>
            </p:nvSpPr>
            <p:spPr bwMode="ltGray">
              <a:xfrm rot="-5400000">
                <a:off x="-66" y="1753"/>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6" name="Freeform 8"/>
              <p:cNvSpPr>
                <a:spLocks/>
              </p:cNvSpPr>
              <p:nvPr/>
            </p:nvSpPr>
            <p:spPr bwMode="ltGray">
              <a:xfrm rot="-5400000">
                <a:off x="650" y="173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7" name="Freeform 9"/>
              <p:cNvSpPr>
                <a:spLocks/>
              </p:cNvSpPr>
              <p:nvPr/>
            </p:nvSpPr>
            <p:spPr bwMode="ltGray">
              <a:xfrm rot="-5400000">
                <a:off x="431" y="1701"/>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8" name="Freeform 10"/>
              <p:cNvSpPr>
                <a:spLocks/>
              </p:cNvSpPr>
              <p:nvPr/>
            </p:nvSpPr>
            <p:spPr bwMode="ltGray">
              <a:xfrm rot="-5400000">
                <a:off x="141" y="172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79" name="Freeform 11"/>
              <p:cNvSpPr>
                <a:spLocks/>
              </p:cNvSpPr>
              <p:nvPr/>
            </p:nvSpPr>
            <p:spPr bwMode="ltGray">
              <a:xfrm rot="-5400000">
                <a:off x="3195" y="1654"/>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0" name="Freeform 12"/>
              <p:cNvSpPr>
                <a:spLocks/>
              </p:cNvSpPr>
              <p:nvPr/>
            </p:nvSpPr>
            <p:spPr bwMode="ltGray">
              <a:xfrm rot="-5400000">
                <a:off x="2870" y="165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1" name="Freeform 13"/>
              <p:cNvSpPr>
                <a:spLocks/>
              </p:cNvSpPr>
              <p:nvPr/>
            </p:nvSpPr>
            <p:spPr bwMode="ltGray">
              <a:xfrm rot="-5400000">
                <a:off x="1823"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2" name="Freeform 14"/>
              <p:cNvSpPr>
                <a:spLocks/>
              </p:cNvSpPr>
              <p:nvPr/>
            </p:nvSpPr>
            <p:spPr bwMode="ltGray">
              <a:xfrm rot="-5400000">
                <a:off x="2538" y="1724"/>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3" name="Freeform 15"/>
              <p:cNvSpPr>
                <a:spLocks/>
              </p:cNvSpPr>
              <p:nvPr/>
            </p:nvSpPr>
            <p:spPr bwMode="ltGray">
              <a:xfrm rot="-5400000">
                <a:off x="2323"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4" name="Freeform 16"/>
              <p:cNvSpPr>
                <a:spLocks/>
              </p:cNvSpPr>
              <p:nvPr/>
            </p:nvSpPr>
            <p:spPr bwMode="ltGray">
              <a:xfrm rot="-5400000">
                <a:off x="2029"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5" name="Freeform 17"/>
              <p:cNvSpPr>
                <a:spLocks/>
              </p:cNvSpPr>
              <p:nvPr/>
            </p:nvSpPr>
            <p:spPr bwMode="ltGray">
              <a:xfrm rot="-5400000">
                <a:off x="4063" y="1658"/>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6" name="Freeform 18"/>
              <p:cNvSpPr>
                <a:spLocks/>
              </p:cNvSpPr>
              <p:nvPr/>
            </p:nvSpPr>
            <p:spPr bwMode="ltGray">
              <a:xfrm rot="-5400000">
                <a:off x="3713" y="1662"/>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7" name="Freeform 19"/>
              <p:cNvSpPr>
                <a:spLocks/>
              </p:cNvSpPr>
              <p:nvPr/>
            </p:nvSpPr>
            <p:spPr bwMode="ltGray">
              <a:xfrm rot="-5400000">
                <a:off x="4560" y="1741"/>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8" name="Freeform 20"/>
              <p:cNvSpPr>
                <a:spLocks/>
              </p:cNvSpPr>
              <p:nvPr/>
            </p:nvSpPr>
            <p:spPr bwMode="ltGray">
              <a:xfrm>
                <a:off x="5469" y="1556"/>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89" name="Freeform 21"/>
              <p:cNvSpPr>
                <a:spLocks/>
              </p:cNvSpPr>
              <p:nvPr/>
            </p:nvSpPr>
            <p:spPr bwMode="ltGray">
              <a:xfrm rot="-5400000">
                <a:off x="5071" y="1683"/>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90" name="Freeform 22"/>
              <p:cNvSpPr>
                <a:spLocks/>
              </p:cNvSpPr>
              <p:nvPr/>
            </p:nvSpPr>
            <p:spPr bwMode="ltGray">
              <a:xfrm rot="-5400000">
                <a:off x="4780" y="1709"/>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sp>
          <p:nvSpPr>
            <p:cNvPr id="7191" name="Freeform 23"/>
            <p:cNvSpPr>
              <a:spLocks/>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192" name="Freeform 24"/>
            <p:cNvSpPr>
              <a:spLocks/>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pitchFamily="34" charset="0"/>
              </a:defRPr>
            </a:lvl1pPr>
          </a:lstStyle>
          <a:p>
            <a:pPr defTabSz="914400" fontAlgn="base">
              <a:spcAft>
                <a:spcPct val="0"/>
              </a:spcAft>
            </a:pPr>
            <a:endParaRPr lang="en-US" altLang="en-US">
              <a:solidFill>
                <a:srgbClr val="000000"/>
              </a:solidFill>
              <a:ea typeface="MS PGothic" pitchFamily="34" charset="-128"/>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Arial" pitchFamily="34" charset="0"/>
              </a:defRPr>
            </a:lvl1pPr>
          </a:lstStyle>
          <a:p>
            <a:pPr defTabSz="914400" fontAlgn="base">
              <a:spcAft>
                <a:spcPct val="0"/>
              </a:spcAft>
            </a:pPr>
            <a:endParaRPr lang="en-US" altLang="en-US">
              <a:solidFill>
                <a:srgbClr val="000000"/>
              </a:solidFill>
              <a:ea typeface="MS PGothic" pitchFamily="34" charset="-128"/>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pitchFamily="34" charset="0"/>
              </a:defRPr>
            </a:lvl1pPr>
          </a:lstStyle>
          <a:p>
            <a:pPr defTabSz="914400" fontAlgn="base">
              <a:spcAft>
                <a:spcPct val="0"/>
              </a:spcAft>
            </a:pPr>
            <a:fld id="{1089CDB8-5772-4E87-B990-84325860A177}" type="slidenum">
              <a:rPr lang="en-US" altLang="en-US">
                <a:solidFill>
                  <a:srgbClr val="000000"/>
                </a:solidFill>
                <a:ea typeface="MS PGothic" pitchFamily="34" charset="-128"/>
              </a:rPr>
              <a:pPr defTabSz="914400" fontAlgn="base">
                <a:spcAft>
                  <a:spcPct val="0"/>
                </a:spcAft>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3448090656"/>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641953"/>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458110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784201"/>
      </p:ext>
    </p:extLst>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2596841020"/>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7/12/20</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3514503454"/>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extLst>
      <p:ext uri="{BB962C8B-B14F-4D97-AF65-F5344CB8AC3E}">
        <p14:creationId xmlns:p14="http://schemas.microsoft.com/office/powerpoint/2010/main" val="133536142"/>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97199518"/>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 id="2147484664" r:id="rId12"/>
    <p:sldLayoutId id="21474846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F7478391-7EC3-3A4B-833B-8697F2863DCC}"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46277969"/>
      </p:ext>
    </p:extLst>
  </p:cSld>
  <p:clrMap bg1="dk2" tx1="lt1" bg2="dk1" tx2="lt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solidFill>
                  <a:srgbClr val="482400"/>
                </a:solidFill>
                <a:ea typeface="ＭＳ Ｐゴシック" charset="0"/>
              </a:rPr>
              <a:pPr>
                <a:defRPr/>
              </a:pPr>
              <a:t>‹#›</a:t>
            </a:fld>
            <a:endParaRPr lang="en-US">
              <a:solidFill>
                <a:srgbClr val="482400"/>
              </a:solidFill>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943898"/>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2497818303"/>
      </p:ext>
    </p:extLst>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 id="2147484702"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616080"/>
      </p:ext>
    </p:extLst>
  </p:cSld>
  <p:clrMap bg1="dk2" tx1="lt1" bg2="dk1" tx2="lt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 id="214748471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rPr>
              <a:pPr eaLnBrk="0" hangingPunct="0">
                <a:defRPr/>
              </a:pPr>
              <a:t>‹#›</a:t>
            </a:fld>
            <a:endParaRPr lang="en-US">
              <a:ea typeface="ＭＳ Ｐゴシック" charset="0"/>
            </a:endParaRPr>
          </a:p>
        </p:txBody>
      </p:sp>
    </p:spTree>
    <p:extLst>
      <p:ext uri="{BB962C8B-B14F-4D97-AF65-F5344CB8AC3E}">
        <p14:creationId xmlns:p14="http://schemas.microsoft.com/office/powerpoint/2010/main" val="371326160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60556497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latin typeface="Times New Roman" charset="0"/>
                <a:ea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25950479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Times New Roman" charset="0"/>
                  <a:ea typeface="ＭＳ Ｐゴシック" charset="0"/>
                </a:endParaRPr>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a typeface="ＭＳ Ｐゴシック"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ea typeface="ＭＳ Ｐゴシック" charset="0"/>
              </a:rPr>
              <a:pPr>
                <a:defRPr/>
              </a:pPr>
              <a:t>‹#›</a:t>
            </a:fld>
            <a:endParaRPr lang="en-US">
              <a:ea typeface="ＭＳ Ｐゴシック" charset="0"/>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619784"/>
      </p:ext>
    </p:extLst>
  </p:cSld>
  <p:clrMap bg1="dk2" tx1="lt1" bg2="dk1" tx2="lt2" accent1="accent1" accent2="accent2" accent3="accent3" accent4="accent4" accent5="accent5" accent6="accent6" hlink="hlink" folHlink="folHlink"/>
  <p:sldLayoutIdLst>
    <p:sldLayoutId id="2147483882"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95.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9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9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92.xml"/><Relationship Id="rId4" Type="http://schemas.openxmlformats.org/officeDocument/2006/relationships/image" Target="../media/image92.png"/></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92.xml"/><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3.xm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403.xml"/></Relationships>
</file>

<file path=ppt/slides/_rels/slide1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8.xml"/><Relationship Id="rId1" Type="http://schemas.openxmlformats.org/officeDocument/2006/relationships/slideLayout" Target="../slideLayouts/slideLayout409.xml"/></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130.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14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28.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144.xml"/></Relationships>
</file>

<file path=ppt/slides/_rels/slide11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2.xml"/><Relationship Id="rId1" Type="http://schemas.openxmlformats.org/officeDocument/2006/relationships/slideLayout" Target="../slideLayouts/slideLayout385.xm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3.xml"/><Relationship Id="rId1" Type="http://schemas.openxmlformats.org/officeDocument/2006/relationships/slideLayout" Target="../slideLayouts/slideLayout385.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348.xml"/><Relationship Id="rId4" Type="http://schemas.openxmlformats.org/officeDocument/2006/relationships/image" Target="../media/image100.png"/></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5.xml"/><Relationship Id="rId1" Type="http://schemas.openxmlformats.org/officeDocument/2006/relationships/slideLayout" Target="../slideLayouts/slideLayout36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6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6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6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0.xml"/><Relationship Id="rId1" Type="http://schemas.openxmlformats.org/officeDocument/2006/relationships/slideLayout" Target="../slideLayouts/slideLayout36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8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6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85.xml"/><Relationship Id="rId1" Type="http://schemas.openxmlformats.org/officeDocument/2006/relationships/themeOverride" Target="../theme/themeOverride14.xml"/><Relationship Id="rId5" Type="http://schemas.openxmlformats.org/officeDocument/2006/relationships/image" Target="../media/image104.png"/><Relationship Id="rId4" Type="http://schemas.openxmlformats.org/officeDocument/2006/relationships/image" Target="../media/image103.png"/></Relationships>
</file>

<file path=ppt/slides/_rels/slide1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3.xml"/><Relationship Id="rId1" Type="http://schemas.openxmlformats.org/officeDocument/2006/relationships/slideLayout" Target="../slideLayouts/slideLayout15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4.xml"/><Relationship Id="rId1" Type="http://schemas.openxmlformats.org/officeDocument/2006/relationships/slideLayout" Target="../slideLayouts/slideLayout14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5.xml"/><Relationship Id="rId1" Type="http://schemas.openxmlformats.org/officeDocument/2006/relationships/slideLayout" Target="../slideLayouts/slideLayout26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7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28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27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8.xml"/><Relationship Id="rId1" Type="http://schemas.openxmlformats.org/officeDocument/2006/relationships/slideLayout" Target="../slideLayouts/slideLayout44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9.xml"/><Relationship Id="rId1" Type="http://schemas.openxmlformats.org/officeDocument/2006/relationships/slideLayout" Target="../slideLayouts/slideLayout46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01.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0.xml"/><Relationship Id="rId1" Type="http://schemas.openxmlformats.org/officeDocument/2006/relationships/slideLayout" Target="../slideLayouts/slideLayout43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1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3.xml"/><Relationship Id="rId1" Type="http://schemas.openxmlformats.org/officeDocument/2006/relationships/slideLayout" Target="../slideLayouts/slideLayout245.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4.xml"/><Relationship Id="rId1" Type="http://schemas.openxmlformats.org/officeDocument/2006/relationships/slideLayout" Target="../slideLayouts/slideLayout245.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297.xml"/><Relationship Id="rId4" Type="http://schemas.openxmlformats.org/officeDocument/2006/relationships/image" Target="../media/image118.png"/></Relationships>
</file>

<file path=ppt/slides/_rels/slide1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6.xml"/><Relationship Id="rId1" Type="http://schemas.openxmlformats.org/officeDocument/2006/relationships/slideLayout" Target="../slideLayouts/slideLayout130.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7.xml"/><Relationship Id="rId1" Type="http://schemas.openxmlformats.org/officeDocument/2006/relationships/slideLayout" Target="../slideLayouts/slideLayout184.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8.xml"/><Relationship Id="rId1" Type="http://schemas.openxmlformats.org/officeDocument/2006/relationships/slideLayout" Target="../slideLayouts/slideLayout18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09.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308.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0.xml"/><Relationship Id="rId1" Type="http://schemas.openxmlformats.org/officeDocument/2006/relationships/slideLayout" Target="../slideLayouts/slideLayout385.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38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2.xml"/><Relationship Id="rId1" Type="http://schemas.openxmlformats.org/officeDocument/2006/relationships/slideLayout" Target="../slideLayouts/slideLayout38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38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4.xml"/><Relationship Id="rId1" Type="http://schemas.openxmlformats.org/officeDocument/2006/relationships/slideLayout" Target="../slideLayouts/slideLayout385.xml"/></Relationships>
</file>

<file path=ppt/slides/_rels/slide1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5.xml"/><Relationship Id="rId1" Type="http://schemas.openxmlformats.org/officeDocument/2006/relationships/slideLayout" Target="../slideLayouts/slideLayout403.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6.xml"/><Relationship Id="rId1" Type="http://schemas.openxmlformats.org/officeDocument/2006/relationships/slideLayout" Target="../slideLayouts/slideLayout409.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8.xml"/><Relationship Id="rId1" Type="http://schemas.openxmlformats.org/officeDocument/2006/relationships/themeOverride" Target="../theme/themeOverride15.xml"/><Relationship Id="rId4" Type="http://schemas.openxmlformats.org/officeDocument/2006/relationships/image" Target="../media/image127.emf"/></Relationships>
</file>

<file path=ppt/slides/_rels/slide1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8.xml"/><Relationship Id="rId1" Type="http://schemas.openxmlformats.org/officeDocument/2006/relationships/slideLayout" Target="../slideLayouts/slideLayout40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0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6.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6.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6.xml"/></Relationships>
</file>

<file path=ppt/slides/_rels/slide15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6.xml"/></Relationships>
</file>

<file path=ppt/slides/_rels/slide15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6.xml"/></Relationships>
</file>

<file path=ppt/slides/_rels/slide15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6.xml"/></Relationships>
</file>

<file path=ppt/slides/_rels/slide15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6.xml"/></Relationships>
</file>

<file path=ppt/slides/_rels/slide15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6.xml"/></Relationships>
</file>

<file path=ppt/slides/_rels/slide15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6.xml"/></Relationships>
</file>

<file path=ppt/slides/_rels/slide15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09.xml"/></Relationships>
</file>

<file path=ppt/slides/_rels/slide1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9.xml"/><Relationship Id="rId1" Type="http://schemas.openxmlformats.org/officeDocument/2006/relationships/slideLayout" Target="../slideLayouts/slideLayout409.xml"/></Relationships>
</file>

<file path=ppt/slides/_rels/slide16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8.xml"/><Relationship Id="rId1" Type="http://schemas.openxmlformats.org/officeDocument/2006/relationships/themeOverride" Target="../theme/themeOverride16.xml"/><Relationship Id="rId4" Type="http://schemas.openxmlformats.org/officeDocument/2006/relationships/image" Target="../media/image140.jpeg"/></Relationships>
</file>

<file path=ppt/slides/_rels/slide1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2.xml"/><Relationship Id="rId1" Type="http://schemas.openxmlformats.org/officeDocument/2006/relationships/slideLayout" Target="../slideLayouts/slideLayout557.xml"/><Relationship Id="rId4" Type="http://schemas.openxmlformats.org/officeDocument/2006/relationships/image" Target="../media/image142.png"/></Relationships>
</file>

<file path=ppt/slides/_rels/slide1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3.xml"/><Relationship Id="rId1" Type="http://schemas.openxmlformats.org/officeDocument/2006/relationships/slideLayout" Target="../slideLayouts/slideLayout557.xml"/><Relationship Id="rId4" Type="http://schemas.openxmlformats.org/officeDocument/2006/relationships/image" Target="../media/image144.png"/></Relationships>
</file>

<file path=ppt/slides/_rels/slide1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4.xml"/><Relationship Id="rId1" Type="http://schemas.openxmlformats.org/officeDocument/2006/relationships/slideLayout" Target="../slideLayouts/slideLayout557.xml"/><Relationship Id="rId4" Type="http://schemas.openxmlformats.org/officeDocument/2006/relationships/image" Target="../media/image144.png"/></Relationships>
</file>

<file path=ppt/slides/_rels/slide1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5.xml"/><Relationship Id="rId1" Type="http://schemas.openxmlformats.org/officeDocument/2006/relationships/slideLayout" Target="../slideLayouts/slideLayout557.xml"/><Relationship Id="rId4" Type="http://schemas.openxmlformats.org/officeDocument/2006/relationships/image" Target="../media/image144.png"/></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571.xml"/><Relationship Id="rId1" Type="http://schemas.openxmlformats.org/officeDocument/2006/relationships/themeOverride" Target="../theme/themeOverride17.xml"/><Relationship Id="rId4" Type="http://schemas.openxmlformats.org/officeDocument/2006/relationships/image" Target="../media/image147.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571.xml"/><Relationship Id="rId1" Type="http://schemas.openxmlformats.org/officeDocument/2006/relationships/themeOverride" Target="../theme/themeOverride18.xml"/><Relationship Id="rId4" Type="http://schemas.openxmlformats.org/officeDocument/2006/relationships/image" Target="../media/image148.png"/></Relationships>
</file>

<file path=ppt/slides/_rels/slide16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8.xml"/><Relationship Id="rId1" Type="http://schemas.openxmlformats.org/officeDocument/2006/relationships/slideLayout" Target="../slideLayouts/slideLayout42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09.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12.xml"/><Relationship Id="rId1" Type="http://schemas.openxmlformats.org/officeDocument/2006/relationships/themeOverride" Target="../theme/themeOverride19.xml"/><Relationship Id="rId4" Type="http://schemas.openxmlformats.org/officeDocument/2006/relationships/image" Target="../media/image149.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91.xml"/></Relationships>
</file>

<file path=ppt/slides/_rels/slide1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0.xml"/><Relationship Id="rId1" Type="http://schemas.openxmlformats.org/officeDocument/2006/relationships/slideLayout" Target="../slideLayouts/slideLayout385.xml"/><Relationship Id="rId4" Type="http://schemas.openxmlformats.org/officeDocument/2006/relationships/image" Target="../media/image151.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hemeOverride" Target="../theme/themeOverride20.xml"/><Relationship Id="rId4" Type="http://schemas.openxmlformats.org/officeDocument/2006/relationships/image" Target="../media/image152.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hemeOverride" Target="../theme/themeOverride22.xml"/><Relationship Id="rId5" Type="http://schemas.openxmlformats.org/officeDocument/2006/relationships/image" Target="../media/image154.gif"/><Relationship Id="rId4" Type="http://schemas.openxmlformats.org/officeDocument/2006/relationships/image" Target="../media/image153.gif"/></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29.xml"/><Relationship Id="rId1" Type="http://schemas.openxmlformats.org/officeDocument/2006/relationships/themeOverride" Target="../theme/themeOverride23.xml"/><Relationship Id="rId4" Type="http://schemas.openxmlformats.org/officeDocument/2006/relationships/image" Target="../media/image155.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156.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1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6.xml"/><Relationship Id="rId1" Type="http://schemas.openxmlformats.org/officeDocument/2006/relationships/slideLayout" Target="../slideLayouts/slideLayout200.xml"/><Relationship Id="rId4" Type="http://schemas.openxmlformats.org/officeDocument/2006/relationships/image" Target="../media/image15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09.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4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1.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2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28.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28.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51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98.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9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8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60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9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598.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9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528.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528.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528.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598.xml"/><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598.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8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9.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8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38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8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538.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549.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538.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538.xml"/><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7.xml"/><Relationship Id="rId1" Type="http://schemas.openxmlformats.org/officeDocument/2006/relationships/slideLayout" Target="../slideLayouts/slideLayout538.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538.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53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28.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538.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538.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2.xml"/><Relationship Id="rId1" Type="http://schemas.openxmlformats.org/officeDocument/2006/relationships/slideLayout" Target="../slideLayouts/slideLayout538.xml"/><Relationship Id="rId4" Type="http://schemas.openxmlformats.org/officeDocument/2006/relationships/image" Target="../media/image62.jp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538.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50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9.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45.xml"/></Relationships>
</file>

<file path=ppt/slides/_rels/slide5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7.jpeg"/><Relationship Id="rId7" Type="http://schemas.openxmlformats.org/officeDocument/2006/relationships/diagramColors" Target="../diagrams/colors1.xml"/><Relationship Id="rId2" Type="http://schemas.openxmlformats.org/officeDocument/2006/relationships/image" Target="../media/image66.jpeg"/><Relationship Id="rId1" Type="http://schemas.openxmlformats.org/officeDocument/2006/relationships/slideLayout" Target="../slideLayouts/slideLayout34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409.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40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7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75.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477.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18.xml"/><Relationship Id="rId1" Type="http://schemas.openxmlformats.org/officeDocument/2006/relationships/themeOverride" Target="../theme/themeOverride7.xml"/><Relationship Id="rId4" Type="http://schemas.openxmlformats.org/officeDocument/2006/relationships/image" Target="../media/image69.gi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6.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71.jpe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73.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2.xml"/><Relationship Id="rId1" Type="http://schemas.openxmlformats.org/officeDocument/2006/relationships/themeOverride" Target="../theme/themeOverride10.xml"/><Relationship Id="rId4" Type="http://schemas.openxmlformats.org/officeDocument/2006/relationships/image" Target="../media/image73.jpg"/></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40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5.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40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themeOverride" Target="../theme/themeOverride11.xml"/><Relationship Id="rId6" Type="http://schemas.openxmlformats.org/officeDocument/2006/relationships/image" Target="../media/image76.emf"/><Relationship Id="rId5" Type="http://schemas.openxmlformats.org/officeDocument/2006/relationships/image" Target="../media/image75.gif"/><Relationship Id="rId4" Type="http://schemas.openxmlformats.org/officeDocument/2006/relationships/image" Target="../media/image74.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78.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6.xml"/></Relationships>
</file>

<file path=ppt/slides/_rels/slide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6.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403.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409.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7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85.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409.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87.xml"/><Relationship Id="rId1" Type="http://schemas.openxmlformats.org/officeDocument/2006/relationships/themeOverride" Target="../theme/themeOverride12.xml"/><Relationship Id="rId4" Type="http://schemas.openxmlformats.org/officeDocument/2006/relationships/image" Target="../media/image84.jpeg"/></Relationships>
</file>

<file path=ppt/slides/_rels/slide9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71.xml"/><Relationship Id="rId1" Type="http://schemas.openxmlformats.org/officeDocument/2006/relationships/slideLayout" Target="../slideLayouts/slideLayout207.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403"/>
          <a:stretch/>
        </p:blipFill>
        <p:spPr>
          <a:xfrm>
            <a:off x="0" y="0"/>
            <a:ext cx="9144000" cy="6381328"/>
          </a:xfrm>
          <a:prstGeom prst="rect">
            <a:avLst/>
          </a:prstGeom>
        </p:spPr>
      </p:pic>
      <p:sp>
        <p:nvSpPr>
          <p:cNvPr id="4" name="Rectangle 3"/>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Title 4"/>
          <p:cNvSpPr>
            <a:spLocks noGrp="1"/>
          </p:cNvSpPr>
          <p:nvPr>
            <p:ph type="title" idx="4294967295"/>
          </p:nvPr>
        </p:nvSpPr>
        <p:spPr>
          <a:xfrm>
            <a:off x="323528" y="34531"/>
            <a:ext cx="8060432" cy="1988840"/>
          </a:xfrm>
        </p:spPr>
        <p:txBody>
          <a:bodyPr anchor="ctr"/>
          <a:lstStyle/>
          <a:p>
            <a:r>
              <a:rPr lang="zh-CN" altLang="en-US" sz="11500" b="1" kern="120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约翰二书</a:t>
            </a:r>
            <a:endParaRPr lang="en-US" sz="11500" b="1" dirty="0">
              <a:solidFill>
                <a:schemeClr val="bg1"/>
              </a:solidFill>
              <a:effectLst>
                <a:glow rad="228600">
                  <a:srgbClr val="000000">
                    <a:alpha val="75000"/>
                  </a:srgbClr>
                </a:glow>
              </a:effectLst>
              <a:latin typeface="Microsoft YaHei UI" panose="020B0503020204020204" pitchFamily="34" charset="-122"/>
              <a:ea typeface="Microsoft YaHei UI" panose="020B0503020204020204" pitchFamily="34" charset="-122"/>
            </a:endParaRP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228600">
                    <a:srgbClr val="000000">
                      <a:alpha val="75000"/>
                    </a:srgbClr>
                  </a:glow>
                </a:effectLst>
                <a:uLnTx/>
                <a:uFillTx/>
                <a:latin typeface="Microsoft YaHei UI" panose="020B0503020204020204" pitchFamily="34" charset="-122"/>
                <a:ea typeface="Microsoft YaHei UI" panose="020B0503020204020204" pitchFamily="34" charset="-122"/>
                <a:cs typeface="Arial"/>
              </a:rPr>
              <a:t> 对爱的极限</a:t>
            </a:r>
          </a:p>
        </p:txBody>
      </p:sp>
    </p:spTree>
    <p:extLst>
      <p:ext uri="{BB962C8B-B14F-4D97-AF65-F5344CB8AC3E}">
        <p14:creationId xmlns:p14="http://schemas.microsoft.com/office/powerpoint/2010/main" val="24767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Text Box 7"/>
          <p:cNvSpPr txBox="1">
            <a:spLocks noChangeArrowheads="1"/>
          </p:cNvSpPr>
          <p:nvPr/>
        </p:nvSpPr>
        <p:spPr bwMode="auto">
          <a:xfrm>
            <a:off x="8135433" y="304800"/>
            <a:ext cx="728084"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297</a:t>
            </a:r>
          </a:p>
        </p:txBody>
      </p:sp>
      <p:grpSp>
        <p:nvGrpSpPr>
          <p:cNvPr id="20484" name="Group 72"/>
          <p:cNvGrpSpPr>
            <a:grpSpLocks/>
          </p:cNvGrpSpPr>
          <p:nvPr/>
        </p:nvGrpSpPr>
        <p:grpSpPr bwMode="auto">
          <a:xfrm>
            <a:off x="133350" y="838200"/>
            <a:ext cx="8858250" cy="5867400"/>
            <a:chOff x="24" y="576"/>
            <a:chExt cx="4200" cy="3552"/>
          </a:xfrm>
        </p:grpSpPr>
        <p:grpSp>
          <p:nvGrpSpPr>
            <p:cNvPr id="20485" name="Group 34"/>
            <p:cNvGrpSpPr>
              <a:grpSpLocks/>
            </p:cNvGrpSpPr>
            <p:nvPr/>
          </p:nvGrpSpPr>
          <p:grpSpPr bwMode="auto">
            <a:xfrm>
              <a:off x="24" y="576"/>
              <a:ext cx="4200" cy="394"/>
              <a:chOff x="0" y="0"/>
              <a:chExt cx="4200" cy="653"/>
            </a:xfrm>
          </p:grpSpPr>
          <p:sp>
            <p:nvSpPr>
              <p:cNvPr id="20537" name="Rectangle 8"/>
              <p:cNvSpPr>
                <a:spLocks noChangeArrowheads="1"/>
              </p:cNvSpPr>
              <p:nvPr/>
            </p:nvSpPr>
            <p:spPr bwMode="auto">
              <a:xfrm>
                <a:off x="32" y="0"/>
                <a:ext cx="4136" cy="653"/>
              </a:xfrm>
              <a:prstGeom prst="rect">
                <a:avLst/>
              </a:prstGeom>
              <a:gradFill rotWithShape="1">
                <a:gsLst>
                  <a:gs pos="0">
                    <a:srgbClr val="FF6699"/>
                  </a:gs>
                  <a:gs pos="50000">
                    <a:srgbClr val="762F47"/>
                  </a:gs>
                  <a:gs pos="100000">
                    <a:srgbClr val="FF6699"/>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对爱的极限</a:t>
                </a:r>
                <a:endPar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20538"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6" name="Group 36"/>
            <p:cNvGrpSpPr>
              <a:grpSpLocks/>
            </p:cNvGrpSpPr>
            <p:nvPr/>
          </p:nvGrpSpPr>
          <p:grpSpPr bwMode="auto">
            <a:xfrm>
              <a:off x="24" y="970"/>
              <a:ext cx="2128" cy="371"/>
              <a:chOff x="0" y="653"/>
              <a:chExt cx="2128" cy="615"/>
            </a:xfrm>
          </p:grpSpPr>
          <p:sp>
            <p:nvSpPr>
              <p:cNvPr id="20535" name="Rectangle 10"/>
              <p:cNvSpPr>
                <a:spLocks noChangeArrowheads="1"/>
              </p:cNvSpPr>
              <p:nvPr/>
            </p:nvSpPr>
            <p:spPr bwMode="auto">
              <a:xfrm>
                <a:off x="32" y="65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援助真实的老师</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36"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7" name="Group 38"/>
            <p:cNvGrpSpPr>
              <a:grpSpLocks/>
            </p:cNvGrpSpPr>
            <p:nvPr/>
          </p:nvGrpSpPr>
          <p:grpSpPr bwMode="auto">
            <a:xfrm>
              <a:off x="2152" y="970"/>
              <a:ext cx="2072" cy="371"/>
              <a:chOff x="2128" y="653"/>
              <a:chExt cx="2072" cy="615"/>
            </a:xfrm>
          </p:grpSpPr>
          <p:sp>
            <p:nvSpPr>
              <p:cNvPr id="20533" name="Rectangle 11"/>
              <p:cNvSpPr>
                <a:spLocks noChangeArrowheads="1"/>
              </p:cNvSpPr>
              <p:nvPr/>
            </p:nvSpPr>
            <p:spPr bwMode="auto">
              <a:xfrm>
                <a:off x="2160" y="65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避免假的老师</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34"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8" name="Group 40"/>
            <p:cNvGrpSpPr>
              <a:grpSpLocks/>
            </p:cNvGrpSpPr>
            <p:nvPr/>
          </p:nvGrpSpPr>
          <p:grpSpPr bwMode="auto">
            <a:xfrm>
              <a:off x="24" y="1341"/>
              <a:ext cx="2128" cy="370"/>
              <a:chOff x="0" y="1268"/>
              <a:chExt cx="2128" cy="615"/>
            </a:xfrm>
          </p:grpSpPr>
          <p:sp>
            <p:nvSpPr>
              <p:cNvPr id="20531" name="Rectangle 13"/>
              <p:cNvSpPr>
                <a:spLocks noChangeArrowheads="1"/>
              </p:cNvSpPr>
              <p:nvPr/>
            </p:nvSpPr>
            <p:spPr bwMode="auto">
              <a:xfrm>
                <a:off x="32" y="126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1</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至</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6</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节 </a:t>
                </a:r>
                <a:endParaRPr kumimoji="0" lang="zh-CN" altLang="en-US"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32"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89" name="Group 42"/>
            <p:cNvGrpSpPr>
              <a:grpSpLocks/>
            </p:cNvGrpSpPr>
            <p:nvPr/>
          </p:nvGrpSpPr>
          <p:grpSpPr bwMode="auto">
            <a:xfrm>
              <a:off x="2152" y="1341"/>
              <a:ext cx="2072" cy="370"/>
              <a:chOff x="2128" y="1268"/>
              <a:chExt cx="2072" cy="615"/>
            </a:xfrm>
          </p:grpSpPr>
          <p:sp>
            <p:nvSpPr>
              <p:cNvPr id="20529" name="Rectangle 14"/>
              <p:cNvSpPr>
                <a:spLocks noChangeArrowheads="1"/>
              </p:cNvSpPr>
              <p:nvPr/>
            </p:nvSpPr>
            <p:spPr bwMode="auto">
              <a:xfrm>
                <a:off x="2160" y="126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第</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7</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至</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13</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节</a:t>
                </a:r>
              </a:p>
            </p:txBody>
          </p:sp>
          <p:sp>
            <p:nvSpPr>
              <p:cNvPr id="20530"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0" name="Group 44"/>
            <p:cNvGrpSpPr>
              <a:grpSpLocks/>
            </p:cNvGrpSpPr>
            <p:nvPr/>
          </p:nvGrpSpPr>
          <p:grpSpPr bwMode="auto">
            <a:xfrm>
              <a:off x="24" y="1711"/>
              <a:ext cx="2128" cy="371"/>
              <a:chOff x="0" y="1883"/>
              <a:chExt cx="2128" cy="615"/>
            </a:xfrm>
          </p:grpSpPr>
          <p:sp>
            <p:nvSpPr>
              <p:cNvPr id="20527" name="Rectangle 16"/>
              <p:cNvSpPr>
                <a:spLocks noChangeArrowheads="1"/>
              </p:cNvSpPr>
              <p:nvPr/>
            </p:nvSpPr>
            <p:spPr bwMode="auto">
              <a:xfrm>
                <a:off x="32" y="188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172E"/>
                    </a:solidFill>
                    <a:effectLst/>
                    <a:uLnTx/>
                    <a:uFillTx/>
                    <a:latin typeface="Microsoft YaHei UI" panose="020B0503020204020204" pitchFamily="34" charset="-122"/>
                    <a:ea typeface="Microsoft YaHei UI" panose="020B0503020204020204" pitchFamily="34" charset="-122"/>
                    <a:cs typeface="+mn-cs"/>
                  </a:rPr>
                  <a:t>活在戒律中</a:t>
                </a:r>
                <a:endParaRPr kumimoji="0" lang="en-US" altLang="zh-CN" sz="2400" b="1" i="0" u="none" strike="noStrike" kern="1200" cap="none" spc="0" normalizeH="0" baseline="0" noProof="0" dirty="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8"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1" name="Group 46"/>
            <p:cNvGrpSpPr>
              <a:grpSpLocks/>
            </p:cNvGrpSpPr>
            <p:nvPr/>
          </p:nvGrpSpPr>
          <p:grpSpPr bwMode="auto">
            <a:xfrm>
              <a:off x="2152" y="1711"/>
              <a:ext cx="2072" cy="371"/>
              <a:chOff x="2128" y="1883"/>
              <a:chExt cx="2072" cy="615"/>
            </a:xfrm>
          </p:grpSpPr>
          <p:sp>
            <p:nvSpPr>
              <p:cNvPr id="20525" name="Rectangle 17"/>
              <p:cNvSpPr>
                <a:spLocks noChangeArrowheads="1"/>
              </p:cNvSpPr>
              <p:nvPr/>
            </p:nvSpPr>
            <p:spPr bwMode="auto">
              <a:xfrm>
                <a:off x="2160" y="188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以防伪造者</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6"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2" name="Group 48"/>
            <p:cNvGrpSpPr>
              <a:grpSpLocks/>
            </p:cNvGrpSpPr>
            <p:nvPr/>
          </p:nvGrpSpPr>
          <p:grpSpPr bwMode="auto">
            <a:xfrm>
              <a:off x="24" y="2082"/>
              <a:ext cx="2128" cy="371"/>
              <a:chOff x="0" y="2498"/>
              <a:chExt cx="2128" cy="615"/>
            </a:xfrm>
          </p:grpSpPr>
          <p:sp>
            <p:nvSpPr>
              <p:cNvPr id="20523" name="Rectangle 19"/>
              <p:cNvSpPr>
                <a:spLocks noChangeArrowheads="1"/>
              </p:cNvSpPr>
              <p:nvPr/>
            </p:nvSpPr>
            <p:spPr bwMode="auto">
              <a:xfrm>
                <a:off x="32" y="249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endParaRPr kumimoji="0" lang="en-US" altLang="zh-CN"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正面</a:t>
                </a:r>
                <a:endParaRPr kumimoji="0" lang="en-US" altLang="zh-CN"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4"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3" name="Group 50"/>
            <p:cNvGrpSpPr>
              <a:grpSpLocks/>
            </p:cNvGrpSpPr>
            <p:nvPr/>
          </p:nvGrpSpPr>
          <p:grpSpPr bwMode="auto">
            <a:xfrm>
              <a:off x="2152" y="2082"/>
              <a:ext cx="2072" cy="371"/>
              <a:chOff x="2128" y="2498"/>
              <a:chExt cx="2072" cy="615"/>
            </a:xfrm>
          </p:grpSpPr>
          <p:sp>
            <p:nvSpPr>
              <p:cNvPr id="20521" name="Rectangle 20"/>
              <p:cNvSpPr>
                <a:spLocks noChangeArrowheads="1"/>
              </p:cNvSpPr>
              <p:nvPr/>
            </p:nvSpPr>
            <p:spPr bwMode="auto">
              <a:xfrm>
                <a:off x="2160" y="249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反面 </a:t>
                </a:r>
                <a:endParaRPr kumimoji="0" lang="zh-CN" altLang="en-US"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2"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4" name="Group 52"/>
            <p:cNvGrpSpPr>
              <a:grpSpLocks/>
            </p:cNvGrpSpPr>
            <p:nvPr/>
          </p:nvGrpSpPr>
          <p:grpSpPr bwMode="auto">
            <a:xfrm>
              <a:off x="24" y="2453"/>
              <a:ext cx="2128" cy="371"/>
              <a:chOff x="0" y="3113"/>
              <a:chExt cx="2128" cy="615"/>
            </a:xfrm>
          </p:grpSpPr>
          <p:sp>
            <p:nvSpPr>
              <p:cNvPr id="20519" name="Rectangle 22"/>
              <p:cNvSpPr>
                <a:spLocks noChangeArrowheads="1"/>
              </p:cNvSpPr>
              <p:nvPr/>
            </p:nvSpPr>
            <p:spPr bwMode="auto">
              <a:xfrm>
                <a:off x="32" y="311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真理的展示</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20"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5" name="Group 54"/>
            <p:cNvGrpSpPr>
              <a:grpSpLocks/>
            </p:cNvGrpSpPr>
            <p:nvPr/>
          </p:nvGrpSpPr>
          <p:grpSpPr bwMode="auto">
            <a:xfrm>
              <a:off x="2152" y="2453"/>
              <a:ext cx="2072" cy="371"/>
              <a:chOff x="2128" y="3113"/>
              <a:chExt cx="2072" cy="615"/>
            </a:xfrm>
          </p:grpSpPr>
          <p:sp>
            <p:nvSpPr>
              <p:cNvPr id="20517" name="Rectangle 23"/>
              <p:cNvSpPr>
                <a:spLocks noChangeArrowheads="1"/>
              </p:cNvSpPr>
              <p:nvPr/>
            </p:nvSpPr>
            <p:spPr bwMode="auto">
              <a:xfrm>
                <a:off x="2160" y="311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真理的保卫</a:t>
                </a:r>
                <a:endPar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18"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6" name="Group 56"/>
            <p:cNvGrpSpPr>
              <a:grpSpLocks/>
            </p:cNvGrpSpPr>
            <p:nvPr/>
          </p:nvGrpSpPr>
          <p:grpSpPr bwMode="auto">
            <a:xfrm>
              <a:off x="24" y="2824"/>
              <a:ext cx="712" cy="562"/>
              <a:chOff x="0" y="3728"/>
              <a:chExt cx="712" cy="933"/>
            </a:xfrm>
          </p:grpSpPr>
          <p:sp>
            <p:nvSpPr>
              <p:cNvPr id="20515" name="Rectangle 25"/>
              <p:cNvSpPr>
                <a:spLocks noChangeArrowheads="1"/>
              </p:cNvSpPr>
              <p:nvPr/>
            </p:nvSpPr>
            <p:spPr bwMode="auto">
              <a:xfrm>
                <a:off x="32"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dirty="0">
                    <a:ln>
                      <a:noFill/>
                    </a:ln>
                    <a:solidFill>
                      <a:srgbClr val="00172E"/>
                    </a:solidFill>
                    <a:effectLst/>
                    <a:uLnTx/>
                    <a:uFillTx/>
                    <a:latin typeface="Microsoft YaHei UI" panose="020B0503020204020204" pitchFamily="34" charset="-122"/>
                    <a:ea typeface="Microsoft YaHei UI" panose="020B0503020204020204" pitchFamily="34" charset="-122"/>
                    <a:cs typeface="+mn-cs"/>
                  </a:rPr>
                  <a:t>以真理和爱的问安</a:t>
                </a:r>
                <a:r>
                  <a:rPr kumimoji="0" lang="en-US" altLang="zh-CN" sz="1800" b="0" i="0" u="none" strike="noStrike" kern="1200" cap="none" spc="0" normalizeH="0" baseline="0" noProof="0" dirty="0">
                    <a:ln>
                      <a:noFill/>
                    </a:ln>
                    <a:solidFill>
                      <a:srgbClr val="00172E"/>
                    </a:solidFill>
                    <a:effectLst/>
                    <a:uLnTx/>
                    <a:uFillTx/>
                    <a:latin typeface="Microsoft YaHei UI" panose="020B0503020204020204" pitchFamily="34" charset="-122"/>
                    <a:ea typeface="Microsoft YaHei UI" panose="020B0503020204020204" pitchFamily="34" charset="-122"/>
                    <a:cs typeface="+mn-cs"/>
                  </a:rPr>
                  <a:t>(1-3)</a:t>
                </a:r>
              </a:p>
            </p:txBody>
          </p:sp>
          <p:sp>
            <p:nvSpPr>
              <p:cNvPr id="20516"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7" name="Group 58"/>
            <p:cNvGrpSpPr>
              <a:grpSpLocks/>
            </p:cNvGrpSpPr>
            <p:nvPr/>
          </p:nvGrpSpPr>
          <p:grpSpPr bwMode="auto">
            <a:xfrm>
              <a:off x="736" y="2824"/>
              <a:ext cx="712" cy="562"/>
              <a:chOff x="712" y="3728"/>
              <a:chExt cx="712" cy="933"/>
            </a:xfrm>
          </p:grpSpPr>
          <p:sp>
            <p:nvSpPr>
              <p:cNvPr id="20513" name="Rectangle 26"/>
              <p:cNvSpPr>
                <a:spLocks noChangeArrowheads="1"/>
              </p:cNvSpPr>
              <p:nvPr/>
            </p:nvSpPr>
            <p:spPr bwMode="auto">
              <a:xfrm>
                <a:off x="744"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赞扬儿童的守纪 </a:t>
                </a:r>
                <a:r>
                  <a:rPr kumimoji="0" lang="en-US" altLang="zh-CN"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(4)</a:t>
                </a:r>
              </a:p>
            </p:txBody>
          </p:sp>
          <p:sp>
            <p:nvSpPr>
              <p:cNvPr id="20514"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8" name="Group 60"/>
            <p:cNvGrpSpPr>
              <a:grpSpLocks/>
            </p:cNvGrpSpPr>
            <p:nvPr/>
          </p:nvGrpSpPr>
          <p:grpSpPr bwMode="auto">
            <a:xfrm>
              <a:off x="1448" y="2824"/>
              <a:ext cx="704" cy="562"/>
              <a:chOff x="1424" y="3728"/>
              <a:chExt cx="704" cy="933"/>
            </a:xfrm>
          </p:grpSpPr>
          <p:sp>
            <p:nvSpPr>
              <p:cNvPr id="20511" name="Rectangle 27"/>
              <p:cNvSpPr>
                <a:spLocks noChangeArrowheads="1"/>
              </p:cNvSpPr>
              <p:nvPr/>
            </p:nvSpPr>
            <p:spPr bwMode="auto">
              <a:xfrm>
                <a:off x="1456" y="3728"/>
                <a:ext cx="640"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对爱的叮嘱</a:t>
                </a:r>
                <a:r>
                  <a:rPr kumimoji="0" lang="en-US" altLang="zh-CN" sz="18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(5-6)</a:t>
                </a:r>
              </a:p>
            </p:txBody>
          </p:sp>
          <p:sp>
            <p:nvSpPr>
              <p:cNvPr id="20512"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499" name="Group 62"/>
            <p:cNvGrpSpPr>
              <a:grpSpLocks/>
            </p:cNvGrpSpPr>
            <p:nvPr/>
          </p:nvGrpSpPr>
          <p:grpSpPr bwMode="auto">
            <a:xfrm>
              <a:off x="2152" y="2824"/>
              <a:ext cx="1040" cy="562"/>
              <a:chOff x="2128" y="3728"/>
              <a:chExt cx="1040" cy="933"/>
            </a:xfrm>
          </p:grpSpPr>
          <p:sp>
            <p:nvSpPr>
              <p:cNvPr id="20509" name="Rectangle 28"/>
              <p:cNvSpPr>
                <a:spLocks noChangeArrowheads="1"/>
              </p:cNvSpPr>
              <p:nvPr/>
            </p:nvSpPr>
            <p:spPr bwMode="auto">
              <a:xfrm>
                <a:off x="2160" y="3728"/>
                <a:ext cx="976"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禁止帮助假的老师</a:t>
                </a:r>
                <a:r>
                  <a:rPr kumimoji="0" lang="en-US" altLang="zh-CN"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(7-11)</a:t>
                </a:r>
              </a:p>
            </p:txBody>
          </p:sp>
          <p:sp>
            <p:nvSpPr>
              <p:cNvPr id="20510"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0" name="Group 64"/>
            <p:cNvGrpSpPr>
              <a:grpSpLocks/>
            </p:cNvGrpSpPr>
            <p:nvPr/>
          </p:nvGrpSpPr>
          <p:grpSpPr bwMode="auto">
            <a:xfrm>
              <a:off x="3192" y="2824"/>
              <a:ext cx="1032" cy="562"/>
              <a:chOff x="3168" y="3728"/>
              <a:chExt cx="1032" cy="933"/>
            </a:xfrm>
          </p:grpSpPr>
          <p:sp>
            <p:nvSpPr>
              <p:cNvPr id="20507" name="Rectangle 29"/>
              <p:cNvSpPr>
                <a:spLocks noChangeArrowheads="1"/>
              </p:cNvSpPr>
              <p:nvPr/>
            </p:nvSpPr>
            <p:spPr bwMode="auto">
              <a:xfrm>
                <a:off x="3200" y="3728"/>
                <a:ext cx="96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期待的探望与问候</a:t>
                </a:r>
                <a:r>
                  <a:rPr kumimoji="0" lang="en-US" altLang="zh-CN" sz="18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(12-13)</a:t>
                </a:r>
              </a:p>
            </p:txBody>
          </p:sp>
          <p:sp>
            <p:nvSpPr>
              <p:cNvPr id="20508"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1" name="Group 68"/>
            <p:cNvGrpSpPr>
              <a:grpSpLocks/>
            </p:cNvGrpSpPr>
            <p:nvPr/>
          </p:nvGrpSpPr>
          <p:grpSpPr bwMode="auto">
            <a:xfrm>
              <a:off x="24" y="3386"/>
              <a:ext cx="4200" cy="371"/>
              <a:chOff x="0" y="4661"/>
              <a:chExt cx="5712" cy="615"/>
            </a:xfrm>
          </p:grpSpPr>
          <p:sp>
            <p:nvSpPr>
              <p:cNvPr id="20505" name="Rectangle 31"/>
              <p:cNvSpPr>
                <a:spLocks noChangeArrowheads="1"/>
              </p:cNvSpPr>
              <p:nvPr/>
            </p:nvSpPr>
            <p:spPr bwMode="auto">
              <a:xfrm>
                <a:off x="32" y="4661"/>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 </a:t>
                </a: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以弗所</a:t>
                </a:r>
                <a:endParaRPr kumimoji="0" lang="zh-CN" altLang="en-US"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06"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nvGrpSpPr>
            <p:cNvPr id="20502" name="Group 70"/>
            <p:cNvGrpSpPr>
              <a:grpSpLocks/>
            </p:cNvGrpSpPr>
            <p:nvPr/>
          </p:nvGrpSpPr>
          <p:grpSpPr bwMode="auto">
            <a:xfrm>
              <a:off x="24" y="3757"/>
              <a:ext cx="4200" cy="371"/>
              <a:chOff x="0" y="5276"/>
              <a:chExt cx="5712" cy="615"/>
            </a:xfrm>
          </p:grpSpPr>
          <p:sp>
            <p:nvSpPr>
              <p:cNvPr id="20503" name="Rectangle 32"/>
              <p:cNvSpPr>
                <a:spLocks noChangeArrowheads="1"/>
              </p:cNvSpPr>
              <p:nvPr/>
            </p:nvSpPr>
            <p:spPr bwMode="auto">
              <a:xfrm>
                <a:off x="32" y="5276"/>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公元 </a:t>
                </a:r>
                <a:r>
                  <a:rPr kumimoji="0" lang="en-US" altLang="zh-CN" sz="2400" b="1"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rPr>
                  <a:t>85-95</a:t>
                </a:r>
                <a:endParaRPr kumimoji="0" lang="en-US" altLang="zh-CN" sz="2400" b="0" i="0" u="none" strike="noStrike" kern="1200" cap="none" spc="0" normalizeH="0" baseline="0" noProof="0">
                  <a:ln>
                    <a:noFill/>
                  </a:ln>
                  <a:solidFill>
                    <a:srgbClr val="00172E"/>
                  </a:solidFill>
                  <a:effectLst/>
                  <a:uLnTx/>
                  <a:uFillTx/>
                  <a:latin typeface="Microsoft YaHei UI" panose="020B0503020204020204" pitchFamily="34" charset="-122"/>
                  <a:ea typeface="Microsoft YaHei UI" panose="020B0503020204020204" pitchFamily="34" charset="-122"/>
                  <a:cs typeface="+mn-cs"/>
                </a:endParaRPr>
              </a:p>
            </p:txBody>
          </p:sp>
          <p:sp>
            <p:nvSpPr>
              <p:cNvPr id="20504"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DDDDDD"/>
                  </a:solidFill>
                  <a:effectLst/>
                  <a:uLnTx/>
                  <a:uFillTx/>
                  <a:latin typeface="Microsoft YaHei UI" panose="020B0503020204020204" pitchFamily="34" charset="-122"/>
                  <a:ea typeface="Microsoft YaHei UI" panose="020B0503020204020204" pitchFamily="34" charset="-122"/>
                  <a:cs typeface="+mn-cs"/>
                </a:endParaRPr>
              </a:p>
            </p:txBody>
          </p:sp>
        </p:grpSp>
      </p:grpSp>
      <p:sp>
        <p:nvSpPr>
          <p:cNvPr id="59" name="Rectangle 2"/>
          <p:cNvSpPr txBox="1">
            <a:spLocks noChangeArrowheads="1"/>
          </p:cNvSpPr>
          <p:nvPr/>
        </p:nvSpPr>
        <p:spPr bwMode="auto">
          <a:xfrm>
            <a:off x="2392363" y="228600"/>
            <a:ext cx="4389437" cy="53340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约翰二书大纲</a:t>
            </a:r>
            <a:endParaRPr kumimoji="0" lang="en-US" sz="2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97169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solidFill>
                  <a:srgbClr val="CCECFF"/>
                </a:solidFill>
              </a:rPr>
              <a:t>No preaching 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solidFill>
                  <a:srgbClr val="CCECFF"/>
                </a:solidFill>
              </a:rPr>
              <a:t>Led in prayer at gay </a:t>
            </a:r>
            <a:r>
              <a:rPr lang="ru-RU" sz="4000" dirty="0">
                <a:solidFill>
                  <a:srgbClr val="CCECFF"/>
                </a:solidFill>
              </a:rPr>
              <a:t>"</a:t>
            </a:r>
            <a:r>
              <a:rPr lang="en-US" sz="4000" dirty="0">
                <a:solidFill>
                  <a:srgbClr val="CCECFF"/>
                </a:solidFill>
              </a:rPr>
              <a:t>wedding</a:t>
            </a:r>
            <a:r>
              <a:rPr lang="ru-RU" sz="4000" dirty="0">
                <a:solidFill>
                  <a:srgbClr val="CCECFF"/>
                </a:solidFill>
              </a:rPr>
              <a:t>"</a:t>
            </a:r>
            <a:endParaRPr lang="en-US" sz="4000" dirty="0">
              <a:solidFill>
                <a:srgbClr val="CCECFF"/>
              </a:solidFill>
            </a:endParaRPr>
          </a:p>
        </p:txBody>
      </p:sp>
    </p:spTree>
    <p:extLst>
      <p:ext uri="{BB962C8B-B14F-4D97-AF65-F5344CB8AC3E}">
        <p14:creationId xmlns:p14="http://schemas.microsoft.com/office/powerpoint/2010/main" val="1761379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a typeface="ＭＳ Ｐゴシック"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200" dirty="0">
                <a:solidFill>
                  <a:srgbClr val="CCECFF"/>
                </a:solidFill>
                <a:latin typeface="Times New Roman"/>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solidFill>
                  <a:srgbClr val="CCECFF"/>
                </a:solidFill>
              </a:rPr>
              <a:t>http://</a:t>
            </a:r>
            <a:r>
              <a:rPr lang="en-US" sz="1200" dirty="0" err="1">
                <a:solidFill>
                  <a:srgbClr val="CCECFF"/>
                </a:solidFill>
              </a:rPr>
              <a:t>www.conservativecut.com</a:t>
            </a:r>
            <a:r>
              <a:rPr lang="en-US" sz="1200" dirty="0">
                <a:solidFill>
                  <a:srgbClr val="CCECFF"/>
                </a:solidFill>
              </a:rPr>
              <a:t>/blog/?tag=false-teacher</a:t>
            </a:r>
          </a:p>
        </p:txBody>
      </p:sp>
    </p:spTree>
    <p:extLst>
      <p:ext uri="{BB962C8B-B14F-4D97-AF65-F5344CB8AC3E}">
        <p14:creationId xmlns:p14="http://schemas.microsoft.com/office/powerpoint/2010/main" val="29030984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257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5288" y="260350"/>
            <a:ext cx="3313112"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solidFill>
                  <a:srgbClr val="CCECFF"/>
                </a:solidFill>
              </a:rPr>
              <a:t>CEO Richard Stearns</a:t>
            </a:r>
          </a:p>
        </p:txBody>
      </p:sp>
    </p:spTree>
    <p:extLst>
      <p:ext uri="{BB962C8B-B14F-4D97-AF65-F5344CB8AC3E}">
        <p14:creationId xmlns:p14="http://schemas.microsoft.com/office/powerpoint/2010/main" val="2568485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46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solidFill>
                  <a:srgbClr val="CCECFF"/>
                </a:solidFill>
              </a:rPr>
              <a:t>Jacqueline Fuller</a:t>
            </a:r>
          </a:p>
        </p:txBody>
      </p:sp>
      <p:pic>
        <p:nvPicPr>
          <p:cNvPr id="15462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64163" y="1268413"/>
            <a:ext cx="3768725" cy="275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64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约翰</a:t>
            </a:r>
            <a:r>
              <a:rPr lang="zh-CN" altLang="en-US" sz="2800" b="1">
                <a:solidFill>
                  <a:srgbClr val="FFFFFF"/>
                </a:solidFill>
                <a:latin typeface="Arial" pitchFamily="34" charset="0"/>
                <a:ea typeface="SimSun" pitchFamily="2" charset="-122"/>
              </a:rPr>
              <a:t>二书</a:t>
            </a:r>
            <a:r>
              <a:rPr lang="en-US" altLang="ja-JP" sz="2800" b="1">
                <a:solidFill>
                  <a:srgbClr val="FFFFFF"/>
                </a:solidFill>
                <a:latin typeface="Arial" pitchFamily="34" charset="0"/>
              </a:rPr>
              <a:t>- </a:t>
            </a:r>
            <a:r>
              <a:rPr lang="ja-JP" altLang="en-US" sz="2800" b="1">
                <a:solidFill>
                  <a:srgbClr val="FFFFFF"/>
                </a:solidFill>
                <a:latin typeface="Arial" pitchFamily="34" charset="0"/>
              </a:rPr>
              <a:t>概略图</a:t>
            </a:r>
            <a:endParaRPr lang="en-US" altLang="en-US" sz="2800" b="1">
              <a:solidFill>
                <a:srgbClr val="FFFFFF"/>
              </a:solidFill>
              <a:latin typeface="Arial" pitchFamily="34" charset="0"/>
            </a:endParaRPr>
          </a:p>
        </p:txBody>
      </p:sp>
      <p:sp>
        <p:nvSpPr>
          <p:cNvPr id="20483" name="Text Box 7"/>
          <p:cNvSpPr txBox="1">
            <a:spLocks noChangeArrowheads="1"/>
          </p:cNvSpPr>
          <p:nvPr/>
        </p:nvSpPr>
        <p:spPr bwMode="auto">
          <a:xfrm>
            <a:off x="8153400" y="30480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297</a:t>
            </a:r>
          </a:p>
        </p:txBody>
      </p:sp>
      <p:grpSp>
        <p:nvGrpSpPr>
          <p:cNvPr id="20484" name="Group 72"/>
          <p:cNvGrpSpPr>
            <a:grpSpLocks/>
          </p:cNvGrpSpPr>
          <p:nvPr/>
        </p:nvGrpSpPr>
        <p:grpSpPr bwMode="auto">
          <a:xfrm>
            <a:off x="133350" y="838200"/>
            <a:ext cx="8858250" cy="5867400"/>
            <a:chOff x="24" y="576"/>
            <a:chExt cx="4200" cy="3552"/>
          </a:xfrm>
        </p:grpSpPr>
        <p:grpSp>
          <p:nvGrpSpPr>
            <p:cNvPr id="20485" name="Group 34"/>
            <p:cNvGrpSpPr>
              <a:grpSpLocks/>
            </p:cNvGrpSpPr>
            <p:nvPr/>
          </p:nvGrpSpPr>
          <p:grpSpPr bwMode="auto">
            <a:xfrm>
              <a:off x="24" y="576"/>
              <a:ext cx="4200" cy="394"/>
              <a:chOff x="0" y="0"/>
              <a:chExt cx="4200" cy="653"/>
            </a:xfrm>
          </p:grpSpPr>
          <p:sp>
            <p:nvSpPr>
              <p:cNvPr id="20537" name="Rectangle 8"/>
              <p:cNvSpPr>
                <a:spLocks noChangeArrowheads="1"/>
              </p:cNvSpPr>
              <p:nvPr/>
            </p:nvSpPr>
            <p:spPr bwMode="auto">
              <a:xfrm>
                <a:off x="32" y="0"/>
                <a:ext cx="4136" cy="653"/>
              </a:xfrm>
              <a:prstGeom prst="rect">
                <a:avLst/>
              </a:prstGeom>
              <a:gradFill rotWithShape="1">
                <a:gsLst>
                  <a:gs pos="0">
                    <a:srgbClr val="FF6699"/>
                  </a:gs>
                  <a:gs pos="50000">
                    <a:srgbClr val="762F47"/>
                  </a:gs>
                  <a:gs pos="100000">
                    <a:srgbClr val="FF6699"/>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rgbClr val="FFFFFF"/>
                    </a:solidFill>
                    <a:latin typeface="Arial" pitchFamily="34" charset="0"/>
                    <a:ea typeface="SimSun" pitchFamily="2" charset="-122"/>
                  </a:rPr>
                  <a:t> </a:t>
                </a:r>
                <a:r>
                  <a:rPr lang="zh-CN" altLang="en-US" b="1">
                    <a:solidFill>
                      <a:srgbClr val="FFFFFF"/>
                    </a:solidFill>
                    <a:latin typeface="Arial" pitchFamily="34" charset="0"/>
                    <a:ea typeface="SimSun" pitchFamily="2" charset="-122"/>
                  </a:rPr>
                  <a:t>对爱的极限</a:t>
                </a:r>
                <a:endParaRPr lang="en-US" altLang="zh-CN" b="1">
                  <a:solidFill>
                    <a:srgbClr val="FFFFFF"/>
                  </a:solidFill>
                  <a:latin typeface="Arial" pitchFamily="34" charset="0"/>
                  <a:ea typeface="SimSun" pitchFamily="2" charset="-122"/>
                </a:endParaRPr>
              </a:p>
            </p:txBody>
          </p:sp>
          <p:sp>
            <p:nvSpPr>
              <p:cNvPr id="20538"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6" name="Group 36"/>
            <p:cNvGrpSpPr>
              <a:grpSpLocks/>
            </p:cNvGrpSpPr>
            <p:nvPr/>
          </p:nvGrpSpPr>
          <p:grpSpPr bwMode="auto">
            <a:xfrm>
              <a:off x="24" y="970"/>
              <a:ext cx="2128" cy="371"/>
              <a:chOff x="0" y="653"/>
              <a:chExt cx="2128" cy="615"/>
            </a:xfrm>
          </p:grpSpPr>
          <p:sp>
            <p:nvSpPr>
              <p:cNvPr id="20535"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援助真实的老师</a:t>
                </a:r>
                <a:endParaRPr lang="en-US" altLang="zh-CN" b="1">
                  <a:solidFill>
                    <a:schemeClr val="bg1"/>
                  </a:solidFill>
                  <a:latin typeface="Arial" pitchFamily="34" charset="0"/>
                  <a:ea typeface="SimSun" pitchFamily="2" charset="-122"/>
                </a:endParaRPr>
              </a:p>
            </p:txBody>
          </p:sp>
          <p:sp>
            <p:nvSpPr>
              <p:cNvPr id="20536"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7" name="Group 38"/>
            <p:cNvGrpSpPr>
              <a:grpSpLocks/>
            </p:cNvGrpSpPr>
            <p:nvPr/>
          </p:nvGrpSpPr>
          <p:grpSpPr bwMode="auto">
            <a:xfrm>
              <a:off x="2152" y="970"/>
              <a:ext cx="2072" cy="371"/>
              <a:chOff x="2128" y="653"/>
              <a:chExt cx="2072" cy="615"/>
            </a:xfrm>
          </p:grpSpPr>
          <p:sp>
            <p:nvSpPr>
              <p:cNvPr id="20533"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避免假的老师</a:t>
                </a:r>
                <a:endParaRPr lang="en-US" altLang="zh-CN" b="1">
                  <a:solidFill>
                    <a:schemeClr val="bg1"/>
                  </a:solidFill>
                  <a:latin typeface="Arial" pitchFamily="34" charset="0"/>
                  <a:ea typeface="SimSun" pitchFamily="2" charset="-122"/>
                </a:endParaRPr>
              </a:p>
            </p:txBody>
          </p:sp>
          <p:sp>
            <p:nvSpPr>
              <p:cNvPr id="20534"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8" name="Group 40"/>
            <p:cNvGrpSpPr>
              <a:grpSpLocks/>
            </p:cNvGrpSpPr>
            <p:nvPr/>
          </p:nvGrpSpPr>
          <p:grpSpPr bwMode="auto">
            <a:xfrm>
              <a:off x="24" y="1341"/>
              <a:ext cx="2128" cy="370"/>
              <a:chOff x="0" y="1268"/>
              <a:chExt cx="2128" cy="615"/>
            </a:xfrm>
          </p:grpSpPr>
          <p:sp>
            <p:nvSpPr>
              <p:cNvPr id="20531"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a:t>
                </a:r>
                <a:r>
                  <a:rPr lang="zh-CN" altLang="en-US" b="1">
                    <a:solidFill>
                      <a:schemeClr val="bg1"/>
                    </a:solidFill>
                    <a:latin typeface="Arial" pitchFamily="34" charset="0"/>
                    <a:ea typeface="SimSun" pitchFamily="2" charset="-122"/>
                  </a:rPr>
                  <a:t>至</a:t>
                </a:r>
                <a:r>
                  <a:rPr lang="en-US" altLang="zh-CN" b="1">
                    <a:solidFill>
                      <a:schemeClr val="bg1"/>
                    </a:solidFill>
                    <a:latin typeface="Arial" pitchFamily="34" charset="0"/>
                    <a:ea typeface="SimSun" pitchFamily="2" charset="-122"/>
                  </a:rPr>
                  <a:t>6</a:t>
                </a:r>
                <a:r>
                  <a:rPr lang="zh-CN" altLang="en-US" b="1">
                    <a:solidFill>
                      <a:schemeClr val="bg1"/>
                    </a:solidFill>
                    <a:latin typeface="Arial" pitchFamily="34" charset="0"/>
                    <a:ea typeface="SimSun" pitchFamily="2" charset="-122"/>
                  </a:rPr>
                  <a:t>节 </a:t>
                </a:r>
                <a:endParaRPr lang="zh-CN" altLang="en-US">
                  <a:solidFill>
                    <a:schemeClr val="bg1"/>
                  </a:solidFill>
                  <a:latin typeface="Arial" pitchFamily="34" charset="0"/>
                  <a:ea typeface="SimSun" pitchFamily="2" charset="-122"/>
                </a:endParaRPr>
              </a:p>
            </p:txBody>
          </p:sp>
          <p:sp>
            <p:nvSpPr>
              <p:cNvPr id="20532"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89" name="Group 42"/>
            <p:cNvGrpSpPr>
              <a:grpSpLocks/>
            </p:cNvGrpSpPr>
            <p:nvPr/>
          </p:nvGrpSpPr>
          <p:grpSpPr bwMode="auto">
            <a:xfrm>
              <a:off x="2152" y="1341"/>
              <a:ext cx="2072" cy="370"/>
              <a:chOff x="2128" y="1268"/>
              <a:chExt cx="2072" cy="615"/>
            </a:xfrm>
          </p:grpSpPr>
          <p:sp>
            <p:nvSpPr>
              <p:cNvPr id="20529"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7</a:t>
                </a:r>
                <a:r>
                  <a:rPr lang="zh-CN" altLang="en-US" b="1">
                    <a:solidFill>
                      <a:schemeClr val="bg1"/>
                    </a:solidFill>
                    <a:latin typeface="Arial" pitchFamily="34" charset="0"/>
                    <a:ea typeface="SimSun" pitchFamily="2" charset="-122"/>
                  </a:rPr>
                  <a:t>至</a:t>
                </a:r>
                <a:r>
                  <a:rPr lang="en-US" altLang="zh-CN" b="1">
                    <a:solidFill>
                      <a:schemeClr val="bg1"/>
                    </a:solidFill>
                    <a:latin typeface="Arial" pitchFamily="34" charset="0"/>
                    <a:ea typeface="SimSun" pitchFamily="2" charset="-122"/>
                  </a:rPr>
                  <a:t>13</a:t>
                </a:r>
                <a:r>
                  <a:rPr lang="zh-CN" altLang="en-US" b="1">
                    <a:solidFill>
                      <a:schemeClr val="bg1"/>
                    </a:solidFill>
                    <a:latin typeface="Arial" pitchFamily="34" charset="0"/>
                    <a:ea typeface="SimSun" pitchFamily="2" charset="-122"/>
                  </a:rPr>
                  <a:t>节</a:t>
                </a:r>
              </a:p>
            </p:txBody>
          </p:sp>
          <p:sp>
            <p:nvSpPr>
              <p:cNvPr id="20530"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0" name="Group 44"/>
            <p:cNvGrpSpPr>
              <a:grpSpLocks/>
            </p:cNvGrpSpPr>
            <p:nvPr/>
          </p:nvGrpSpPr>
          <p:grpSpPr bwMode="auto">
            <a:xfrm>
              <a:off x="24" y="1711"/>
              <a:ext cx="2128" cy="371"/>
              <a:chOff x="0" y="1883"/>
              <a:chExt cx="2128" cy="615"/>
            </a:xfrm>
          </p:grpSpPr>
          <p:sp>
            <p:nvSpPr>
              <p:cNvPr id="20527"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活在戒律中</a:t>
                </a:r>
                <a:endParaRPr lang="en-US" altLang="zh-CN" b="1">
                  <a:solidFill>
                    <a:schemeClr val="bg1"/>
                  </a:solidFill>
                  <a:latin typeface="Arial" pitchFamily="34" charset="0"/>
                  <a:ea typeface="SimSun" pitchFamily="2" charset="-122"/>
                </a:endParaRPr>
              </a:p>
            </p:txBody>
          </p:sp>
          <p:sp>
            <p:nvSpPr>
              <p:cNvPr id="20528"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1" name="Group 46"/>
            <p:cNvGrpSpPr>
              <a:grpSpLocks/>
            </p:cNvGrpSpPr>
            <p:nvPr/>
          </p:nvGrpSpPr>
          <p:grpSpPr bwMode="auto">
            <a:xfrm>
              <a:off x="2152" y="1711"/>
              <a:ext cx="2072" cy="371"/>
              <a:chOff x="2128" y="1883"/>
              <a:chExt cx="2072" cy="615"/>
            </a:xfrm>
          </p:grpSpPr>
          <p:sp>
            <p:nvSpPr>
              <p:cNvPr id="20525"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以防伪造者</a:t>
                </a:r>
                <a:endParaRPr lang="en-US" altLang="zh-CN" b="1">
                  <a:solidFill>
                    <a:schemeClr val="bg1"/>
                  </a:solidFill>
                  <a:latin typeface="Arial" pitchFamily="34" charset="0"/>
                  <a:ea typeface="SimSun" pitchFamily="2" charset="-122"/>
                </a:endParaRPr>
              </a:p>
            </p:txBody>
          </p:sp>
          <p:sp>
            <p:nvSpPr>
              <p:cNvPr id="20526"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2" name="Group 48"/>
            <p:cNvGrpSpPr>
              <a:grpSpLocks/>
            </p:cNvGrpSpPr>
            <p:nvPr/>
          </p:nvGrpSpPr>
          <p:grpSpPr bwMode="auto">
            <a:xfrm>
              <a:off x="24" y="2082"/>
              <a:ext cx="2128" cy="371"/>
              <a:chOff x="0" y="2498"/>
              <a:chExt cx="2128" cy="615"/>
            </a:xfrm>
          </p:grpSpPr>
          <p:sp>
            <p:nvSpPr>
              <p:cNvPr id="20523"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endParaRPr lang="en-US" altLang="zh-CN">
                  <a:solidFill>
                    <a:schemeClr val="bg1"/>
                  </a:solidFill>
                  <a:latin typeface="Arial" pitchFamily="34" charset="0"/>
                  <a:ea typeface="SimSun" pitchFamily="2" charset="-122"/>
                </a:endParaRPr>
              </a:p>
              <a:p>
                <a:pPr algn="ctr"/>
                <a:r>
                  <a:rPr lang="zh-CN" altLang="en-US" b="1">
                    <a:solidFill>
                      <a:schemeClr val="bg1"/>
                    </a:solidFill>
                    <a:latin typeface="Arial" pitchFamily="34" charset="0"/>
                    <a:ea typeface="SimSun" pitchFamily="2" charset="-122"/>
                  </a:rPr>
                  <a:t>正面</a:t>
                </a:r>
                <a:endParaRPr lang="en-US" altLang="zh-CN">
                  <a:solidFill>
                    <a:schemeClr val="bg1"/>
                  </a:solidFill>
                  <a:latin typeface="Arial" pitchFamily="34" charset="0"/>
                  <a:ea typeface="SimSun" pitchFamily="2" charset="-122"/>
                </a:endParaRPr>
              </a:p>
              <a:p>
                <a:pPr algn="ctr"/>
                <a:endParaRPr lang="en-US" altLang="zh-CN">
                  <a:solidFill>
                    <a:schemeClr val="bg1"/>
                  </a:solidFill>
                  <a:latin typeface="Arial" pitchFamily="34" charset="0"/>
                  <a:ea typeface="SimSun" pitchFamily="2" charset="-122"/>
                </a:endParaRPr>
              </a:p>
            </p:txBody>
          </p:sp>
          <p:sp>
            <p:nvSpPr>
              <p:cNvPr id="20524"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3" name="Group 50"/>
            <p:cNvGrpSpPr>
              <a:grpSpLocks/>
            </p:cNvGrpSpPr>
            <p:nvPr/>
          </p:nvGrpSpPr>
          <p:grpSpPr bwMode="auto">
            <a:xfrm>
              <a:off x="2152" y="2082"/>
              <a:ext cx="2072" cy="371"/>
              <a:chOff x="2128" y="2498"/>
              <a:chExt cx="2072" cy="615"/>
            </a:xfrm>
          </p:grpSpPr>
          <p:sp>
            <p:nvSpPr>
              <p:cNvPr id="20521"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反面 </a:t>
                </a:r>
                <a:endParaRPr lang="zh-CN" altLang="en-US">
                  <a:solidFill>
                    <a:schemeClr val="bg1"/>
                  </a:solidFill>
                  <a:latin typeface="Arial" pitchFamily="34" charset="0"/>
                  <a:ea typeface="SimSun" pitchFamily="2" charset="-122"/>
                </a:endParaRPr>
              </a:p>
            </p:txBody>
          </p:sp>
          <p:sp>
            <p:nvSpPr>
              <p:cNvPr id="20522"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4" name="Group 52"/>
            <p:cNvGrpSpPr>
              <a:grpSpLocks/>
            </p:cNvGrpSpPr>
            <p:nvPr/>
          </p:nvGrpSpPr>
          <p:grpSpPr bwMode="auto">
            <a:xfrm>
              <a:off x="24" y="2453"/>
              <a:ext cx="2128" cy="371"/>
              <a:chOff x="0" y="3113"/>
              <a:chExt cx="2128" cy="615"/>
            </a:xfrm>
          </p:grpSpPr>
          <p:sp>
            <p:nvSpPr>
              <p:cNvPr id="20519"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真理的</a:t>
                </a:r>
                <a:r>
                  <a:rPr lang="zh-CN" altLang="en-US" b="1">
                    <a:solidFill>
                      <a:schemeClr val="bg1"/>
                    </a:solidFill>
                    <a:ea typeface="SimSun" pitchFamily="2" charset="-122"/>
                  </a:rPr>
                  <a:t>展示</a:t>
                </a:r>
                <a:endParaRPr lang="en-US" altLang="zh-CN" b="1">
                  <a:solidFill>
                    <a:schemeClr val="bg1"/>
                  </a:solidFill>
                  <a:ea typeface="SimSun" pitchFamily="2" charset="-122"/>
                </a:endParaRPr>
              </a:p>
            </p:txBody>
          </p:sp>
          <p:sp>
            <p:nvSpPr>
              <p:cNvPr id="20520"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5" name="Group 54"/>
            <p:cNvGrpSpPr>
              <a:grpSpLocks/>
            </p:cNvGrpSpPr>
            <p:nvPr/>
          </p:nvGrpSpPr>
          <p:grpSpPr bwMode="auto">
            <a:xfrm>
              <a:off x="2152" y="2453"/>
              <a:ext cx="2072" cy="371"/>
              <a:chOff x="2128" y="3113"/>
              <a:chExt cx="2072" cy="615"/>
            </a:xfrm>
          </p:grpSpPr>
          <p:sp>
            <p:nvSpPr>
              <p:cNvPr id="20517"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真理的</a:t>
                </a:r>
                <a:r>
                  <a:rPr lang="zh-CN" altLang="en-US" b="1">
                    <a:solidFill>
                      <a:schemeClr val="bg1"/>
                    </a:solidFill>
                    <a:ea typeface="SimSun" pitchFamily="2" charset="-122"/>
                  </a:rPr>
                  <a:t>保卫</a:t>
                </a:r>
                <a:endParaRPr lang="en-US" altLang="zh-CN" b="1">
                  <a:solidFill>
                    <a:schemeClr val="bg1"/>
                  </a:solidFill>
                  <a:ea typeface="SimSun" pitchFamily="2" charset="-122"/>
                </a:endParaRPr>
              </a:p>
            </p:txBody>
          </p:sp>
          <p:sp>
            <p:nvSpPr>
              <p:cNvPr id="20518"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6" name="Group 56"/>
            <p:cNvGrpSpPr>
              <a:grpSpLocks/>
            </p:cNvGrpSpPr>
            <p:nvPr/>
          </p:nvGrpSpPr>
          <p:grpSpPr bwMode="auto">
            <a:xfrm>
              <a:off x="24" y="2824"/>
              <a:ext cx="712" cy="562"/>
              <a:chOff x="0" y="3728"/>
              <a:chExt cx="712" cy="933"/>
            </a:xfrm>
          </p:grpSpPr>
          <p:sp>
            <p:nvSpPr>
              <p:cNvPr id="20515"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以真理和爱的问安</a:t>
                </a:r>
                <a:r>
                  <a:rPr lang="en-US" altLang="zh-CN" sz="1800">
                    <a:solidFill>
                      <a:schemeClr val="bg1"/>
                    </a:solidFill>
                    <a:latin typeface="Arial Narrow" pitchFamily="34" charset="0"/>
                    <a:ea typeface="SimSun" pitchFamily="2" charset="-122"/>
                  </a:rPr>
                  <a:t>(1-3)</a:t>
                </a:r>
              </a:p>
            </p:txBody>
          </p:sp>
          <p:sp>
            <p:nvSpPr>
              <p:cNvPr id="20516"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7" name="Group 58"/>
            <p:cNvGrpSpPr>
              <a:grpSpLocks/>
            </p:cNvGrpSpPr>
            <p:nvPr/>
          </p:nvGrpSpPr>
          <p:grpSpPr bwMode="auto">
            <a:xfrm>
              <a:off x="736" y="2824"/>
              <a:ext cx="712" cy="562"/>
              <a:chOff x="712" y="3728"/>
              <a:chExt cx="712" cy="933"/>
            </a:xfrm>
          </p:grpSpPr>
          <p:sp>
            <p:nvSpPr>
              <p:cNvPr id="20513"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1800" b="1">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赞扬儿童的守纪 </a:t>
                </a:r>
                <a:r>
                  <a:rPr lang="en-US" altLang="zh-CN" sz="1800">
                    <a:solidFill>
                      <a:schemeClr val="bg1"/>
                    </a:solidFill>
                    <a:latin typeface="Arial Narrow" pitchFamily="34" charset="0"/>
                    <a:ea typeface="SimSun" pitchFamily="2" charset="-122"/>
                  </a:rPr>
                  <a:t>(4)</a:t>
                </a:r>
              </a:p>
            </p:txBody>
          </p:sp>
          <p:sp>
            <p:nvSpPr>
              <p:cNvPr id="20514"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8" name="Group 60"/>
            <p:cNvGrpSpPr>
              <a:grpSpLocks/>
            </p:cNvGrpSpPr>
            <p:nvPr/>
          </p:nvGrpSpPr>
          <p:grpSpPr bwMode="auto">
            <a:xfrm>
              <a:off x="1448" y="2824"/>
              <a:ext cx="704" cy="562"/>
              <a:chOff x="1424" y="3728"/>
              <a:chExt cx="704" cy="933"/>
            </a:xfrm>
          </p:grpSpPr>
          <p:sp>
            <p:nvSpPr>
              <p:cNvPr id="20511"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rgbClr val="000000"/>
                    </a:solidFill>
                    <a:latin typeface="Arial" pitchFamily="34" charset="0"/>
                    <a:ea typeface="SimSun" pitchFamily="2" charset="-122"/>
                  </a:rPr>
                  <a:t>对爱的</a:t>
                </a:r>
                <a:r>
                  <a:rPr lang="zh-CN" altLang="en-US" sz="1800">
                    <a:solidFill>
                      <a:srgbClr val="000000"/>
                    </a:solidFill>
                    <a:ea typeface="SimSun" pitchFamily="2" charset="-122"/>
                  </a:rPr>
                  <a:t>叮嘱</a:t>
                </a:r>
                <a:r>
                  <a:rPr lang="en-US" altLang="zh-CN" sz="1800">
                    <a:solidFill>
                      <a:srgbClr val="000000"/>
                    </a:solidFill>
                    <a:latin typeface="Arial" pitchFamily="34" charset="0"/>
                    <a:cs typeface="Arial" pitchFamily="34" charset="0"/>
                  </a:rPr>
                  <a:t>(5-6)</a:t>
                </a:r>
              </a:p>
            </p:txBody>
          </p:sp>
          <p:sp>
            <p:nvSpPr>
              <p:cNvPr id="20512"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499" name="Group 62"/>
            <p:cNvGrpSpPr>
              <a:grpSpLocks/>
            </p:cNvGrpSpPr>
            <p:nvPr/>
          </p:nvGrpSpPr>
          <p:grpSpPr bwMode="auto">
            <a:xfrm>
              <a:off x="2152" y="2824"/>
              <a:ext cx="1040" cy="562"/>
              <a:chOff x="2128" y="3728"/>
              <a:chExt cx="1040" cy="933"/>
            </a:xfrm>
          </p:grpSpPr>
          <p:sp>
            <p:nvSpPr>
              <p:cNvPr id="20509"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sz="2000" b="1">
                    <a:solidFill>
                      <a:schemeClr val="bg1"/>
                    </a:solidFill>
                    <a:latin typeface="Arial Narrow" pitchFamily="34" charset="0"/>
                    <a:ea typeface="SimSun" pitchFamily="2" charset="-122"/>
                  </a:rPr>
                  <a:t> </a:t>
                </a:r>
                <a:r>
                  <a:rPr lang="zh-CN" altLang="en-US" sz="1800">
                    <a:solidFill>
                      <a:schemeClr val="bg1"/>
                    </a:solidFill>
                    <a:latin typeface="Arial Narrow" pitchFamily="34" charset="0"/>
                    <a:ea typeface="SimSun" pitchFamily="2" charset="-122"/>
                  </a:rPr>
                  <a:t>禁止帮助假的老师</a:t>
                </a:r>
                <a:r>
                  <a:rPr lang="en-US" altLang="zh-CN" sz="1800">
                    <a:solidFill>
                      <a:schemeClr val="bg1"/>
                    </a:solidFill>
                    <a:latin typeface="Arial Narrow" pitchFamily="34" charset="0"/>
                    <a:ea typeface="SimSun" pitchFamily="2" charset="-122"/>
                  </a:rPr>
                  <a:t>(7-11)</a:t>
                </a:r>
              </a:p>
            </p:txBody>
          </p:sp>
          <p:sp>
            <p:nvSpPr>
              <p:cNvPr id="20510"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0" name="Group 64"/>
            <p:cNvGrpSpPr>
              <a:grpSpLocks/>
            </p:cNvGrpSpPr>
            <p:nvPr/>
          </p:nvGrpSpPr>
          <p:grpSpPr bwMode="auto">
            <a:xfrm>
              <a:off x="3192" y="2824"/>
              <a:ext cx="1032" cy="562"/>
              <a:chOff x="3168" y="3728"/>
              <a:chExt cx="1032" cy="933"/>
            </a:xfrm>
          </p:grpSpPr>
          <p:sp>
            <p:nvSpPr>
              <p:cNvPr id="20507"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1800">
                    <a:solidFill>
                      <a:schemeClr val="bg1"/>
                    </a:solidFill>
                    <a:latin typeface="Arial Narrow" pitchFamily="34" charset="0"/>
                    <a:ea typeface="SimSun" pitchFamily="2" charset="-122"/>
                  </a:rPr>
                  <a:t>期待的探望与问候</a:t>
                </a:r>
                <a:r>
                  <a:rPr lang="en-US" altLang="zh-CN" sz="1800">
                    <a:solidFill>
                      <a:schemeClr val="bg1"/>
                    </a:solidFill>
                    <a:latin typeface="Arial Narrow" pitchFamily="34" charset="0"/>
                    <a:ea typeface="SimSun" pitchFamily="2" charset="-122"/>
                  </a:rPr>
                  <a:t>(12-13)</a:t>
                </a:r>
              </a:p>
            </p:txBody>
          </p:sp>
          <p:sp>
            <p:nvSpPr>
              <p:cNvPr id="20508"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1" name="Group 68"/>
            <p:cNvGrpSpPr>
              <a:grpSpLocks/>
            </p:cNvGrpSpPr>
            <p:nvPr/>
          </p:nvGrpSpPr>
          <p:grpSpPr bwMode="auto">
            <a:xfrm>
              <a:off x="24" y="3386"/>
              <a:ext cx="4200" cy="371"/>
              <a:chOff x="0" y="4661"/>
              <a:chExt cx="5712" cy="615"/>
            </a:xfrm>
          </p:grpSpPr>
          <p:sp>
            <p:nvSpPr>
              <p:cNvPr id="20505"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以弗所</a:t>
                </a:r>
                <a:endParaRPr lang="zh-CN" altLang="en-US">
                  <a:solidFill>
                    <a:schemeClr val="bg1"/>
                  </a:solidFill>
                  <a:latin typeface="Arial" pitchFamily="34" charset="0"/>
                  <a:ea typeface="SimSun" pitchFamily="2" charset="-122"/>
                </a:endParaRPr>
              </a:p>
            </p:txBody>
          </p:sp>
          <p:sp>
            <p:nvSpPr>
              <p:cNvPr id="20506"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nvGrpSpPr>
            <p:cNvPr id="20502" name="Group 70"/>
            <p:cNvGrpSpPr>
              <a:grpSpLocks/>
            </p:cNvGrpSpPr>
            <p:nvPr/>
          </p:nvGrpSpPr>
          <p:grpSpPr bwMode="auto">
            <a:xfrm>
              <a:off x="24" y="3757"/>
              <a:ext cx="4200" cy="371"/>
              <a:chOff x="0" y="5276"/>
              <a:chExt cx="5712" cy="615"/>
            </a:xfrm>
          </p:grpSpPr>
          <p:sp>
            <p:nvSpPr>
              <p:cNvPr id="20503"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b="1">
                    <a:solidFill>
                      <a:schemeClr val="bg1"/>
                    </a:solidFill>
                    <a:latin typeface="Arial" pitchFamily="34" charset="0"/>
                    <a:ea typeface="SimSun" pitchFamily="2" charset="-122"/>
                  </a:rPr>
                  <a:t>公元 </a:t>
                </a:r>
                <a:r>
                  <a:rPr lang="en-US" altLang="zh-CN" b="1">
                    <a:solidFill>
                      <a:schemeClr val="bg1"/>
                    </a:solidFill>
                    <a:latin typeface="Arial" pitchFamily="34" charset="0"/>
                    <a:ea typeface="SimSun" pitchFamily="2" charset="-122"/>
                  </a:rPr>
                  <a:t>85-95</a:t>
                </a:r>
                <a:endParaRPr lang="en-US" altLang="zh-CN">
                  <a:solidFill>
                    <a:schemeClr val="bg1"/>
                  </a:solidFill>
                  <a:latin typeface="Arial" pitchFamily="34" charset="0"/>
                  <a:ea typeface="SimSun" pitchFamily="2" charset="-122"/>
                </a:endParaRPr>
              </a:p>
            </p:txBody>
          </p:sp>
          <p:sp>
            <p:nvSpPr>
              <p:cNvPr id="20504"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grpSp>
      </p:grpSp>
    </p:spTree>
  </p:cSld>
  <p:clrMapOvr>
    <a:overrideClrMapping bg1="dk2" tx1="lt1" bg2="dk1"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Follow Up Relationally (12-13)</a:t>
            </a: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我还有许多话要写给你们，可是我不想借用纸墨，只是盼望到你们那里当面谈谈，好让我们的喜乐充足。 </a:t>
            </a:r>
            <a:r>
              <a:rPr lang="en-US" altLang="zh-CN" sz="3600" b="1" baseline="30000" dirty="0">
                <a:solidFill>
                  <a:srgbClr val="FFFFFF"/>
                </a:solidFill>
                <a:effectLst>
                  <a:glow rad="127000">
                    <a:srgbClr val="000000"/>
                  </a:glow>
                </a:effectLst>
                <a:latin typeface="Arial" charset="0"/>
                <a:ea typeface="ＭＳ Ｐゴシック" charset="0"/>
                <a:cs typeface="ＭＳ Ｐゴシック" charset="0"/>
              </a:rPr>
              <a:t>13</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你那蒙拣选的姊妹的儿女都问候你。</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约贰　</a:t>
            </a:r>
            <a:r>
              <a:rPr lang="en-US" sz="3600" b="1" dirty="0">
                <a:solidFill>
                  <a:srgbClr val="FFFFFF"/>
                </a:solidFill>
                <a:effectLst>
                  <a:glow rad="127000">
                    <a:srgbClr val="000000"/>
                  </a:glow>
                </a:effectLst>
                <a:latin typeface="Arial" charset="0"/>
                <a:ea typeface="ＭＳ Ｐゴシック" charset="0"/>
                <a:cs typeface="ＭＳ Ｐゴシック" charset="0"/>
              </a:rPr>
              <a:t>12-13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ＣＮＶＳ</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67874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8241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借着不帮助</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阻碍福音的人</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活出福音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Tree>
    <p:extLst>
      <p:ext uri="{BB962C8B-B14F-4D97-AF65-F5344CB8AC3E}">
        <p14:creationId xmlns:p14="http://schemas.microsoft.com/office/powerpoint/2010/main" val="243583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Salvation by Grace Cannot be Lost</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If you </a:t>
            </a:r>
            <a:r>
              <a:rPr lang="en-US" sz="3200" b="1" dirty="0" err="1">
                <a:solidFill>
                  <a:srgbClr val="FFFFFF"/>
                </a:solidFill>
                <a:effectLst>
                  <a:glow rad="127000">
                    <a:srgbClr val="000000"/>
                  </a:glow>
                </a:effectLst>
                <a:latin typeface="Arial" charset="0"/>
                <a:ea typeface="ＭＳ Ｐゴシック" charset="0"/>
                <a:cs typeface="ＭＳ Ｐゴシック" charset="0"/>
              </a:rPr>
              <a:t>didn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a:t>
            </a:r>
            <a:r>
              <a:rPr lang="en-US" sz="3200" b="1" dirty="0">
                <a:solidFill>
                  <a:srgbClr val="FFFF00"/>
                </a:solidFill>
                <a:effectLst>
                  <a:glow rad="127000">
                    <a:srgbClr val="000000"/>
                  </a:glow>
                </a:effectLst>
                <a:latin typeface="Arial" charset="0"/>
                <a:ea typeface="ＭＳ Ｐゴシック" charset="0"/>
                <a:cs typeface="ＭＳ Ｐゴシック" charset="0"/>
              </a:rPr>
              <a:t>earn</a:t>
            </a:r>
            <a:r>
              <a:rPr lang="en-US" sz="3200" b="1" dirty="0">
                <a:solidFill>
                  <a:srgbClr val="FFFFFF"/>
                </a:solidFill>
                <a:effectLst>
                  <a:glow rad="127000">
                    <a:srgbClr val="000000"/>
                  </a:glow>
                </a:effectLst>
                <a:latin typeface="Arial" charset="0"/>
                <a:ea typeface="ＭＳ Ｐゴシック" charset="0"/>
                <a:cs typeface="ＭＳ Ｐゴシック" charset="0"/>
              </a:rPr>
              <a:t> your salvation, how are you going to </a:t>
            </a:r>
            <a:r>
              <a:rPr lang="en-US" sz="3200" b="1" dirty="0">
                <a:solidFill>
                  <a:srgbClr val="FFFF00"/>
                </a:solidFill>
                <a:effectLst>
                  <a:glow rad="127000">
                    <a:srgbClr val="000000"/>
                  </a:glow>
                </a:effectLst>
                <a:latin typeface="Arial" charset="0"/>
                <a:ea typeface="ＭＳ Ｐゴシック" charset="0"/>
                <a:cs typeface="ＭＳ Ｐゴシック" charset="0"/>
              </a:rPr>
              <a:t>un-earn</a:t>
            </a:r>
            <a:r>
              <a:rPr lang="en-US" sz="3200" b="1" dirty="0">
                <a:solidFill>
                  <a:srgbClr val="FFFFFF"/>
                </a:solidFill>
                <a:effectLst>
                  <a:glow rad="127000">
                    <a:srgbClr val="000000"/>
                  </a:glow>
                </a:effectLst>
                <a:latin typeface="Arial" charset="0"/>
                <a:ea typeface="ＭＳ Ｐゴシック" charset="0"/>
                <a:cs typeface="ＭＳ Ｐゴシック" charset="0"/>
              </a:rPr>
              <a:t> it?</a:t>
            </a:r>
            <a:r>
              <a:rPr lang="ru-RU"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—Timothy Keller—</a:t>
            </a:r>
          </a:p>
        </p:txBody>
      </p:sp>
    </p:spTree>
    <p:extLst>
      <p:ext uri="{BB962C8B-B14F-4D97-AF65-F5344CB8AC3E}">
        <p14:creationId xmlns:p14="http://schemas.microsoft.com/office/powerpoint/2010/main" val="32709877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8592"/>
          <a:stretch/>
        </p:blipFill>
        <p:spPr>
          <a:xfrm>
            <a:off x="0" y="2897860"/>
            <a:ext cx="5730875" cy="333945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dirty="0">
                <a:effectLst>
                  <a:glow rad="165100">
                    <a:schemeClr val="tx1"/>
                  </a:glow>
                </a:effectLst>
                <a:ea typeface="ＭＳ Ｐゴシック" charset="0"/>
              </a:rPr>
              <a:t>祂应许持守的</a:t>
            </a:r>
            <a:r>
              <a:rPr lang="zh-CN" altLang="en-US" b="1" dirty="0">
                <a:solidFill>
                  <a:srgbClr val="FFFF00"/>
                </a:solidFill>
                <a:effectLst>
                  <a:glow rad="165100">
                    <a:schemeClr val="tx1"/>
                  </a:glow>
                </a:effectLst>
                <a:ea typeface="ＭＳ Ｐゴシック" charset="0"/>
              </a:rPr>
              <a:t>赏赐</a:t>
            </a:r>
            <a:r>
              <a:rPr lang="en-US" altLang="zh-CN" b="1" dirty="0">
                <a:solidFill>
                  <a:srgbClr val="FFFF00"/>
                </a:solidFill>
                <a:effectLst>
                  <a:glow rad="165100">
                    <a:schemeClr val="tx1"/>
                  </a:glow>
                </a:effectLst>
                <a:ea typeface="ＭＳ Ｐゴシック" charset="0"/>
              </a:rPr>
              <a:t> </a:t>
            </a:r>
            <a:r>
              <a:rPr lang="en-US" b="1" dirty="0">
                <a:effectLst>
                  <a:glow rad="165100">
                    <a:schemeClr val="tx1"/>
                  </a:glow>
                </a:effectLst>
                <a:ea typeface="ＭＳ Ｐゴシック" charset="0"/>
              </a:rPr>
              <a:t>(</a:t>
            </a:r>
            <a:r>
              <a:rPr lang="zh-TW" altLang="en-US" b="1" dirty="0">
                <a:effectLst>
                  <a:glow rad="165100">
                    <a:schemeClr val="tx1"/>
                  </a:glow>
                </a:effectLst>
              </a:rPr>
              <a:t>启示录</a:t>
            </a:r>
            <a:r>
              <a:rPr lang="en-US" altLang="zh-TW" b="1" dirty="0">
                <a:effectLst>
                  <a:glow rad="165100">
                    <a:schemeClr val="tx1"/>
                  </a:glow>
                </a:effectLst>
              </a:rPr>
              <a:t> </a:t>
            </a:r>
            <a:r>
              <a:rPr lang="en-US" b="1" dirty="0">
                <a:effectLst>
                  <a:glow rad="165100">
                    <a:schemeClr val="tx1"/>
                  </a:glow>
                </a:effectLst>
                <a:ea typeface="ＭＳ Ｐゴシック" charset="0"/>
              </a:rPr>
              <a:t>3:11b). </a:t>
            </a:r>
          </a:p>
        </p:txBody>
      </p:sp>
      <p:sp>
        <p:nvSpPr>
          <p:cNvPr id="5" name="Rectangle 2"/>
          <p:cNvSpPr txBox="1">
            <a:spLocks noChangeArrowheads="1"/>
          </p:cNvSpPr>
          <p:nvPr/>
        </p:nvSpPr>
        <p:spPr bwMode="auto">
          <a:xfrm>
            <a:off x="5214432" y="1843984"/>
            <a:ext cx="39295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200" b="1" dirty="0">
                <a:solidFill>
                  <a:prstClr val="white"/>
                </a:solidFill>
                <a:effectLst>
                  <a:glow rad="165100">
                    <a:prstClr val="black"/>
                  </a:glow>
                </a:effectLst>
                <a:ea typeface="ＭＳ Ｐゴシック" charset="0"/>
              </a:rPr>
              <a:t>"</a:t>
            </a:r>
            <a:r>
              <a:rPr lang="zh-TW" altLang="en-US" sz="3200" b="1" dirty="0">
                <a:solidFill>
                  <a:prstClr val="white"/>
                </a:solidFill>
                <a:effectLst>
                  <a:glow rad="165100">
                    <a:prstClr val="black"/>
                  </a:glow>
                </a:effectLst>
                <a:ea typeface="ＭＳ Ｐゴシック" charset="0"/>
              </a:rPr>
              <a:t>我必快来！ 你要持守你所有的， 不要让人拿走你的冠冕</a:t>
            </a:r>
            <a:r>
              <a:rPr lang="zh-CN" altLang="en-US" sz="3200" b="1" dirty="0">
                <a:solidFill>
                  <a:prstClr val="white"/>
                </a:solidFill>
                <a:effectLst>
                  <a:glow rad="165100">
                    <a:prstClr val="black"/>
                  </a:glow>
                </a:effectLst>
                <a:ea typeface="ＭＳ Ｐゴシック" charset="0"/>
              </a:rPr>
              <a:t>。</a:t>
            </a:r>
            <a:r>
              <a:rPr lang="en-US" altLang="zh-CN" sz="3200" b="1" dirty="0">
                <a:solidFill>
                  <a:prstClr val="white"/>
                </a:solidFill>
                <a:effectLst>
                  <a:glow rad="165100">
                    <a:prstClr val="black"/>
                  </a:glow>
                </a:effectLst>
                <a:ea typeface="ＭＳ Ｐゴシック" charset="0"/>
              </a:rPr>
              <a:t>"</a:t>
            </a:r>
            <a:r>
              <a:rPr lang="en-US" sz="3200" b="1" dirty="0">
                <a:solidFill>
                  <a:prstClr val="white"/>
                </a:solidFill>
                <a:effectLst>
                  <a:glow rad="165100">
                    <a:prstClr val="black"/>
                  </a:glow>
                </a:effectLst>
                <a:ea typeface="ＭＳ Ｐゴシック" charset="0"/>
              </a:rPr>
              <a:t> (新译本)</a:t>
            </a:r>
          </a:p>
        </p:txBody>
      </p:sp>
    </p:spTree>
    <p:extLst>
      <p:ext uri="{BB962C8B-B14F-4D97-AF65-F5344CB8AC3E}">
        <p14:creationId xmlns:p14="http://schemas.microsoft.com/office/powerpoint/2010/main" val="668007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pPr eaLnBrk="1" hangingPunct="1"/>
            <a:r>
              <a:rPr lang="en-US" dirty="0">
                <a:latin typeface="Microsoft YaHei UI" panose="020B0503020204020204" pitchFamily="34" charset="-122"/>
                <a:ea typeface="Microsoft YaHei UI" panose="020B0503020204020204" pitchFamily="34" charset="-122"/>
                <a:cs typeface="ＭＳ Ｐゴシック" charset="0"/>
              </a:rPr>
              <a:t>Acrostic Bible – 2 John</a:t>
            </a:r>
          </a:p>
        </p:txBody>
      </p:sp>
      <p:pic>
        <p:nvPicPr>
          <p:cNvPr id="1228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15888"/>
            <a:ext cx="5276850"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6"/>
          <p:cNvSpPr txBox="1">
            <a:spLocks noChangeArrowheads="1"/>
          </p:cNvSpPr>
          <p:nvPr/>
        </p:nvSpPr>
        <p:spPr bwMode="auto">
          <a:xfrm>
            <a:off x="1066800" y="115888"/>
            <a:ext cx="53340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rPr>
              <a:t>约翰二书</a:t>
            </a:r>
          </a:p>
        </p:txBody>
      </p:sp>
      <p:sp>
        <p:nvSpPr>
          <p:cNvPr id="9" name="Rectangle 7"/>
          <p:cNvSpPr txBox="1">
            <a:spLocks noChangeArrowheads="1"/>
          </p:cNvSpPr>
          <p:nvPr/>
        </p:nvSpPr>
        <p:spPr bwMode="auto">
          <a:xfrm>
            <a:off x="1115616" y="4077072"/>
            <a:ext cx="2952328" cy="1944216"/>
          </a:xfrm>
          <a:prstGeom prst="rect">
            <a:avLst/>
          </a:prstGeom>
          <a:solidFill>
            <a:schemeClr val="bg1"/>
          </a:solidFill>
          <a:ln w="9525">
            <a:no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对爱</a:t>
            </a:r>
            <a:endParaRPr kumimoji="0" lang="en-US" altLang="zh-SG" sz="4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4800" b="1" i="1"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的极限</a:t>
            </a:r>
          </a:p>
        </p:txBody>
      </p:sp>
      <p:sp>
        <p:nvSpPr>
          <p:cNvPr id="11"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122885" name="Text Box 6"/>
          <p:cNvSpPr txBox="1">
            <a:spLocks noChangeArrowheads="1"/>
          </p:cNvSpPr>
          <p:nvPr/>
        </p:nvSpPr>
        <p:spPr bwMode="auto">
          <a:xfrm>
            <a:off x="533400" y="764704"/>
            <a:ext cx="5638800" cy="1509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3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对姐妹的爱待</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4</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6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劝勉彼此相爱</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7</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11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提防那些反对基督</a:t>
            </a:r>
          </a:p>
          <a:p>
            <a:pPr marL="893763" marR="0" lvl="0" indent="-893763"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12</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a:t>
            </a: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13 </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ail" charset="0"/>
              </a:rPr>
              <a:t>盼望探访</a:t>
            </a:r>
          </a:p>
        </p:txBody>
      </p:sp>
    </p:spTree>
    <p:extLst>
      <p:ext uri="{BB962C8B-B14F-4D97-AF65-F5344CB8AC3E}">
        <p14:creationId xmlns:p14="http://schemas.microsoft.com/office/powerpoint/2010/main" val="384570823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zh-CN" altLang="en-US" dirty="0"/>
              <a:t>奖励可以丢失！</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zh-CN" altLang="en-US" sz="3200" dirty="0">
                <a:latin typeface="MS PGothic" panose="020B0600070205080204" pitchFamily="34" charset="-128"/>
                <a:ea typeface="MS PGothic" panose="020B0600070205080204" pitchFamily="34" charset="-128"/>
              </a:rPr>
              <a:t>“请注意，你不要失去我们所努力的工，要勤奋，使你收到满足的赏赐。”（约翰二书第</a:t>
            </a:r>
            <a:r>
              <a:rPr lang="en-US" altLang="zh-CN" sz="3200" dirty="0">
                <a:latin typeface="MS PGothic" panose="020B0600070205080204" pitchFamily="34" charset="-128"/>
                <a:ea typeface="MS PGothic" panose="020B0600070205080204" pitchFamily="34" charset="-128"/>
              </a:rPr>
              <a:t>8</a:t>
            </a:r>
            <a:r>
              <a:rPr lang="zh-CN" altLang="en-US" sz="3200" dirty="0">
                <a:latin typeface="MS PGothic" panose="020B0600070205080204" pitchFamily="34" charset="-128"/>
                <a:ea typeface="MS PGothic" panose="020B0600070205080204" pitchFamily="34" charset="-128"/>
              </a:rPr>
              <a:t>节</a:t>
            </a:r>
            <a:r>
              <a:rPr lang="en-US" altLang="zh-CN" sz="3200" dirty="0">
                <a:latin typeface="MS PGothic" panose="020B0600070205080204" pitchFamily="34" charset="-128"/>
                <a:ea typeface="MS PGothic" panose="020B0600070205080204" pitchFamily="34" charset="-128"/>
              </a:rPr>
              <a:t>NLT</a:t>
            </a:r>
            <a:r>
              <a:rPr lang="zh-CN" altLang="en-US" sz="3200" dirty="0">
                <a:latin typeface="MS PGothic" panose="020B0600070205080204" pitchFamily="34" charset="-128"/>
                <a:ea typeface="MS PGothic" panose="020B0600070205080204" pitchFamily="34" charset="-128"/>
              </a:rPr>
              <a:t>）</a:t>
            </a:r>
            <a:endParaRPr lang="en-US" sz="3200" b="1" dirty="0">
              <a:effectLst>
                <a:glow rad="165100">
                  <a:prstClr val="black"/>
                </a:glo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118688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330200"/>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今日的产业</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32825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在基督里得着的产业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2842321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zh-CN" altLang="en-US" sz="7200" b="1" i="1" dirty="0">
                <a:effectLst>
                  <a:glow rad="177800">
                    <a:schemeClr val="tx1"/>
                  </a:glow>
                </a:effectLst>
                <a:latin typeface="Arial" charset="0"/>
                <a:ea typeface="ＭＳ Ｐゴシック" charset="0"/>
              </a:rPr>
              <a:t>君尊义仆的末后统治</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0" y="0"/>
            <a:ext cx="4860517" cy="7092247"/>
            <a:chOff x="-4295696" y="-73480"/>
            <a:chExt cx="4860517" cy="7092247"/>
          </a:xfrm>
        </p:grpSpPr>
        <p:pic>
          <p:nvPicPr>
            <p:cNvPr id="3" name="Picture 2"/>
            <p:cNvPicPr>
              <a:picLocks noChangeAspect="1"/>
            </p:cNvPicPr>
            <p:nvPr/>
          </p:nvPicPr>
          <p:blipFill>
            <a:blip r:embed="rId4"/>
            <a:stretch>
              <a:fillRect/>
            </a:stretch>
          </p:blipFill>
          <p:spPr>
            <a:xfrm>
              <a:off x="-4295696" y="-73480"/>
              <a:ext cx="4860517" cy="7092247"/>
            </a:xfrm>
            <a:prstGeom prst="rect">
              <a:avLst/>
            </a:prstGeom>
          </p:spPr>
        </p:pic>
        <p:sp>
          <p:nvSpPr>
            <p:cNvPr id="7" name="Rectangle 2"/>
            <p:cNvSpPr txBox="1">
              <a:spLocks noChangeArrowheads="1"/>
            </p:cNvSpPr>
            <p:nvPr/>
          </p:nvSpPr>
          <p:spPr bwMode="auto">
            <a:xfrm>
              <a:off x="-4295696" y="289568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4800" b="1" dirty="0">
                  <a:solidFill>
                    <a:srgbClr val="FFFFFF"/>
                  </a:solidFill>
                  <a:effectLst>
                    <a:glow rad="177800">
                      <a:srgbClr val="000000"/>
                    </a:glow>
                  </a:effectLst>
                  <a:latin typeface="Lucida Bright"/>
                  <a:ea typeface="ＭＳ Ｐゴシック" charset="0"/>
                  <a:cs typeface="Lucida Bright"/>
                </a:rPr>
                <a:t>最终的命运</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4295696" y="5642378"/>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i="1" dirty="0">
                  <a:solidFill>
                    <a:srgbClr val="FFFFFF"/>
                  </a:solidFill>
                  <a:effectLst>
                    <a:glow rad="177800">
                      <a:srgbClr val="000000"/>
                    </a:glow>
                  </a:effectLst>
                  <a:latin typeface="Arial" charset="0"/>
                  <a:ea typeface="ＭＳ Ｐゴシック" charset="0"/>
                </a:rPr>
                <a:t>约瑟</a:t>
              </a:r>
              <a:r>
                <a:rPr lang="zh-CN" altLang="en-US" sz="3200" b="1" i="1" dirty="0">
                  <a:solidFill>
                    <a:srgbClr val="FFFFFF"/>
                  </a:solidFill>
                  <a:effectLst>
                    <a:glow rad="177800">
                      <a:srgbClr val="000000"/>
                    </a:glow>
                  </a:effectLst>
                  <a:latin typeface="Wingdings"/>
                  <a:ea typeface="Wingdings"/>
                  <a:cs typeface="Wingdings"/>
                  <a:sym typeface="Wingdings"/>
                </a:rPr>
                <a:t>迪洛</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295696" y="3955267"/>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i="1" dirty="0">
                  <a:solidFill>
                    <a:srgbClr val="FFFFFF"/>
                  </a:solidFill>
                  <a:effectLst>
                    <a:glow rad="177800">
                      <a:srgbClr val="000000"/>
                    </a:glow>
                  </a:effectLst>
                  <a:latin typeface="Arial" charset="0"/>
                  <a:ea typeface="ＭＳ Ｐゴシック" charset="0"/>
                </a:rPr>
                <a:t>君尊义仆的末后统治</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42514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44245"/>
            <a:ext cx="9144000" cy="769349"/>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旧约中的产业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
        <p:nvSpPr>
          <p:cNvPr id="3" name="文本框 2"/>
          <p:cNvSpPr txBox="1"/>
          <p:nvPr/>
        </p:nvSpPr>
        <p:spPr>
          <a:xfrm>
            <a:off x="2576903" y="2162975"/>
            <a:ext cx="1060352" cy="523220"/>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非利士</a:t>
            </a:r>
            <a:endParaRPr kumimoji="1"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平原</a:t>
            </a:r>
          </a:p>
        </p:txBody>
      </p:sp>
      <p:sp>
        <p:nvSpPr>
          <p:cNvPr id="5" name="文本框 4"/>
          <p:cNvSpPr txBox="1"/>
          <p:nvPr/>
        </p:nvSpPr>
        <p:spPr>
          <a:xfrm>
            <a:off x="4640403" y="2053765"/>
            <a:ext cx="1191535"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耶路撒冷</a:t>
            </a:r>
          </a:p>
        </p:txBody>
      </p:sp>
      <p:sp>
        <p:nvSpPr>
          <p:cNvPr id="6" name="文本框 5"/>
          <p:cNvSpPr txBox="1"/>
          <p:nvPr/>
        </p:nvSpPr>
        <p:spPr>
          <a:xfrm>
            <a:off x="4640404" y="2810285"/>
            <a:ext cx="1302502"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伯利恒</a:t>
            </a:r>
          </a:p>
        </p:txBody>
      </p:sp>
      <p:sp>
        <p:nvSpPr>
          <p:cNvPr id="7" name="文本框 6"/>
          <p:cNvSpPr txBox="1"/>
          <p:nvPr/>
        </p:nvSpPr>
        <p:spPr>
          <a:xfrm>
            <a:off x="6321684" y="1565057"/>
            <a:ext cx="1060352"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耶利哥</a:t>
            </a:r>
          </a:p>
        </p:txBody>
      </p:sp>
      <p:sp>
        <p:nvSpPr>
          <p:cNvPr id="8" name="文本框 7"/>
          <p:cNvSpPr txBox="1"/>
          <p:nvPr/>
        </p:nvSpPr>
        <p:spPr>
          <a:xfrm>
            <a:off x="4262628" y="4240448"/>
            <a:ext cx="1060352"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希布伦</a:t>
            </a:r>
          </a:p>
        </p:txBody>
      </p:sp>
      <p:sp>
        <p:nvSpPr>
          <p:cNvPr id="9" name="文本框 8"/>
          <p:cNvSpPr txBox="1"/>
          <p:nvPr/>
        </p:nvSpPr>
        <p:spPr>
          <a:xfrm>
            <a:off x="2071386" y="5633624"/>
            <a:ext cx="1454903"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别士巴</a:t>
            </a:r>
          </a:p>
        </p:txBody>
      </p:sp>
      <p:sp>
        <p:nvSpPr>
          <p:cNvPr id="10" name="文本框 9"/>
          <p:cNvSpPr txBox="1"/>
          <p:nvPr/>
        </p:nvSpPr>
        <p:spPr>
          <a:xfrm>
            <a:off x="1287488" y="3850373"/>
            <a:ext cx="1072685"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加沙</a:t>
            </a:r>
          </a:p>
        </p:txBody>
      </p:sp>
      <p:sp>
        <p:nvSpPr>
          <p:cNvPr id="11" name="文本框 10"/>
          <p:cNvSpPr txBox="1"/>
          <p:nvPr/>
        </p:nvSpPr>
        <p:spPr>
          <a:xfrm>
            <a:off x="1849451" y="3195764"/>
            <a:ext cx="1454903" cy="307777"/>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阿士昆兰</a:t>
            </a:r>
          </a:p>
        </p:txBody>
      </p:sp>
      <p:sp>
        <p:nvSpPr>
          <p:cNvPr id="12" name="文本框 11"/>
          <p:cNvSpPr txBox="1"/>
          <p:nvPr/>
        </p:nvSpPr>
        <p:spPr>
          <a:xfrm>
            <a:off x="1004112" y="1492386"/>
            <a:ext cx="1400177" cy="584776"/>
          </a:xfrm>
          <a:prstGeom prst="rect">
            <a:avLst/>
          </a:prstGeom>
          <a:solidFill>
            <a:srgbClr val="5199D9"/>
          </a:solidFill>
        </p:spPr>
        <p:txBody>
          <a:bodyPr wrap="square" rtlCol="0">
            <a:spAutoFit/>
          </a:bodyPr>
          <a:lstStyle/>
          <a:p>
            <a:pPr algn="ctr" defTabSz="457200" fontAlgn="auto">
              <a:spcBef>
                <a:spcPts val="0"/>
              </a:spcBef>
              <a:spcAft>
                <a:spcPts val="0"/>
              </a:spcAft>
            </a:pPr>
            <a:r>
              <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地中海</a:t>
            </a:r>
            <a:endParaRPr kumimoji="1" lang="en-US" altLang="zh-CN"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a:p>
            <a:pPr algn="ctr" defTabSz="457200" fontAlgn="auto">
              <a:spcBef>
                <a:spcPts val="0"/>
              </a:spcBef>
              <a:spcAft>
                <a:spcPts val="0"/>
              </a:spcAft>
            </a:pPr>
            <a:endPar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p:txBody>
      </p:sp>
      <p:sp>
        <p:nvSpPr>
          <p:cNvPr id="13" name="文本框 12"/>
          <p:cNvSpPr txBox="1"/>
          <p:nvPr/>
        </p:nvSpPr>
        <p:spPr>
          <a:xfrm>
            <a:off x="6965082" y="3503541"/>
            <a:ext cx="1038171" cy="584776"/>
          </a:xfrm>
          <a:prstGeom prst="rect">
            <a:avLst/>
          </a:prstGeom>
          <a:solidFill>
            <a:srgbClr val="5199D9"/>
          </a:solidFill>
        </p:spPr>
        <p:txBody>
          <a:bodyPr wrap="square" rtlCol="0">
            <a:spAutoFit/>
          </a:bodyPr>
          <a:lstStyle/>
          <a:p>
            <a:pPr algn="ctr" defTabSz="457200" fontAlgn="auto">
              <a:spcBef>
                <a:spcPts val="0"/>
              </a:spcBef>
              <a:spcAft>
                <a:spcPts val="0"/>
              </a:spcAft>
            </a:pPr>
            <a:r>
              <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死海</a:t>
            </a:r>
            <a:endParaRPr kumimoji="1" lang="en-US" altLang="zh-CN"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a:p>
            <a:pPr algn="ctr" defTabSz="457200" fontAlgn="auto">
              <a:spcBef>
                <a:spcPts val="0"/>
              </a:spcBef>
              <a:spcAft>
                <a:spcPts val="0"/>
              </a:spcAft>
            </a:pPr>
            <a:endParaRPr kumimoji="1" lang="zh-CN" alt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p:txBody>
      </p:sp>
      <p:sp>
        <p:nvSpPr>
          <p:cNvPr id="14" name="文本框 13"/>
          <p:cNvSpPr txBox="1"/>
          <p:nvPr/>
        </p:nvSpPr>
        <p:spPr>
          <a:xfrm>
            <a:off x="4689723" y="3326429"/>
            <a:ext cx="1918986" cy="707886"/>
          </a:xfrm>
          <a:prstGeom prst="rect">
            <a:avLst/>
          </a:prstGeom>
          <a:solidFill>
            <a:srgbClr val="D89F52"/>
          </a:solidFill>
        </p:spPr>
        <p:txBody>
          <a:bodyPr wrap="square" rtlCol="0">
            <a:spAutoFit/>
          </a:bodyPr>
          <a:lstStyle/>
          <a:p>
            <a:pPr algn="ctr" defTabSz="457200" fontAlgn="auto">
              <a:spcBef>
                <a:spcPts val="0"/>
              </a:spcBef>
              <a:spcAft>
                <a:spcPts val="0"/>
              </a:spcAft>
            </a:pPr>
            <a:r>
              <a:rPr kumimoji="1"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犹大</a:t>
            </a:r>
            <a:endParaRPr kumimoji="1"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a:p>
            <a:pPr algn="ctr" defTabSz="457200" fontAlgn="auto">
              <a:spcBef>
                <a:spcPts val="0"/>
              </a:spcBef>
              <a:spcAft>
                <a:spcPts val="0"/>
              </a:spcAft>
            </a:pPr>
            <a:r>
              <a:rPr kumimoji="1"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rPr>
              <a:t>山区</a:t>
            </a:r>
            <a:endParaRPr kumimoji="1"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SimSun" charset="0"/>
              <a:cs typeface="SimSun" charset="0"/>
            </a:endParaRPr>
          </a:p>
        </p:txBody>
      </p:sp>
    </p:spTree>
    <p:extLst>
      <p:ext uri="{BB962C8B-B14F-4D97-AF65-F5344CB8AC3E}">
        <p14:creationId xmlns:p14="http://schemas.microsoft.com/office/powerpoint/2010/main" val="27990673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旧约中的产业</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378179"/>
            <a:ext cx="9144000" cy="3877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SG" altLang="zh-CN" sz="3600" dirty="0">
                <a:solidFill>
                  <a:srgbClr val="FFFFFF"/>
                </a:solidFill>
                <a:latin typeface="MS PGothic" panose="020B0600070205080204" pitchFamily="34" charset="-128"/>
                <a:ea typeface="MS PGothic" panose="020B0600070205080204" pitchFamily="34" charset="-128"/>
              </a:rPr>
              <a:t>1. </a:t>
            </a:r>
            <a:r>
              <a:rPr lang="zh-CN" altLang="en-US" sz="3600" dirty="0">
                <a:solidFill>
                  <a:srgbClr val="FFFFFF"/>
                </a:solidFill>
                <a:latin typeface="MS PGothic" panose="020B0600070205080204" pitchFamily="34" charset="-128"/>
                <a:ea typeface="MS PGothic" panose="020B0600070205080204" pitchFamily="34" charset="-128"/>
              </a:rPr>
              <a:t>继承迦南地和居住在那里之间存在差异。 </a:t>
            </a:r>
            <a:r>
              <a:rPr lang="en-SG" altLang="zh-CN" sz="3600" dirty="0">
                <a:solidFill>
                  <a:srgbClr val="FFFFFF"/>
                </a:solidFill>
                <a:latin typeface="MS PGothic" panose="020B0600070205080204" pitchFamily="34" charset="-128"/>
                <a:ea typeface="MS PGothic" panose="020B0600070205080204" pitchFamily="34" charset="-128"/>
              </a:rPr>
              <a:t>	</a:t>
            </a:r>
            <a:r>
              <a:rPr lang="zh-CN" altLang="en-US" sz="3600" dirty="0">
                <a:solidFill>
                  <a:srgbClr val="FFFFFF"/>
                </a:solidFill>
                <a:latin typeface="MS PGothic" panose="020B0600070205080204" pitchFamily="34" charset="-128"/>
                <a:ea typeface="MS PGothic" panose="020B0600070205080204" pitchFamily="34" charset="-128"/>
              </a:rPr>
              <a:t>前者是指所有权，后者则指居所。</a:t>
            </a:r>
            <a:endParaRPr lang="en-US" altLang="zh-CN" sz="3600" dirty="0">
              <a:solidFill>
                <a:srgbClr val="FFFFFF"/>
              </a:solidFill>
              <a:latin typeface="MS PGothic" panose="020B0600070205080204" pitchFamily="34" charset="-128"/>
              <a:ea typeface="MS PGothic" panose="020B0600070205080204" pitchFamily="34" charset="-128"/>
            </a:endParaRPr>
          </a:p>
          <a:p>
            <a:pPr marL="742950" indent="-742950" algn="l" defTabSz="457200">
              <a:buFontTx/>
              <a:buAutoNum type="arabicPeriod"/>
            </a:pPr>
            <a:endParaRPr lang="en-SG" sz="3600" b="1" dirty="0">
              <a:solidFill>
                <a:srgbClr val="FFFFFF"/>
              </a:solidFill>
              <a:latin typeface="MS PGothic" panose="020B0600070205080204" pitchFamily="34" charset="-128"/>
              <a:ea typeface="MS PGothic" panose="020B0600070205080204" pitchFamily="34" charset="-128"/>
            </a:endParaRPr>
          </a:p>
          <a:p>
            <a:pPr marL="446088" indent="-446088" algn="l" defTabSz="457200"/>
            <a:r>
              <a:rPr lang="en-US" sz="3600" b="1" dirty="0">
                <a:solidFill>
                  <a:srgbClr val="FFFFFF"/>
                </a:solidFill>
                <a:latin typeface="MS PGothic" panose="020B0600070205080204" pitchFamily="34" charset="-128"/>
                <a:ea typeface="MS PGothic" panose="020B0600070205080204" pitchFamily="34" charset="-128"/>
              </a:rPr>
              <a:t>2.	</a:t>
            </a:r>
            <a:r>
              <a:rPr lang="zh-CN" altLang="en-US" sz="3600" dirty="0">
                <a:solidFill>
                  <a:srgbClr val="FFFFFF"/>
                </a:solidFill>
                <a:latin typeface="MS PGothic" panose="020B0600070205080204" pitchFamily="34" charset="-128"/>
                <a:ea typeface="MS PGothic" panose="020B0600070205080204" pitchFamily="34" charset="-128"/>
              </a:rPr>
              <a:t>虽然以色列作为一个国家被应许了产业，然而维护他们对迦南地的继承权的条件是信心，顺服和完成任务。 应许虽然是给整个国家的，但是只适用于有信心和顺服的余数人。</a:t>
            </a:r>
            <a:endParaRPr lang="en-SG" sz="3600" b="1"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41812979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indent="-514350" defTabSz="457200">
              <a:buFontTx/>
              <a:buAutoNum type="arabicPeriod" startAt="3"/>
            </a:pPr>
            <a:r>
              <a:rPr lang="zh-CN" altLang="en-US" sz="3600" dirty="0">
                <a:solidFill>
                  <a:srgbClr val="FFFFFF"/>
                </a:solidFill>
                <a:latin typeface="MS PGothic" panose="020B0600070205080204" pitchFamily="34" charset="-128"/>
                <a:ea typeface="MS PGothic" panose="020B0600070205080204" pitchFamily="34" charset="-128"/>
              </a:rPr>
              <a:t>产业不等同于天堂，而是天堂之外附加的东西，应许给那些忠实地顺服上帝的信徒。</a:t>
            </a:r>
            <a:endParaRPr lang="en-US" altLang="zh-CN" sz="3600" dirty="0">
              <a:solidFill>
                <a:srgbClr val="FFFFFF"/>
              </a:solidFill>
              <a:latin typeface="MS PGothic" panose="020B0600070205080204" pitchFamily="34" charset="-128"/>
              <a:ea typeface="MS PGothic" panose="020B0600070205080204" pitchFamily="34" charset="-128"/>
            </a:endParaRPr>
          </a:p>
          <a:p>
            <a:pPr marL="514350" indent="-514350" defTabSz="457200">
              <a:buFontTx/>
              <a:buAutoNum type="arabicPeriod" startAt="3"/>
            </a:pPr>
            <a:endParaRPr lang="en-US" sz="3600" dirty="0">
              <a:solidFill>
                <a:srgbClr val="FFFFFF"/>
              </a:solidFill>
              <a:latin typeface="MS PGothic" panose="020B0600070205080204" pitchFamily="34" charset="-128"/>
              <a:ea typeface="MS PGothic" panose="020B0600070205080204" pitchFamily="34" charset="-128"/>
            </a:endParaRPr>
          </a:p>
          <a:p>
            <a:pPr defTabSz="457200"/>
            <a:r>
              <a:rPr lang="en-US" sz="3600" dirty="0">
                <a:solidFill>
                  <a:srgbClr val="FFFFFF"/>
                </a:solidFill>
                <a:latin typeface="MS PGothic" panose="020B0600070205080204" pitchFamily="34" charset="-128"/>
                <a:ea typeface="MS PGothic" panose="020B0600070205080204" pitchFamily="34" charset="-128"/>
              </a:rPr>
              <a:t>4.	</a:t>
            </a:r>
            <a:r>
              <a:rPr lang="zh-CN" altLang="en-US" sz="3600" dirty="0">
                <a:solidFill>
                  <a:srgbClr val="FFFFFF"/>
                </a:solidFill>
                <a:latin typeface="MS PGothic" panose="020B0600070205080204" pitchFamily="34" charset="-128"/>
                <a:ea typeface="MS PGothic" panose="020B0600070205080204" pitchFamily="34" charset="-128"/>
              </a:rPr>
              <a:t>就如旧约里的信徒因为不顺服丧失了他们的地上的产业，我们也可能由于类似的原因丧失我们的未来的奖励（产业）。 但是，丧失产业并不意味着丧失拯救。</a:t>
            </a:r>
            <a:endParaRPr lang="en-SG" sz="3600"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28273"/>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281272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23813" y="1316036"/>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sz="3600" dirty="0">
                <a:solidFill>
                  <a:srgbClr val="FFFFFF"/>
                </a:solidFill>
                <a:latin typeface="MS PGothic" panose="020B0600070205080204" pitchFamily="34" charset="-128"/>
                <a:ea typeface="MS PGothic" panose="020B0600070205080204" pitchFamily="34" charset="-128"/>
              </a:rPr>
              <a:t>5.	</a:t>
            </a:r>
            <a:r>
              <a:rPr lang="zh-CN" altLang="en-US" sz="3600" dirty="0">
                <a:solidFill>
                  <a:srgbClr val="FFFFFF"/>
                </a:solidFill>
                <a:latin typeface="MS PGothic" panose="020B0600070205080204" pitchFamily="34" charset="-128"/>
                <a:ea typeface="MS PGothic" panose="020B0600070205080204" pitchFamily="34" charset="-128"/>
              </a:rPr>
              <a:t>在旧约中两种产业可供享用。 所有相信的以色列人因信重生得了神作他们的产业，但不都继承土地。 这为一个概念铺平了道路，就是新约也教导两种产业的概念。 我们都是上帝的子嗣，但我们不是都与基督一同作联合继承人，除非我们坚忍到生命终了。 前者指的是我们的救恩，后者是对我们的奖赏。</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24832"/>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9594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857574"/>
            <a:ext cx="9144000" cy="2963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sz="3600" dirty="0">
                <a:solidFill>
                  <a:srgbClr val="FFFFFF"/>
                </a:solidFill>
                <a:latin typeface="MS PGothic" panose="020B0600070205080204" pitchFamily="34" charset="-128"/>
                <a:ea typeface="MS PGothic" panose="020B0600070205080204" pitchFamily="34" charset="-128"/>
              </a:rPr>
              <a:t>6.	</a:t>
            </a:r>
            <a:r>
              <a:rPr lang="zh-CN" altLang="en-US" sz="3600" dirty="0">
                <a:solidFill>
                  <a:srgbClr val="FFFFFF"/>
                </a:solidFill>
                <a:latin typeface="MS PGothic" panose="020B0600070205080204" pitchFamily="34" charset="-128"/>
                <a:ea typeface="MS PGothic" panose="020B0600070205080204" pitchFamily="34" charset="-128"/>
              </a:rPr>
              <a:t>一个以色列孩子凭借对上帝的信心而重生，即是上帝的继承人，也是迦南地的继承人。 然而只有那些以色列中忠实的信徒才能保持自己长子的地位，得到应许给他们的产业。</a:t>
            </a:r>
            <a:endParaRPr lang="en-SG" sz="3600" dirty="0">
              <a:solidFill>
                <a:srgbClr val="FFFFFF"/>
              </a:solidFill>
              <a:latin typeface="MS PGothic" panose="020B0600070205080204" pitchFamily="34" charset="-128"/>
              <a:ea typeface="MS PGothic" panose="020B0600070205080204" pitchFamily="34" charset="-128"/>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
        <p:nvSpPr>
          <p:cNvPr id="5" name="Rectangle 2"/>
          <p:cNvSpPr txBox="1">
            <a:spLocks noChangeArrowheads="1"/>
          </p:cNvSpPr>
          <p:nvPr/>
        </p:nvSpPr>
        <p:spPr bwMode="auto">
          <a:xfrm>
            <a:off x="0" y="10839"/>
            <a:ext cx="9144000" cy="769349"/>
          </a:xfrm>
          <a:prstGeom prst="rect">
            <a:avLst/>
          </a:prstGeom>
          <a:solidFill>
            <a:srgbClr val="8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kern="0" dirty="0">
                <a:solidFill>
                  <a:srgbClr val="FFFFFF"/>
                </a:solidFill>
                <a:effectLst>
                  <a:glow rad="127000">
                    <a:srgbClr val="000000"/>
                  </a:glow>
                </a:effectLst>
                <a:latin typeface="Arial" charset="0"/>
                <a:ea typeface="ＭＳ Ｐゴシック" charset="0"/>
                <a:cs typeface="ＭＳ Ｐゴシック" charset="0"/>
              </a:rPr>
              <a:t>旧约中的产业</a:t>
            </a:r>
            <a:endParaRPr lang="en-US" sz="54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019483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57600"/>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新约中的产业</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065575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zh-CN" alt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要有辨识能力</a:t>
            </a:r>
            <a:endParaRPr 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910430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3333CC"/>
          </a:solidFill>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Arial" charset="0"/>
                <a:ea typeface="ＭＳ Ｐゴシック" charset="0"/>
                <a:cs typeface="ＭＳ Ｐゴシック" charset="0"/>
              </a:rPr>
              <a:t>两种类型的产业</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20498"/>
            <a:ext cx="9144000" cy="43719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dirty="0">
                <a:solidFill>
                  <a:srgbClr val="FFFFFF"/>
                </a:solidFill>
                <a:latin typeface="MS PGothic" panose="020B0600070205080204" pitchFamily="34" charset="-128"/>
                <a:ea typeface="MS PGothic" panose="020B0600070205080204" pitchFamily="34" charset="-128"/>
              </a:rPr>
              <a:t>“即是儿女，就是继承人 </a:t>
            </a:r>
            <a:r>
              <a:rPr lang="mr-IN" altLang="zh-CN" sz="4800" dirty="0">
                <a:solidFill>
                  <a:srgbClr val="FFFFFF"/>
                </a:solidFill>
                <a:latin typeface="MS PGothic" panose="020B0600070205080204" pitchFamily="34" charset="-128"/>
                <a:ea typeface="MS PGothic" panose="020B0600070205080204" pitchFamily="34" charset="-128"/>
              </a:rPr>
              <a:t>–</a:t>
            </a:r>
            <a:r>
              <a:rPr lang="en-US" altLang="zh-CN" sz="4800" dirty="0">
                <a:solidFill>
                  <a:srgbClr val="FFFFFF"/>
                </a:solidFill>
                <a:latin typeface="MS PGothic" panose="020B0600070205080204" pitchFamily="34" charset="-128"/>
                <a:ea typeface="MS PGothic" panose="020B0600070205080204" pitchFamily="34" charset="-128"/>
              </a:rPr>
              <a:t> </a:t>
            </a:r>
            <a:r>
              <a:rPr lang="zh-CN" altLang="en-US" sz="4800" dirty="0">
                <a:solidFill>
                  <a:srgbClr val="FFFFFF"/>
                </a:solidFill>
                <a:latin typeface="MS PGothic" panose="020B0600070205080204" pitchFamily="34" charset="-128"/>
                <a:ea typeface="MS PGothic" panose="020B0600070205080204" pitchFamily="34" charset="-128"/>
              </a:rPr>
              <a:t>是</a:t>
            </a:r>
            <a:r>
              <a:rPr lang="zh-CN" altLang="en-US" sz="4800" dirty="0">
                <a:solidFill>
                  <a:srgbClr val="FFFF00"/>
                </a:solidFill>
                <a:latin typeface="MS PGothic" panose="020B0600070205080204" pitchFamily="34" charset="-128"/>
                <a:ea typeface="MS PGothic" panose="020B0600070205080204" pitchFamily="34" charset="-128"/>
              </a:rPr>
              <a:t>上帝的继承人</a:t>
            </a:r>
            <a:r>
              <a:rPr lang="zh-CN" altLang="en-US" sz="4800" dirty="0">
                <a:solidFill>
                  <a:srgbClr val="FFFFFF"/>
                </a:solidFill>
                <a:latin typeface="MS PGothic" panose="020B0600070205080204" pitchFamily="34" charset="-128"/>
                <a:ea typeface="MS PGothic" panose="020B0600070205080204" pitchFamily="34" charset="-128"/>
              </a:rPr>
              <a:t>和</a:t>
            </a:r>
            <a:r>
              <a:rPr lang="zh-CN" altLang="en-US" sz="4800" dirty="0">
                <a:solidFill>
                  <a:srgbClr val="FFFF00"/>
                </a:solidFill>
                <a:latin typeface="MS PGothic" panose="020B0600070205080204" pitchFamily="34" charset="-128"/>
                <a:ea typeface="MS PGothic" panose="020B0600070205080204" pitchFamily="34" charset="-128"/>
              </a:rPr>
              <a:t>基督的联合继承者</a:t>
            </a:r>
            <a:r>
              <a:rPr lang="zh-CN" altLang="en-US" sz="4800" dirty="0">
                <a:solidFill>
                  <a:srgbClr val="FFFFFF"/>
                </a:solidFill>
                <a:latin typeface="MS PGothic" panose="020B0600070205080204" pitchFamily="34" charset="-128"/>
                <a:ea typeface="MS PGothic" panose="020B0600070205080204" pitchFamily="34" charset="-128"/>
              </a:rPr>
              <a:t>，如果我们真的分享他的痛苦，我们也必分享他的荣耀”（罗</a:t>
            </a:r>
            <a:r>
              <a:rPr lang="en-US" altLang="zh-CN" sz="4800" dirty="0">
                <a:solidFill>
                  <a:srgbClr val="FFFFFF"/>
                </a:solidFill>
                <a:latin typeface="MS PGothic" panose="020B0600070205080204" pitchFamily="34" charset="-128"/>
                <a:ea typeface="MS PGothic" panose="020B0600070205080204" pitchFamily="34" charset="-128"/>
              </a:rPr>
              <a:t>8:17</a:t>
            </a:r>
            <a:r>
              <a:rPr lang="zh-CN" altLang="en-US" sz="4800" dirty="0">
                <a:solidFill>
                  <a:srgbClr val="FFFFFF"/>
                </a:solidFill>
                <a:latin typeface="MS PGothic" panose="020B0600070205080204" pitchFamily="34" charset="-128"/>
                <a:ea typeface="MS PGothic" panose="020B0600070205080204" pitchFamily="34" charset="-128"/>
              </a:rPr>
              <a:t>）。</a:t>
            </a:r>
            <a:endParaRPr lang="en-US" sz="48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
        <p:nvSpPr>
          <p:cNvPr id="5" name="Rectangle 2"/>
          <p:cNvSpPr txBox="1">
            <a:spLocks noChangeArrowheads="1"/>
          </p:cNvSpPr>
          <p:nvPr/>
        </p:nvSpPr>
        <p:spPr bwMode="auto">
          <a:xfrm>
            <a:off x="198907"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救恩</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奖赏</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Down Arrow 1"/>
          <p:cNvSpPr/>
          <p:nvPr/>
        </p:nvSpPr>
        <p:spPr bwMode="auto">
          <a:xfrm>
            <a:off x="1728961"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SimSun" charset="0"/>
              <a:cs typeface="SimSun" charset="0"/>
            </a:endParaRPr>
          </a:p>
        </p:txBody>
      </p:sp>
      <p:sp>
        <p:nvSpPr>
          <p:cNvPr id="8" name="Down Arrow 7"/>
          <p:cNvSpPr/>
          <p:nvPr/>
        </p:nvSpPr>
        <p:spPr bwMode="auto">
          <a:xfrm>
            <a:off x="6028420"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SimSun" charset="0"/>
              <a:cs typeface="SimSun" charset="0"/>
            </a:endParaRPr>
          </a:p>
        </p:txBody>
      </p:sp>
    </p:spTree>
    <p:extLst>
      <p:ext uri="{BB962C8B-B14F-4D97-AF65-F5344CB8AC3E}">
        <p14:creationId xmlns:p14="http://schemas.microsoft.com/office/powerpoint/2010/main" val="3136409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897855" y="5535323"/>
            <a:ext cx="2405211" cy="1283848"/>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荣耀</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彼得前书</a:t>
            </a:r>
            <a:r>
              <a:rPr kumimoji="0" 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5:4</a:t>
            </a:r>
          </a:p>
        </p:txBody>
      </p:sp>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在新约里的皇冠</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0" y="823421"/>
            <a:ext cx="2769833"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不可朽坏</a:t>
            </a:r>
            <a:endPar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历代志上</a:t>
            </a:r>
            <a:r>
              <a:rPr kumimoji="0" lang="en-US" sz="2800" b="1"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 9:25</a:t>
            </a:r>
          </a:p>
        </p:txBody>
      </p:sp>
      <p:sp>
        <p:nvSpPr>
          <p:cNvPr id="5" name="Rectangle 2"/>
          <p:cNvSpPr txBox="1">
            <a:spLocks noChangeArrowheads="1"/>
          </p:cNvSpPr>
          <p:nvPr/>
        </p:nvSpPr>
        <p:spPr bwMode="auto">
          <a:xfrm>
            <a:off x="5642395" y="2489704"/>
            <a:ext cx="350160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希望</a:t>
            </a:r>
            <a:endPar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帖撒罗尼迦书</a:t>
            </a:r>
            <a:r>
              <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308194"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生命</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雅各书</a:t>
            </a:r>
            <a: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 1:12; </a:t>
            </a:r>
            <a:b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br>
            <a:r>
              <a:rPr kumimoji="0" lang="zh-CN" alt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启示录</a:t>
            </a:r>
            <a:r>
              <a:rPr kumimoji="0" lang="en-US" sz="2800" b="1" i="0" u="none" strike="noStrike" kern="1200" cap="none" spc="0" normalizeH="0" baseline="0" noProof="0" dirty="0">
                <a:ln>
                  <a:noFill/>
                </a:ln>
                <a:solidFill>
                  <a:srgbClr val="000000"/>
                </a:solidFill>
                <a:effectLst>
                  <a:glow rad="127000">
                    <a:srgbClr val="FFFFFF"/>
                  </a:glow>
                </a:effectLst>
                <a:uLnTx/>
                <a:uFillTx/>
                <a:latin typeface="MS PGothic" panose="020B0600070205080204" pitchFamily="34" charset="-128"/>
                <a:ea typeface="MS PGothic" panose="020B0600070205080204" pitchFamily="34" charset="-128"/>
                <a:cs typeface="ＭＳ Ｐゴシック" charset="0"/>
              </a:rPr>
              <a:t> 2:10</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公义</a:t>
            </a:r>
            <a:endParaRPr kumimoji="0" lang="en-US" altLang="zh-CN"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提摩太后书</a:t>
            </a:r>
            <a:r>
              <a:rPr kumimoji="0" lang="en-US" sz="3200" b="0" i="0" u="none" strike="noStrike" kern="1200" cap="none" spc="0" normalizeH="0" baseline="0" noProof="0" dirty="0">
                <a:ln>
                  <a:noFill/>
                </a:ln>
                <a:solidFill>
                  <a:srgbClr val="000000"/>
                </a:solidFill>
                <a:effectLst>
                  <a:glow rad="127000">
                    <a:srgbClr val="FFFFFF"/>
                  </a:glow>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ＭＳ Ｐゴシック" charset="0"/>
              </a:rPr>
              <a:t>. 4:8</a:t>
            </a:r>
          </a:p>
        </p:txBody>
      </p:sp>
    </p:spTree>
    <p:extLst>
      <p:ext uri="{BB962C8B-B14F-4D97-AF65-F5344CB8AC3E}">
        <p14:creationId xmlns:p14="http://schemas.microsoft.com/office/powerpoint/2010/main" val="31294877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ru-RU" sz="2800" b="1" dirty="0">
                <a:effectLst>
                  <a:glow rad="177800">
                    <a:schemeClr val="tx1"/>
                  </a:glow>
                </a:effectLst>
                <a:latin typeface="Arial" charset="0"/>
                <a:ea typeface="ＭＳ Ｐゴシック" charset="0"/>
              </a:rPr>
              <a:t>"</a:t>
            </a:r>
            <a:r>
              <a:rPr lang="zh-CN" altLang="en-US" sz="2800" b="1" dirty="0">
                <a:effectLst>
                  <a:glow rad="177800">
                    <a:schemeClr val="tx1"/>
                  </a:glow>
                </a:effectLst>
                <a:latin typeface="Arial" charset="0"/>
                <a:ea typeface="ＭＳ Ｐゴシック" charset="0"/>
              </a:rPr>
              <a:t>不再有黑夜了，他们也不需要灯光或日光了，因为主　神要光照他们。他们要作王，</a:t>
            </a:r>
            <a:br>
              <a:rPr lang="en-US" altLang="zh-CN" sz="2800" b="1" dirty="0">
                <a:effectLst>
                  <a:glow rad="177800">
                    <a:schemeClr val="tx1"/>
                  </a:glow>
                </a:effectLst>
                <a:latin typeface="Arial" charset="0"/>
                <a:ea typeface="ＭＳ Ｐゴシック" charset="0"/>
              </a:rPr>
            </a:br>
            <a:r>
              <a:rPr lang="zh-CN" altLang="en-US" sz="2800" b="1" dirty="0">
                <a:effectLst>
                  <a:glow rad="177800">
                    <a:schemeClr val="tx1"/>
                  </a:glow>
                </a:effectLst>
                <a:latin typeface="Arial" charset="0"/>
                <a:ea typeface="ＭＳ Ｐゴシック" charset="0"/>
              </a:rPr>
              <a:t>直到永永远远。</a:t>
            </a:r>
            <a:r>
              <a:rPr lang="ru-RU"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 </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(22:5 </a:t>
            </a:r>
            <a:r>
              <a:rPr lang="en-US" altLang="zh-CN" sz="2800" b="1" dirty="0">
                <a:effectLst>
                  <a:glow rad="177800">
                    <a:schemeClr val="tx1"/>
                  </a:glow>
                </a:effectLst>
                <a:latin typeface="Arial" charset="0"/>
                <a:ea typeface="ＭＳ Ｐゴシック" charset="0"/>
              </a:rPr>
              <a:t>CNV</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5694677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042306"/>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神施加的管教</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5243" y="1226338"/>
            <a:ext cx="7647385" cy="5228677"/>
          </a:xfrm>
          <a:prstGeom prst="rect">
            <a:avLst/>
          </a:prstGeom>
        </p:spPr>
      </p:pic>
    </p:spTree>
    <p:extLst>
      <p:ext uri="{BB962C8B-B14F-4D97-AF65-F5344CB8AC3E}">
        <p14:creationId xmlns:p14="http://schemas.microsoft.com/office/powerpoint/2010/main" val="3521191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ea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dirty="0">
                <a:solidFill>
                  <a:srgbClr val="000000"/>
                </a:solidFill>
                <a:latin typeface="ＭＳ Ｐゴシック"/>
                <a:ea typeface="ＭＳ Ｐゴシック"/>
                <a:cs typeface="ＭＳ Ｐゴシック"/>
              </a:rPr>
              <a:t>得胜的，</a:t>
            </a:r>
          </a:p>
          <a:p>
            <a:pPr algn="ctr" eaLnBrk="0" hangingPunct="0"/>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eaLnBrk="0" hangingPunct="0"/>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eaLnBrk="0" hangingPunct="0">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138137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1920" y="1676400"/>
            <a:ext cx="3810000" cy="3962400"/>
          </a:xfrm>
        </p:spPr>
        <p:txBody>
          <a:bodyPr/>
          <a:lstStyle/>
          <a:p>
            <a:r>
              <a:rPr lang="zh-CN" altLang="en-US" sz="4800" i="1" dirty="0">
                <a:solidFill>
                  <a:schemeClr val="tx1"/>
                </a:solidFill>
                <a:latin typeface="ＭＳ Ｐゴシック"/>
                <a:ea typeface="ＭＳ Ｐゴシック"/>
                <a:cs typeface="ＭＳ Ｐゴシック"/>
              </a:rPr>
              <a:t>我们会与主一同作王！</a:t>
            </a:r>
            <a:endParaRPr lang="en-US" sz="4800" i="1"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1637138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27" name="TextBox 26"/>
            <p:cNvSpPr txBox="1"/>
            <p:nvPr/>
          </p:nvSpPr>
          <p:spPr>
            <a:xfrm>
              <a:off x="3204234" y="2348260"/>
              <a:ext cx="2448495" cy="2310660"/>
            </a:xfrm>
            <a:prstGeom prst="rect">
              <a:avLst/>
            </a:prstGeom>
            <a:noFill/>
            <a:ln>
              <a:noFill/>
            </a:ln>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基督：</a:t>
              </a:r>
              <a:br>
                <a:rPr lang="en-US" altLang="zh-CN" b="1" dirty="0">
                  <a:solidFill>
                    <a:srgbClr val="FFFFFF"/>
                  </a:solidFill>
                  <a:effectLst>
                    <a:outerShdw blurRad="38100" dist="38100" dir="2700000" algn="tl">
                      <a:srgbClr val="000000">
                        <a:alpha val="43137"/>
                      </a:srgbClr>
                    </a:outerShdw>
                  </a:effectLst>
                  <a:latin typeface="Arial"/>
                  <a:ea typeface="ＭＳ Ｐゴシック" charset="0"/>
                  <a:cs typeface="Arial"/>
                </a:rPr>
              </a:br>
              <a:endParaRPr lang="en-US" altLang="zh-CN"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en-US" b="1" dirty="0" err="1">
                  <a:solidFill>
                    <a:srgbClr val="FFFFFF"/>
                  </a:solidFill>
                  <a:latin typeface="ＭＳ ゴシック"/>
                  <a:ea typeface="ＭＳ ゴシック"/>
                  <a:cs typeface="ＭＳ ゴシック"/>
                </a:rPr>
                <a:t>那为阿们的,为诚信真实见证</a:t>
              </a:r>
              <a:r>
                <a:rPr lang="en-US" b="1" dirty="0">
                  <a:solidFill>
                    <a:srgbClr val="FFFFFF"/>
                  </a:solidFill>
                  <a:latin typeface="ＭＳ ゴシック"/>
                  <a:ea typeface="ＭＳ ゴシック"/>
                  <a:cs typeface="ＭＳ ゴシック"/>
                </a:rPr>
                <a:t> </a:t>
              </a:r>
              <a:r>
                <a:rPr lang="en-US" b="1" dirty="0" err="1">
                  <a:solidFill>
                    <a:srgbClr val="FFFFFF"/>
                  </a:solidFill>
                  <a:latin typeface="ＭＳ ゴシック"/>
                  <a:ea typeface="ＭＳ ゴシック"/>
                  <a:cs typeface="ＭＳ ゴシック"/>
                </a:rPr>
                <a:t>的,在神创造万物之上为元首的</a:t>
              </a:r>
              <a:endParaRPr lang="en-US" b="1" dirty="0">
                <a:solidFill>
                  <a:srgbClr val="FFFFFF"/>
                </a:solidFill>
                <a:latin typeface="ＭＳ ゴシック"/>
                <a:ea typeface="ＭＳ ゴシック"/>
                <a:cs typeface="ＭＳ ゴシック"/>
              </a:endParaRPr>
            </a:p>
          </p:txBody>
        </p:sp>
      </p:grpSp>
      <p:grpSp>
        <p:nvGrpSpPr>
          <p:cNvPr id="7" name="Group 6"/>
          <p:cNvGrpSpPr>
            <a:grpSpLocks/>
          </p:cNvGrpSpPr>
          <p:nvPr/>
        </p:nvGrpSpPr>
        <p:grpSpPr bwMode="auto">
          <a:xfrm>
            <a:off x="3002846" y="2357438"/>
            <a:ext cx="2811463" cy="2663825"/>
            <a:chOff x="2999918" y="2356822"/>
            <a:chExt cx="2963986" cy="2664296"/>
          </a:xfrm>
        </p:grpSpPr>
        <p:sp>
          <p:nvSpPr>
            <p:cNvPr id="802841" name="Oval 23"/>
            <p:cNvSpPr>
              <a:spLocks noChangeArrowheads="1"/>
            </p:cNvSpPr>
            <p:nvPr/>
          </p:nvSpPr>
          <p:spPr bwMode="auto">
            <a:xfrm>
              <a:off x="3075818" y="2356822"/>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25" name="TextBox 24"/>
            <p:cNvSpPr txBox="1"/>
            <p:nvPr/>
          </p:nvSpPr>
          <p:spPr>
            <a:xfrm>
              <a:off x="2999918" y="2428272"/>
              <a:ext cx="2963986" cy="1200362"/>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称赞</a:t>
              </a: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没有</a:t>
              </a: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p:txBody>
        </p:sp>
      </p:grpSp>
      <p:grpSp>
        <p:nvGrpSpPr>
          <p:cNvPr id="9" name="Group 8"/>
          <p:cNvGrpSpPr>
            <a:grpSpLocks/>
          </p:cNvGrpSpPr>
          <p:nvPr/>
        </p:nvGrpSpPr>
        <p:grpSpPr bwMode="auto">
          <a:xfrm>
            <a:off x="2555875" y="1481667"/>
            <a:ext cx="3671888" cy="3671888"/>
            <a:chOff x="2555776" y="1481765"/>
            <a:chExt cx="3744416" cy="3672408"/>
          </a:xfrm>
        </p:grpSpPr>
        <p:sp>
          <p:nvSpPr>
            <p:cNvPr id="802839" name="Oval 21"/>
            <p:cNvSpPr>
              <a:spLocks noChangeArrowheads="1"/>
            </p:cNvSpPr>
            <p:nvPr/>
          </p:nvSpPr>
          <p:spPr bwMode="auto">
            <a:xfrm>
              <a:off x="2555776" y="1481765"/>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23" name="TextBox 22"/>
            <p:cNvSpPr txBox="1"/>
            <p:nvPr/>
          </p:nvSpPr>
          <p:spPr>
            <a:xfrm>
              <a:off x="2923257" y="1481765"/>
              <a:ext cx="3009454" cy="2678035"/>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指责</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dirty="0">
                <a:solidFill>
                  <a:srgbClr val="FFFFFF"/>
                </a:solidFill>
                <a:effectLst>
                  <a:outerShdw blurRad="38100" dist="38100" dir="2700000" algn="tl">
                    <a:srgbClr val="000000">
                      <a:alpha val="43137"/>
                    </a:srgbClr>
                  </a:outerShdw>
                </a:effectLst>
                <a:latin typeface="ＭＳ ゴシック"/>
                <a:ea typeface="ＭＳ ゴシック"/>
                <a:cs typeface="ＭＳ ゴシック"/>
              </a:endParaRPr>
            </a:p>
            <a:p>
              <a:pPr algn="ctr" eaLnBrk="0" hangingPunct="0"/>
              <a:r>
                <a:rPr lang="en-US" b="1" dirty="0">
                  <a:solidFill>
                    <a:srgbClr val="FFFFFF"/>
                  </a:solidFill>
                  <a:latin typeface="ＭＳ ゴシック"/>
                  <a:ea typeface="ＭＳ ゴシック"/>
                  <a:cs typeface="ＭＳ ゴシック"/>
                </a:rPr>
                <a:t>既如温水,</a:t>
              </a:r>
            </a:p>
            <a:p>
              <a:pPr algn="ctr" eaLnBrk="0" hangingPunct="0"/>
              <a:r>
                <a:rPr lang="en-US" b="1" dirty="0">
                  <a:solidFill>
                    <a:srgbClr val="FFFFFF"/>
                  </a:solidFill>
                  <a:latin typeface="ＭＳ ゴシック"/>
                  <a:ea typeface="ＭＳ ゴシック"/>
                  <a:cs typeface="ＭＳ ゴシック"/>
                </a:rPr>
                <a:t>也不冷也不热</a:t>
              </a:r>
              <a:r>
                <a:rPr lang="en-US" dirty="0">
                  <a:solidFill>
                    <a:srgbClr val="FFFFFF"/>
                  </a:solidFill>
                  <a:latin typeface="ＭＳ ゴシック"/>
                  <a:ea typeface="ＭＳ ゴシック"/>
                  <a:cs typeface="ＭＳ ゴシック"/>
                </a:rPr>
                <a:t> </a:t>
              </a: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困苦</a:t>
              </a:r>
              <a:r>
                <a:rPr lang="zh-CN" altLang="zh-CN" b="1" dirty="0">
                  <a:solidFill>
                    <a:srgbClr val="FFFFFF"/>
                  </a:solidFill>
                  <a:effectLst>
                    <a:outerShdw blurRad="38100" dist="38100" dir="2700000" algn="tl">
                      <a:srgbClr val="000000">
                        <a:alpha val="43137"/>
                      </a:srgbClr>
                    </a:outerShdw>
                  </a:effectLst>
                  <a:latin typeface="Arial"/>
                  <a:ea typeface="ＭＳ Ｐゴシック" charset="0"/>
                  <a:cs typeface="Arial"/>
                </a:rPr>
                <a:t>，</a:t>
              </a: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可怜，贫穷，瞎眼，赤身</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11" name="Group 10"/>
          <p:cNvGrpSpPr>
            <a:grpSpLocks/>
          </p:cNvGrpSpPr>
          <p:nvPr/>
        </p:nvGrpSpPr>
        <p:grpSpPr bwMode="auto">
          <a:xfrm>
            <a:off x="2215268" y="774700"/>
            <a:ext cx="4672013" cy="4600575"/>
            <a:chOff x="2214802" y="774533"/>
            <a:chExt cx="4672136" cy="4600128"/>
          </a:xfrm>
        </p:grpSpPr>
        <p:sp>
          <p:nvSpPr>
            <p:cNvPr id="17" name="Oval 16"/>
            <p:cNvSpPr/>
            <p:nvPr/>
          </p:nvSpPr>
          <p:spPr bwMode="auto">
            <a:xfrm>
              <a:off x="2214802" y="774533"/>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a typeface="ＭＳ Ｐゴシック" charset="0"/>
              </a:endParaRPr>
            </a:p>
          </p:txBody>
        </p:sp>
        <p:sp>
          <p:nvSpPr>
            <p:cNvPr id="19" name="TextBox 18"/>
            <p:cNvSpPr txBox="1"/>
            <p:nvPr/>
          </p:nvSpPr>
          <p:spPr>
            <a:xfrm>
              <a:off x="3214953" y="838027"/>
              <a:ext cx="2663895" cy="3046692"/>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箴言</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向主买火炼的金子，买白衣穿上，买眼药。</a:t>
              </a:r>
              <a:endParaRPr lang="en-US" altLang="zh-CN"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要发热心，</a:t>
              </a:r>
              <a:endParaRPr lang="en-US" altLang="zh-CN"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要悔改。</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28" name="Group 27"/>
          <p:cNvGrpSpPr>
            <a:grpSpLocks noChangeAspect="1"/>
          </p:cNvGrpSpPr>
          <p:nvPr/>
        </p:nvGrpSpPr>
        <p:grpSpPr bwMode="auto">
          <a:xfrm>
            <a:off x="1758598" y="739069"/>
            <a:ext cx="5688013" cy="5688012"/>
            <a:chOff x="1768628" y="739157"/>
            <a:chExt cx="5904656" cy="5688632"/>
          </a:xfrm>
        </p:grpSpPr>
        <p:sp>
          <p:nvSpPr>
            <p:cNvPr id="802835" name="Oval 4"/>
            <p:cNvSpPr>
              <a:spLocks noChangeArrowheads="1"/>
            </p:cNvSpPr>
            <p:nvPr/>
          </p:nvSpPr>
          <p:spPr bwMode="auto">
            <a:xfrm>
              <a:off x="1768628" y="739157"/>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30" name="TextBox 29"/>
            <p:cNvSpPr txBox="1"/>
            <p:nvPr/>
          </p:nvSpPr>
          <p:spPr>
            <a:xfrm>
              <a:off x="2216875" y="739157"/>
              <a:ext cx="5008164" cy="1200459"/>
            </a:xfrm>
            <a:prstGeom prst="rect">
              <a:avLst/>
            </a:prstGeom>
            <a:noFill/>
          </p:spPr>
          <p:txBody>
            <a:bodyPr>
              <a:spAutoFit/>
            </a:bodyPr>
            <a:lstStyle/>
            <a:p>
              <a:pPr algn="ctr" eaLnBrk="0" hangingPunct="0">
                <a:defRPr/>
              </a:pPr>
              <a:r>
                <a:rPr lang="zh-CN" altLang="en-US" b="1" dirty="0">
                  <a:solidFill>
                    <a:srgbClr val="000000"/>
                  </a:solidFill>
                  <a:effectLst>
                    <a:outerShdw blurRad="38100" dist="38100" dir="2700000" algn="tl">
                      <a:srgbClr val="000000">
                        <a:alpha val="43137"/>
                      </a:srgbClr>
                    </a:outerShdw>
                  </a:effectLst>
                  <a:latin typeface="Arial"/>
                  <a:ea typeface="ＭＳ Ｐゴシック" charset="0"/>
                  <a:cs typeface="Arial"/>
                </a:rPr>
                <a:t>警告</a:t>
              </a:r>
              <a:endParaRPr lang="en-US"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zh-CN" altLang="en-US" b="1" dirty="0">
                  <a:solidFill>
                    <a:srgbClr val="000000"/>
                  </a:solidFill>
                  <a:effectLst>
                    <a:outerShdw blurRad="38100" dist="38100" dir="2700000" algn="tl">
                      <a:srgbClr val="000000">
                        <a:alpha val="43137"/>
                      </a:srgbClr>
                    </a:outerShdw>
                  </a:effectLst>
                  <a:latin typeface="Arial"/>
                  <a:ea typeface="ＭＳ Ｐゴシック" charset="0"/>
                  <a:cs typeface="Arial"/>
                </a:rPr>
                <a:t>没有</a:t>
              </a:r>
              <a:r>
                <a:rPr lang="en-US" b="1" dirty="0">
                  <a:solidFill>
                    <a:srgbClr val="000000"/>
                  </a:solidFill>
                  <a:effectLst>
                    <a:outerShdw blurRad="38100" dist="38100" dir="2700000" algn="tl">
                      <a:srgbClr val="000000">
                        <a:alpha val="43137"/>
                      </a:srgbClr>
                    </a:outerShdw>
                  </a:effectLst>
                  <a:latin typeface="Arial"/>
                  <a:ea typeface="ＭＳ Ｐゴシック" charset="0"/>
                  <a:cs typeface="Arial"/>
                </a:rPr>
                <a:t>!</a:t>
              </a:r>
            </a:p>
          </p:txBody>
        </p:sp>
      </p:grpSp>
      <p:sp>
        <p:nvSpPr>
          <p:cNvPr id="802823" name="Title 1"/>
          <p:cNvSpPr>
            <a:spLocks noGrp="1"/>
          </p:cNvSpPr>
          <p:nvPr>
            <p:ph type="title"/>
          </p:nvPr>
        </p:nvSpPr>
        <p:spPr>
          <a:xfrm>
            <a:off x="-31750" y="-26988"/>
            <a:ext cx="9212263" cy="719138"/>
          </a:xfrm>
        </p:spPr>
        <p:txBody>
          <a:bodyPr/>
          <a:lstStyle/>
          <a:p>
            <a:r>
              <a:rPr lang="zh-CN" altLang="en-US" dirty="0">
                <a:latin typeface="Arial" charset="0"/>
                <a:ea typeface="ＭＳ Ｐゴシック" charset="0"/>
              </a:rPr>
              <a:t>老底嘉</a:t>
            </a:r>
            <a:r>
              <a:rPr lang="en-US" dirty="0">
                <a:latin typeface="Arial" charset="0"/>
                <a:ea typeface="ＭＳ Ｐゴシック" charset="0"/>
              </a:rPr>
              <a:t>(</a:t>
            </a:r>
            <a:r>
              <a:rPr lang="zh-CN" altLang="en-US" dirty="0">
                <a:latin typeface="Arial" charset="0"/>
                <a:ea typeface="ＭＳ Ｐゴシック" charset="0"/>
              </a:rPr>
              <a:t>启示录</a:t>
            </a:r>
            <a:r>
              <a:rPr lang="en-US" dirty="0">
                <a:latin typeface="Arial" charset="0"/>
                <a:ea typeface="ＭＳ Ｐゴシック" charset="0"/>
              </a:rPr>
              <a:t>. 3:14-22)</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00"/>
                </a:solidFill>
                <a:effectLst>
                  <a:outerShdw blurRad="38100" dist="38100" dir="2700000" algn="tl">
                    <a:srgbClr val="000000">
                      <a:alpha val="43137"/>
                    </a:srgbClr>
                  </a:outerShdw>
                </a:effectLst>
                <a:latin typeface="Arial"/>
                <a:ea typeface="ＭＳ Ｐゴシック" charset="0"/>
                <a:cs typeface="Arial"/>
              </a:rPr>
              <a:t>老 底 嘉</a:t>
            </a:r>
          </a:p>
        </p:txBody>
      </p:sp>
      <p:sp>
        <p:nvSpPr>
          <p:cNvPr id="12" name="TextBox 11"/>
          <p:cNvSpPr txBox="1"/>
          <p:nvPr/>
        </p:nvSpPr>
        <p:spPr>
          <a:xfrm>
            <a:off x="6996435" y="5144293"/>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14" name="TextBox 13"/>
          <p:cNvSpPr txBox="1"/>
          <p:nvPr/>
        </p:nvSpPr>
        <p:spPr>
          <a:xfrm>
            <a:off x="7401229" y="2895600"/>
            <a:ext cx="1563384" cy="461963"/>
          </a:xfrm>
          <a:prstGeom prst="rect">
            <a:avLst/>
          </a:prstGeom>
          <a:noFill/>
        </p:spPr>
        <p:txBody>
          <a:bodyPr wrap="square">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18" name="TextBox 17"/>
          <p:cNvSpPr txBox="1"/>
          <p:nvPr/>
        </p:nvSpPr>
        <p:spPr>
          <a:xfrm>
            <a:off x="518905" y="962667"/>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grpSp>
        <p:nvGrpSpPr>
          <p:cNvPr id="13" name="Group 12"/>
          <p:cNvGrpSpPr>
            <a:grpSpLocks noChangeAspect="1"/>
          </p:cNvGrpSpPr>
          <p:nvPr/>
        </p:nvGrpSpPr>
        <p:grpSpPr bwMode="auto">
          <a:xfrm>
            <a:off x="1207404" y="333375"/>
            <a:ext cx="6696075" cy="6694488"/>
            <a:chOff x="1612532" y="1119997"/>
            <a:chExt cx="5904656" cy="5688632"/>
          </a:xfrm>
        </p:grpSpPr>
        <p:sp>
          <p:nvSpPr>
            <p:cNvPr id="802833" name="Oval 4"/>
            <p:cNvSpPr>
              <a:spLocks noChangeArrowheads="1"/>
            </p:cNvSpPr>
            <p:nvPr/>
          </p:nvSpPr>
          <p:spPr bwMode="auto">
            <a:xfrm>
              <a:off x="1612532" y="1119997"/>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srgbClr val="000000"/>
                </a:solidFill>
                <a:latin typeface="Comic Sans MS" charset="0"/>
                <a:ea typeface="ＭＳ Ｐゴシック" charset="0"/>
              </a:endParaRPr>
            </a:p>
          </p:txBody>
        </p:sp>
        <p:sp>
          <p:nvSpPr>
            <p:cNvPr id="15" name="TextBox 14"/>
            <p:cNvSpPr txBox="1"/>
            <p:nvPr/>
          </p:nvSpPr>
          <p:spPr>
            <a:xfrm>
              <a:off x="3197186" y="1119997"/>
              <a:ext cx="2743747" cy="1647656"/>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承诺</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a:p>
              <a:pPr algn="ctr" eaLnBrk="0" hangingPunct="0">
                <a:defRPr/>
              </a:pPr>
              <a:r>
                <a:rPr lang="en-US" dirty="0">
                  <a:solidFill>
                    <a:srgbClr val="000000"/>
                  </a:solidFill>
                  <a:latin typeface="Comic Sans MS" charset="0"/>
                  <a:ea typeface="ＭＳ Ｐゴシック" charset="0"/>
                </a:rPr>
                <a:t> </a:t>
              </a:r>
              <a:r>
                <a:rPr lang="en-US" b="1" dirty="0" err="1">
                  <a:solidFill>
                    <a:srgbClr val="FFFFFF"/>
                  </a:solidFill>
                  <a:latin typeface="ＭＳ ゴシック"/>
                  <a:ea typeface="ＭＳ ゴシック"/>
                  <a:cs typeface="ＭＳ ゴシック"/>
                </a:rPr>
                <a:t>得胜的,我必将神乐园中生命树的果子赐</a:t>
              </a:r>
              <a:r>
                <a:rPr lang="en-US" b="1" dirty="0">
                  <a:solidFill>
                    <a:srgbClr val="FFFFFF"/>
                  </a:solidFill>
                  <a:latin typeface="ＭＳ ゴシック"/>
                  <a:ea typeface="ＭＳ ゴシック"/>
                  <a:cs typeface="ＭＳ ゴシック"/>
                </a:rPr>
                <a:t> 给他吃</a:t>
              </a:r>
              <a:r>
                <a:rPr lang="zh-CN" altLang="en-US" b="1" dirty="0">
                  <a:solidFill>
                    <a:srgbClr val="FFFFFF"/>
                  </a:solidFill>
                  <a:latin typeface="ＭＳ ゴシック"/>
                  <a:ea typeface="ＭＳ ゴシック"/>
                  <a:cs typeface="ＭＳ ゴシック"/>
                </a:rPr>
                <a:t>。</a:t>
              </a:r>
              <a:endParaRPr lang="en-US" b="1" dirty="0">
                <a:solidFill>
                  <a:srgbClr val="FFFFFF"/>
                </a:solidFill>
                <a:latin typeface="ＭＳ ゴシック"/>
                <a:ea typeface="ＭＳ ゴシック"/>
                <a:cs typeface="ＭＳ ゴシック"/>
              </a:endParaRPr>
            </a:p>
          </p:txBody>
        </p:sp>
      </p:grpSp>
      <p:sp>
        <p:nvSpPr>
          <p:cNvPr id="80283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a:solidFill>
                  <a:srgbClr val="FFFFFF"/>
                </a:solidFill>
                <a:latin typeface="Arial" charset="0"/>
                <a:cs typeface="Arial" charset="0"/>
              </a:rPr>
              <a:t>326</a:t>
            </a:r>
          </a:p>
        </p:txBody>
      </p:sp>
      <p:sp>
        <p:nvSpPr>
          <p:cNvPr id="33" name="Rectangle 32"/>
          <p:cNvSpPr/>
          <p:nvPr/>
        </p:nvSpPr>
        <p:spPr>
          <a:xfrm>
            <a:off x="2286000" y="3013502"/>
            <a:ext cx="4572000" cy="461665"/>
          </a:xfrm>
          <a:prstGeom prst="rect">
            <a:avLst/>
          </a:prstGeom>
        </p:spPr>
        <p:txBody>
          <a:bodyPr>
            <a:spAutoFit/>
          </a:bodyPr>
          <a:lstStyle/>
          <a:p>
            <a:pPr eaLnBrk="0" hangingPunct="0"/>
            <a:endParaRPr lang="en-US" dirty="0">
              <a:solidFill>
                <a:srgbClr val="000000"/>
              </a:solidFill>
              <a:latin typeface="Comic Sans MS" charset="0"/>
              <a:ea typeface="ＭＳ Ｐゴシック" charset="0"/>
            </a:endParaRPr>
          </a:p>
        </p:txBody>
      </p:sp>
    </p:spTree>
    <p:extLst>
      <p:ext uri="{BB962C8B-B14F-4D97-AF65-F5344CB8AC3E}">
        <p14:creationId xmlns:p14="http://schemas.microsoft.com/office/powerpoint/2010/main" val="50441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a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ea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a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sp>
        <p:nvSpPr>
          <p:cNvPr id="5" name="TextBox 4"/>
          <p:cNvSpPr txBox="1">
            <a:spLocks noChangeArrowheads="1"/>
          </p:cNvSpPr>
          <p:nvPr/>
        </p:nvSpPr>
        <p:spPr bwMode="auto">
          <a:xfrm>
            <a:off x="2627313" y="2326345"/>
            <a:ext cx="42481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2000" dirty="0">
                <a:solidFill>
                  <a:srgbClr val="000000"/>
                </a:solidFill>
                <a:latin typeface="ＭＳ Ｐゴシック"/>
                <a:ea typeface="ＭＳ Ｐゴシック"/>
                <a:cs typeface="ＭＳ Ｐゴシック"/>
              </a:rPr>
              <a:t>得胜的，</a:t>
            </a:r>
          </a:p>
          <a:p>
            <a:pPr algn="ctr" eaLnBrk="0" hangingPunct="0"/>
            <a:r>
              <a:rPr lang="en-US" sz="2000" dirty="0">
                <a:solidFill>
                  <a:srgbClr val="000000"/>
                </a:solidFill>
                <a:latin typeface="ＭＳ Ｐゴシック"/>
                <a:ea typeface="ＭＳ Ｐゴシック"/>
                <a:cs typeface="ＭＳ Ｐゴシック"/>
              </a:rPr>
              <a:t>我要叫他在我神殿中</a:t>
            </a:r>
            <a:r>
              <a:rPr lang="en-US" sz="2000" dirty="0">
                <a:solidFill>
                  <a:srgbClr val="FF0000"/>
                </a:solidFill>
                <a:latin typeface="ＭＳ Ｐゴシック"/>
                <a:ea typeface="ＭＳ Ｐゴシック"/>
                <a:cs typeface="ＭＳ Ｐゴシック"/>
              </a:rPr>
              <a:t>作柱子</a:t>
            </a:r>
            <a:r>
              <a:rPr lang="en-US" sz="2000" dirty="0">
                <a:solidFill>
                  <a:srgbClr val="000000"/>
                </a:solidFill>
                <a:latin typeface="ＭＳ Ｐゴシック"/>
                <a:ea typeface="ＭＳ Ｐゴシック"/>
                <a:cs typeface="ＭＳ Ｐゴシック"/>
              </a:rPr>
              <a:t>，也必</a:t>
            </a:r>
            <a:r>
              <a:rPr lang="en-US" sz="2000" dirty="0">
                <a:solidFill>
                  <a:srgbClr val="FF0000"/>
                </a:solidFill>
                <a:latin typeface="ＭＳ Ｐゴシック"/>
                <a:ea typeface="ＭＳ Ｐゴシック"/>
                <a:cs typeface="ＭＳ Ｐゴシック"/>
              </a:rPr>
              <a:t>不再从那里出去</a:t>
            </a:r>
            <a:r>
              <a:rPr lang="en-US" sz="2000" dirty="0">
                <a:solidFill>
                  <a:srgbClr val="000000"/>
                </a:solidFill>
                <a:latin typeface="ＭＳ Ｐゴシック"/>
                <a:ea typeface="ＭＳ Ｐゴシック"/>
                <a:cs typeface="ＭＳ Ｐゴシック"/>
              </a:rPr>
              <a:t>。我又要将</a:t>
            </a:r>
            <a:r>
              <a:rPr lang="en-US" sz="2000" dirty="0">
                <a:solidFill>
                  <a:srgbClr val="FF0000"/>
                </a:solidFill>
                <a:latin typeface="ＭＳ Ｐゴシック"/>
                <a:ea typeface="ＭＳ Ｐゴシック"/>
                <a:cs typeface="ＭＳ Ｐゴシック"/>
              </a:rPr>
              <a:t>我神的名</a:t>
            </a:r>
            <a:r>
              <a:rPr lang="en-US" sz="2000" dirty="0">
                <a:solidFill>
                  <a:srgbClr val="000000"/>
                </a:solidFill>
                <a:latin typeface="ＭＳ Ｐゴシック"/>
                <a:ea typeface="ＭＳ Ｐゴシック"/>
                <a:cs typeface="ＭＳ Ｐゴシック"/>
              </a:rPr>
              <a:t>和</a:t>
            </a:r>
            <a:r>
              <a:rPr lang="en-US" sz="2000" dirty="0">
                <a:solidFill>
                  <a:srgbClr val="FF0000"/>
                </a:solidFill>
                <a:latin typeface="ＭＳ Ｐゴシック"/>
                <a:ea typeface="ＭＳ Ｐゴシック"/>
                <a:cs typeface="ＭＳ Ｐゴシック"/>
              </a:rPr>
              <a:t>我神城的名</a:t>
            </a:r>
            <a:r>
              <a:rPr lang="en-US" sz="2000" dirty="0">
                <a:solidFill>
                  <a:srgbClr val="000000"/>
                </a:solidFill>
                <a:latin typeface="ＭＳ Ｐゴシック"/>
                <a:ea typeface="ＭＳ Ｐゴシック"/>
                <a:cs typeface="ＭＳ Ｐゴシック"/>
              </a:rPr>
              <a:t>（这城就是从天上、从我神那里降下来的新耶路撒冷），并</a:t>
            </a:r>
            <a:r>
              <a:rPr lang="en-US" sz="2000" dirty="0">
                <a:solidFill>
                  <a:srgbClr val="FF0000"/>
                </a:solidFill>
                <a:latin typeface="ＭＳ Ｐゴシック"/>
                <a:ea typeface="ＭＳ Ｐゴシック"/>
                <a:cs typeface="ＭＳ Ｐゴシック"/>
              </a:rPr>
              <a:t>我的新名，都写在他上面</a:t>
            </a:r>
            <a:r>
              <a:rPr lang="en-US" sz="2000" dirty="0">
                <a:solidFill>
                  <a:srgbClr val="000000"/>
                </a:solidFill>
                <a:latin typeface="ＭＳ Ｐゴシック"/>
                <a:ea typeface="ＭＳ Ｐゴシック"/>
                <a:cs typeface="ＭＳ Ｐゴシック"/>
              </a:rPr>
              <a:t>。</a:t>
            </a:r>
          </a:p>
          <a:p>
            <a:pPr algn="ctr" eaLnBrk="0" hangingPunct="0"/>
            <a:r>
              <a:rPr lang="en-US" sz="2000" dirty="0">
                <a:solidFill>
                  <a:srgbClr val="000000"/>
                </a:solidFill>
              </a:rPr>
              <a:t>(3:12)</a:t>
            </a:r>
          </a:p>
        </p:txBody>
      </p:sp>
      <p:sp>
        <p:nvSpPr>
          <p:cNvPr id="817170"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a:solidFill>
                  <a:srgbClr val="FFFFFF"/>
                </a:solidFill>
                <a:latin typeface="Arial" charset="0"/>
                <a:cs typeface="Arial" charset="0"/>
              </a:rPr>
              <a:t>326</a:t>
            </a:r>
          </a:p>
        </p:txBody>
      </p:sp>
      <p:sp>
        <p:nvSpPr>
          <p:cNvPr id="34" name="Title 1"/>
          <p:cNvSpPr txBox="1">
            <a:spLocks/>
          </p:cNvSpPr>
          <p:nvPr/>
        </p:nvSpPr>
        <p:spPr bwMode="auto">
          <a:xfrm>
            <a:off x="-31750" y="-26988"/>
            <a:ext cx="921226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algn="ctr" eaLnBrk="0" hangingPunct="0">
              <a:defRPr/>
            </a:pPr>
            <a:r>
              <a:rPr lang="zh-CN" altLang="en-US" sz="4400" kern="0" dirty="0">
                <a:solidFill>
                  <a:srgbClr val="FFFFFF"/>
                </a:solidFill>
                <a:latin typeface="Arial" charset="0"/>
                <a:ea typeface="ＭＳ Ｐゴシック" charset="0"/>
                <a:cs typeface="Arial"/>
              </a:rPr>
              <a:t>得胜者</a:t>
            </a:r>
            <a:r>
              <a:rPr lang="en-US" sz="4400" kern="0" dirty="0">
                <a:solidFill>
                  <a:srgbClr val="FFFFFF"/>
                </a:solidFill>
                <a:latin typeface="Arial" charset="0"/>
                <a:ea typeface="ＭＳ Ｐゴシック" charset="0"/>
                <a:cs typeface="Arial"/>
              </a:rPr>
              <a:t> (</a:t>
            </a:r>
            <a:r>
              <a:rPr lang="zh-CN" altLang="en-US" sz="4400" kern="0" dirty="0">
                <a:solidFill>
                  <a:srgbClr val="FFFFFF"/>
                </a:solidFill>
                <a:latin typeface="Arial" charset="0"/>
                <a:ea typeface="ＭＳ Ｐゴシック" charset="0"/>
                <a:cs typeface="Arial"/>
              </a:rPr>
              <a:t>启示录</a:t>
            </a:r>
            <a:r>
              <a:rPr lang="en-US" sz="4400" kern="0" dirty="0">
                <a:solidFill>
                  <a:srgbClr val="FFFFFF"/>
                </a:solidFill>
                <a:latin typeface="Arial" charset="0"/>
                <a:ea typeface="ＭＳ Ｐゴシック" charset="0"/>
                <a:cs typeface="Arial"/>
              </a:rPr>
              <a:t> 2–3)</a:t>
            </a:r>
          </a:p>
        </p:txBody>
      </p:sp>
      <p:sp>
        <p:nvSpPr>
          <p:cNvPr id="35" name="TextBox 34"/>
          <p:cNvSpPr txBox="1"/>
          <p:nvPr/>
        </p:nvSpPr>
        <p:spPr>
          <a:xfrm>
            <a:off x="3492500" y="6423025"/>
            <a:ext cx="1885950" cy="461963"/>
          </a:xfrm>
          <a:prstGeom prst="rect">
            <a:avLst/>
          </a:prstGeom>
          <a:noFill/>
        </p:spPr>
        <p:txBody>
          <a:bodyPr>
            <a:spAutoFit/>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Arial"/>
                <a:ea typeface="ＭＳ Ｐゴシック" charset="0"/>
                <a:cs typeface="Arial"/>
              </a:rPr>
              <a:t>老底嘉</a:t>
            </a:r>
            <a:endParaRPr lang="en-US"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以弗所</a:t>
            </a:r>
          </a:p>
        </p:txBody>
      </p:sp>
      <p:sp>
        <p:nvSpPr>
          <p:cNvPr id="37" name="TextBox 36"/>
          <p:cNvSpPr txBox="1"/>
          <p:nvPr/>
        </p:nvSpPr>
        <p:spPr>
          <a:xfrm>
            <a:off x="6996435" y="5144293"/>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 非拉铁非</a:t>
            </a:r>
          </a:p>
        </p:txBody>
      </p:sp>
      <p:sp>
        <p:nvSpPr>
          <p:cNvPr id="38" name="TextBox 37"/>
          <p:cNvSpPr txBox="1"/>
          <p:nvPr/>
        </p:nvSpPr>
        <p:spPr>
          <a:xfrm>
            <a:off x="7401229" y="2895600"/>
            <a:ext cx="1563384" cy="461963"/>
          </a:xfrm>
          <a:prstGeom prst="rect">
            <a:avLst/>
          </a:prstGeom>
          <a:noFill/>
        </p:spPr>
        <p:txBody>
          <a:bodyPr wrap="square">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撒狄 </a:t>
            </a:r>
          </a:p>
        </p:txBody>
      </p:sp>
      <p:sp>
        <p:nvSpPr>
          <p:cNvPr id="39" name="TextBox 38"/>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推雅推喇</a:t>
            </a:r>
          </a:p>
        </p:txBody>
      </p:sp>
      <p:sp>
        <p:nvSpPr>
          <p:cNvPr id="40" name="TextBox 39"/>
          <p:cNvSpPr txBox="1"/>
          <p:nvPr/>
        </p:nvSpPr>
        <p:spPr>
          <a:xfrm>
            <a:off x="518905" y="962667"/>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别迦摩</a:t>
            </a:r>
          </a:p>
        </p:txBody>
      </p:sp>
      <p:sp>
        <p:nvSpPr>
          <p:cNvPr id="41" name="TextBox 40"/>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ea typeface="ＭＳ Ｐゴシック" charset="0"/>
                <a:cs typeface="Arial"/>
              </a:rPr>
              <a:t>士每拿</a:t>
            </a:r>
          </a:p>
        </p:txBody>
      </p:sp>
    </p:spTree>
    <p:extLst>
      <p:ext uri="{BB962C8B-B14F-4D97-AF65-F5344CB8AC3E}">
        <p14:creationId xmlns:p14="http://schemas.microsoft.com/office/powerpoint/2010/main" val="138137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28" y="317500"/>
            <a:ext cx="9144000" cy="6217920"/>
          </a:xfrm>
          <a:prstGeom prst="rect">
            <a:avLst/>
          </a:prstGeom>
        </p:spPr>
      </p:pic>
      <p:sp>
        <p:nvSpPr>
          <p:cNvPr id="111618" name="Rectangle 2"/>
          <p:cNvSpPr>
            <a:spLocks noGrp="1" noChangeArrowheads="1"/>
          </p:cNvSpPr>
          <p:nvPr>
            <p:ph type="ctrTitle"/>
          </p:nvPr>
        </p:nvSpPr>
        <p:spPr>
          <a:xfrm>
            <a:off x="-170234" y="296403"/>
            <a:ext cx="9440694" cy="2818284"/>
          </a:xfrm>
        </p:spPr>
        <p:txBody>
          <a:bodyPr/>
          <a:lstStyle/>
          <a:p>
            <a:r>
              <a:rPr lang="zh-CN" altLang="en-US" sz="6000" b="1" dirty="0">
                <a:effectLst>
                  <a:glow rad="177800">
                    <a:schemeClr val="tx1"/>
                  </a:glow>
                </a:effectLst>
                <a:latin typeface="Arial" charset="0"/>
                <a:ea typeface="ＭＳ Ｐゴシック" charset="0"/>
              </a:rPr>
              <a:t>你准备好统治世界了吗？</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307864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88777" y="213804"/>
            <a:ext cx="8763000" cy="838200"/>
          </a:xfrm>
        </p:spPr>
        <p:txBody>
          <a:bodyPr/>
          <a:lstStyle/>
          <a:p>
            <a:r>
              <a:rPr lang="zh-CN" altLang="en-US" sz="96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基督的通知</a:t>
            </a:r>
            <a:endParaRPr lang="en-US" sz="9600" b="1" dirty="0">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zh-CN"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诗篇</a:t>
            </a:r>
            <a:r>
              <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 2:8-9 </a:t>
            </a:r>
            <a:r>
              <a:rPr kumimoji="0" lang="zh-CN"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被引用在 启示录</a:t>
            </a:r>
            <a:r>
              <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 2:27</a:t>
            </a:r>
          </a:p>
        </p:txBody>
      </p:sp>
    </p:spTree>
    <p:extLst>
      <p:ext uri="{BB962C8B-B14F-4D97-AF65-F5344CB8AC3E}">
        <p14:creationId xmlns:p14="http://schemas.microsoft.com/office/powerpoint/2010/main" val="1350714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专题研究时刻</a:t>
            </a:r>
            <a:r>
              <a:rPr lang="en-US" altLang="zh-CN" b="1" dirty="0">
                <a:latin typeface="Microsoft YaHei UI" panose="020B0503020204020204" pitchFamily="34" charset="-122"/>
                <a:ea typeface="Microsoft YaHei UI" panose="020B0503020204020204" pitchFamily="34" charset="-122"/>
                <a:cs typeface="Arial" charset="0"/>
              </a:rPr>
              <a:t>…</a:t>
            </a:r>
            <a:endParaRPr lang="en-US" b="1" dirty="0">
              <a:latin typeface="Microsoft YaHei UI" panose="020B0503020204020204" pitchFamily="34" charset="-122"/>
              <a:ea typeface="Microsoft YaHei UI" panose="020B0503020204020204" pitchFamily="34" charset="-122"/>
              <a:cs typeface="Arial" charset="0"/>
            </a:endParaRPr>
          </a:p>
        </p:txBody>
      </p:sp>
      <p:sp>
        <p:nvSpPr>
          <p:cNvPr id="24579" name="Rectangle 3"/>
          <p:cNvSpPr>
            <a:spLocks noGrp="1" noChangeArrowheads="1"/>
          </p:cNvSpPr>
          <p:nvPr>
            <p:ph type="body" idx="1"/>
          </p:nvPr>
        </p:nvSpPr>
        <p:spPr>
          <a:xfrm>
            <a:off x="1173163" y="914400"/>
            <a:ext cx="5075237" cy="3162672"/>
          </a:xfrm>
        </p:spPr>
        <p:txBody>
          <a:bodyPr/>
          <a:lstStyle/>
          <a:p>
            <a:pPr lvl="0" eaLnBrk="1" hangingPunct="1">
              <a:lnSpc>
                <a:spcPct val="90000"/>
              </a:lnSpc>
              <a:buClr>
                <a:srgbClr val="0099CC"/>
              </a:buClr>
              <a:buFont typeface="Wingdings" pitchFamily="2" charset="2"/>
              <a:buChar char="n"/>
            </a:pPr>
            <a:r>
              <a:rPr lang="zh-CN" altLang="en-US" dirty="0">
                <a:solidFill>
                  <a:srgbClr val="000000"/>
                </a:solidFill>
                <a:latin typeface="Microsoft YaHei UI" panose="020B0503020204020204" pitchFamily="34" charset="-122"/>
                <a:ea typeface="Microsoft YaHei UI" panose="020B0503020204020204" pitchFamily="34" charset="-122"/>
              </a:rPr>
              <a:t>假设二个</a:t>
            </a:r>
            <a:r>
              <a:rPr lang="zh-CN" altLang="en-US" u="sng" dirty="0">
                <a:solidFill>
                  <a:srgbClr val="000000"/>
                </a:solidFill>
                <a:latin typeface="Microsoft YaHei UI" panose="020B0503020204020204" pitchFamily="34" charset="-122"/>
                <a:ea typeface="Microsoft YaHei UI" panose="020B0503020204020204" pitchFamily="34" charset="-122"/>
              </a:rPr>
              <a:t>耶和华见证</a:t>
            </a:r>
            <a:r>
              <a:rPr lang="zh-CN" altLang="en-US" dirty="0">
                <a:solidFill>
                  <a:srgbClr val="000000"/>
                </a:solidFill>
                <a:latin typeface="Microsoft YaHei UI" panose="020B0503020204020204" pitchFamily="34" charset="-122"/>
                <a:ea typeface="Microsoft YaHei UI" panose="020B0503020204020204" pitchFamily="34" charset="-122"/>
              </a:rPr>
              <a:t>的教徒来到您的门前。您将邀请他们进入您的家里面吗</a:t>
            </a: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为什么呢</a:t>
            </a:r>
            <a:r>
              <a:rPr lang="en-US" altLang="zh-CN" dirty="0">
                <a:solidFill>
                  <a:srgbClr val="000000"/>
                </a:solidFill>
                <a:latin typeface="Microsoft YaHei UI" panose="020B0503020204020204" pitchFamily="34" charset="-122"/>
                <a:ea typeface="Microsoft YaHei UI" panose="020B0503020204020204" pitchFamily="34" charset="-122"/>
              </a:rPr>
              <a:t>?</a:t>
            </a:r>
          </a:p>
          <a:p>
            <a:pPr lvl="0" eaLnBrk="1" hangingPunct="1">
              <a:lnSpc>
                <a:spcPct val="90000"/>
              </a:lnSpc>
              <a:buClr>
                <a:srgbClr val="0099CC"/>
              </a:buClr>
              <a:buFont typeface="Wingdings" pitchFamily="2" charset="2"/>
              <a:buChar char="n"/>
            </a:pP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请进入你所选择的小组</a:t>
            </a:r>
            <a:r>
              <a:rPr lang="en-US" altLang="zh-CN" dirty="0">
                <a:solidFill>
                  <a:srgbClr val="000000"/>
                </a:solidFill>
                <a:latin typeface="Microsoft YaHei UI" panose="020B0503020204020204" pitchFamily="34" charset="-122"/>
                <a:ea typeface="Microsoft YaHei UI" panose="020B0503020204020204" pitchFamily="34" charset="-122"/>
              </a:rPr>
              <a:t>...</a:t>
            </a:r>
            <a:endParaRPr lang="en-US" altLang="en-US" dirty="0">
              <a:solidFill>
                <a:srgbClr val="000000"/>
              </a:solidFill>
              <a:latin typeface="Microsoft YaHei UI" panose="020B0503020204020204" pitchFamily="34" charset="-122"/>
              <a:ea typeface="Microsoft YaHei UI" panose="020B0503020204020204" pitchFamily="34" charset="-122"/>
            </a:endParaRP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不让他们进来</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让他们</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进来</a:t>
            </a:r>
          </a:p>
        </p:txBody>
      </p:sp>
      <p:sp>
        <p:nvSpPr>
          <p:cNvPr id="128005" name="Text Box 6"/>
          <p:cNvSpPr txBox="1">
            <a:spLocks noChangeArrowheads="1"/>
          </p:cNvSpPr>
          <p:nvPr/>
        </p:nvSpPr>
        <p:spPr bwMode="auto">
          <a:xfrm>
            <a:off x="3779912" y="4254500"/>
            <a:ext cx="1728192" cy="46166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指挥台</a:t>
            </a:r>
            <a:endParaRPr kumimoji="0" lang="en-US"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看情形</a:t>
            </a: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27017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121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0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0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0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nimBg="1"/>
      <p:bldP spid="128004" grpId="0" animBg="1"/>
      <p:bldP spid="128005" grpId="0" animBg="1"/>
      <p:bldP spid="128006" grpId="0" animBg="1"/>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2"/>
          <p:cNvSpPr>
            <a:spLocks noGrp="1" noChangeArrowheads="1"/>
          </p:cNvSpPr>
          <p:nvPr>
            <p:ph type="title"/>
          </p:nvPr>
        </p:nvSpPr>
        <p:spPr>
          <a:xfrm>
            <a:off x="457200" y="228600"/>
            <a:ext cx="8229600" cy="1700213"/>
          </a:xfrm>
          <a:gradFill rotWithShape="0">
            <a:gsLst>
              <a:gs pos="0">
                <a:srgbClr val="AC1D73"/>
              </a:gs>
              <a:gs pos="100000">
                <a:srgbClr val="500D35"/>
              </a:gs>
            </a:gsLst>
            <a:path path="shape">
              <a:fillToRect l="50000" t="50000" r="50000" b="50000"/>
            </a:path>
          </a:gradFill>
          <a:effectLst>
            <a:outerShdw dist="107763" dir="13500000" algn="ctr" rotWithShape="0">
              <a:schemeClr val="tx2">
                <a:alpha val="74997"/>
              </a:schemeClr>
            </a:outerShdw>
          </a:effectLst>
        </p:spPr>
        <p:txBody>
          <a:bodyPr/>
          <a:lstStyle/>
          <a:p>
            <a:r>
              <a:rPr lang="zh-CN" altLang="en-US" sz="4800" b="1" dirty="0">
                <a:solidFill>
                  <a:schemeClr val="bg1"/>
                </a:solidFill>
                <a:effectLst>
                  <a:outerShdw blurRad="38100" dist="38100" dir="2700000" algn="tl">
                    <a:srgbClr val="000000"/>
                  </a:outerShdw>
                </a:effectLst>
                <a:latin typeface="Arial"/>
                <a:ea typeface="SimSun" pitchFamily="2" charset="-122"/>
                <a:cs typeface="Arial"/>
              </a:rPr>
              <a:t>将 来 的 恩 惠 </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(19-20</a:t>
            </a:r>
            <a:r>
              <a:rPr lang="zh-CN" altLang="en-US" sz="4800" b="1" dirty="0">
                <a:solidFill>
                  <a:schemeClr val="bg1"/>
                </a:solidFill>
                <a:latin typeface="Arial"/>
                <a:ea typeface="SimSun" pitchFamily="2" charset="-122"/>
                <a:cs typeface="Arial"/>
              </a:rPr>
              <a:t>章</a:t>
            </a:r>
            <a:r>
              <a:rPr lang="en-US" altLang="zh-CN" sz="4800" b="1" dirty="0">
                <a:solidFill>
                  <a:schemeClr val="bg1"/>
                </a:solidFill>
                <a:effectLst>
                  <a:outerShdw blurRad="38100" dist="38100" dir="2700000" algn="tl">
                    <a:srgbClr val="000000"/>
                  </a:outerShdw>
                </a:effectLst>
                <a:latin typeface="Arial"/>
                <a:ea typeface="SimSun" pitchFamily="2" charset="-122"/>
                <a:cs typeface="Arial"/>
              </a:rPr>
              <a:t>)</a:t>
            </a:r>
          </a:p>
        </p:txBody>
      </p:sp>
      <p:grpSp>
        <p:nvGrpSpPr>
          <p:cNvPr id="2" name="Group 3"/>
          <p:cNvGrpSpPr>
            <a:grpSpLocks/>
          </p:cNvGrpSpPr>
          <p:nvPr/>
        </p:nvGrpSpPr>
        <p:grpSpPr bwMode="auto">
          <a:xfrm>
            <a:off x="5943604" y="2133600"/>
            <a:ext cx="3398838" cy="4724400"/>
            <a:chOff x="3744" y="1344"/>
            <a:chExt cx="2141" cy="2976"/>
          </a:xfrm>
        </p:grpSpPr>
        <p:pic>
          <p:nvPicPr>
            <p:cNvPr id="765962" name="Picture 4" descr="img83[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344"/>
              <a:ext cx="2016" cy="2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3" name="Rectangle 5"/>
            <p:cNvSpPr>
              <a:spLocks noChangeArrowheads="1"/>
            </p:cNvSpPr>
            <p:nvPr/>
          </p:nvSpPr>
          <p:spPr bwMode="auto">
            <a:xfrm>
              <a:off x="3753" y="1854"/>
              <a:ext cx="2132" cy="1071"/>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uLnTx/>
                  <a:uFillTx/>
                  <a:latin typeface="Arial"/>
                  <a:ea typeface="SimSun" pitchFamily="2" charset="-122"/>
                  <a:cs typeface="Arial"/>
                </a:rPr>
                <a:t>天 堂 </a:t>
              </a:r>
              <a:br>
                <a:rPr kumimoji="0" lang="zh-CN" altLang="en-US" sz="4400" b="1" i="0" u="none" strike="noStrike" kern="1200" cap="none" spc="0" normalizeH="0" baseline="0" noProof="0" dirty="0">
                  <a:ln>
                    <a:noFill/>
                  </a:ln>
                  <a:solidFill>
                    <a:srgbClr val="FFFFFF"/>
                  </a:solidFill>
                  <a:effectLst/>
                  <a:uLnTx/>
                  <a:uFillTx/>
                  <a:latin typeface="Arial"/>
                  <a:ea typeface="SimSun" pitchFamily="2" charset="-122"/>
                  <a:cs typeface="Arial"/>
                </a:rPr>
              </a:br>
              <a:r>
                <a:rPr kumimoji="0" lang="en-US" altLang="zh-CN" sz="3600" b="1" i="0" u="none" strike="noStrike" kern="1200" cap="none" spc="0" normalizeH="0" baseline="0" noProof="0" dirty="0">
                  <a:ln>
                    <a:noFill/>
                  </a:ln>
                  <a:solidFill>
                    <a:srgbClr val="FFFFFF"/>
                  </a:solidFill>
                  <a:effectLst/>
                  <a:uLnTx/>
                  <a:uFillTx/>
                  <a:latin typeface="Arial"/>
                  <a:ea typeface="SimSun" pitchFamily="2" charset="-122"/>
                  <a:cs typeface="Arial"/>
                </a:rPr>
                <a:t>(21-22 </a:t>
              </a:r>
              <a:r>
                <a:rPr kumimoji="0" lang="zh-CN" altLang="en-US" sz="3600" b="1" i="0" u="none" strike="noStrike" kern="1200" cap="none" spc="0" normalizeH="0" baseline="0" noProof="0" dirty="0">
                  <a:ln>
                    <a:noFill/>
                  </a:ln>
                  <a:solidFill>
                    <a:srgbClr val="FFFFFF"/>
                  </a:solidFill>
                  <a:effectLst/>
                  <a:uLnTx/>
                  <a:uFillTx/>
                  <a:latin typeface="Arial"/>
                  <a:ea typeface="SimSun" pitchFamily="2" charset="-122"/>
                  <a:cs typeface="Arial"/>
                </a:rPr>
                <a:t>章</a:t>
              </a:r>
              <a:r>
                <a:rPr kumimoji="0" lang="en-US" altLang="zh-CN" sz="3600" b="1" i="0" u="none" strike="noStrike" kern="1200" cap="none" spc="0" normalizeH="0" baseline="0" noProof="0" dirty="0">
                  <a:ln>
                    <a:noFill/>
                  </a:ln>
                  <a:solidFill>
                    <a:srgbClr val="FFFFFF"/>
                  </a:solidFill>
                  <a:effectLst/>
                  <a:uLnTx/>
                  <a:uFillTx/>
                  <a:latin typeface="Arial"/>
                  <a:ea typeface="SimSun" pitchFamily="2" charset="-122"/>
                  <a:cs typeface="Arial"/>
                </a:rPr>
                <a:t>)</a:t>
              </a:r>
            </a:p>
          </p:txBody>
        </p:sp>
      </p:grpSp>
      <p:grpSp>
        <p:nvGrpSpPr>
          <p:cNvPr id="3" name="Group 15"/>
          <p:cNvGrpSpPr>
            <a:grpSpLocks/>
          </p:cNvGrpSpPr>
          <p:nvPr/>
        </p:nvGrpSpPr>
        <p:grpSpPr bwMode="auto">
          <a:xfrm>
            <a:off x="-152400" y="2971800"/>
            <a:ext cx="3097213" cy="3886200"/>
            <a:chOff x="-96" y="1872"/>
            <a:chExt cx="1951" cy="2448"/>
          </a:xfrm>
        </p:grpSpPr>
        <p:pic>
          <p:nvPicPr>
            <p:cNvPr id="765960" name="Picture 13" descr="Rev 19 Second Comi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 y="1872"/>
              <a:ext cx="1740"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41" name="Rectangle 8"/>
            <p:cNvSpPr>
              <a:spLocks noChangeArrowheads="1"/>
            </p:cNvSpPr>
            <p:nvPr/>
          </p:nvSpPr>
          <p:spPr bwMode="auto">
            <a:xfrm>
              <a:off x="-96" y="3148"/>
              <a:ext cx="1951" cy="90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Arial"/>
                  <a:ea typeface="SimSun" pitchFamily="2" charset="-122"/>
                  <a:cs typeface="Arial"/>
                </a:rPr>
                <a:t>再 來</a:t>
              </a:r>
              <a:br>
                <a:rPr kumimoji="0" lang="zh-CN" altLang="en-US" sz="4400" b="1" i="0" u="none" strike="noStrike" kern="1200" cap="none" spc="0" normalizeH="0" baseline="0" noProof="0" dirty="0">
                  <a:ln>
                    <a:noFill/>
                  </a:ln>
                  <a:solidFill>
                    <a:srgbClr val="FFFFFF"/>
                  </a:solidFill>
                  <a:effectLst/>
                  <a:uLnTx/>
                  <a:uFillTx/>
                  <a:latin typeface="Arial"/>
                  <a:ea typeface="SimSun" pitchFamily="2" charset="-122"/>
                  <a:cs typeface="Arial"/>
                </a:rPr>
              </a:br>
              <a:r>
                <a:rPr kumimoji="0" lang="en-US" altLang="zh-CN" sz="3600" b="1" i="0" u="none" strike="noStrike" kern="1200" cap="none" spc="0" normalizeH="0" baseline="0" noProof="0" dirty="0">
                  <a:ln>
                    <a:noFill/>
                  </a:ln>
                  <a:solidFill>
                    <a:srgbClr val="FFFFFF"/>
                  </a:solidFill>
                  <a:effectLst/>
                  <a:uLnTx/>
                  <a:uFillTx/>
                  <a:latin typeface="Arial"/>
                  <a:ea typeface="SimSun" pitchFamily="2" charset="-122"/>
                  <a:cs typeface="Arial"/>
                </a:rPr>
                <a:t>(19 </a:t>
              </a:r>
              <a:r>
                <a:rPr kumimoji="0" lang="zh-CN" altLang="en-US" sz="3600" b="1" i="0" u="none" strike="noStrike" kern="1200" cap="none" spc="0" normalizeH="0" baseline="0" noProof="0" dirty="0">
                  <a:ln>
                    <a:noFill/>
                  </a:ln>
                  <a:solidFill>
                    <a:srgbClr val="FFFFFF"/>
                  </a:solidFill>
                  <a:effectLst/>
                  <a:uLnTx/>
                  <a:uFillTx/>
                  <a:latin typeface="Arial"/>
                  <a:ea typeface="SimSun" pitchFamily="2" charset="-122"/>
                  <a:cs typeface="Arial"/>
                </a:rPr>
                <a:t>章</a:t>
              </a:r>
              <a:r>
                <a:rPr kumimoji="0" lang="en-US" altLang="zh-CN" sz="3600" b="1" i="0" u="none" strike="noStrike" kern="1200" cap="none" spc="0" normalizeH="0" baseline="0" noProof="0" dirty="0">
                  <a:ln>
                    <a:noFill/>
                  </a:ln>
                  <a:solidFill>
                    <a:srgbClr val="FFFFFF"/>
                  </a:solidFill>
                  <a:effectLst/>
                  <a:uLnTx/>
                  <a:uFillTx/>
                  <a:latin typeface="Arial"/>
                  <a:ea typeface="SimSun" pitchFamily="2" charset="-122"/>
                  <a:cs typeface="Arial"/>
                </a:rPr>
                <a:t>)</a:t>
              </a:r>
            </a:p>
          </p:txBody>
        </p:sp>
      </p:grpSp>
      <p:grpSp>
        <p:nvGrpSpPr>
          <p:cNvPr id="4" name="Group 9"/>
          <p:cNvGrpSpPr>
            <a:grpSpLocks/>
          </p:cNvGrpSpPr>
          <p:nvPr/>
        </p:nvGrpSpPr>
        <p:grpSpPr bwMode="auto">
          <a:xfrm>
            <a:off x="2667000" y="2514600"/>
            <a:ext cx="3460750" cy="4343400"/>
            <a:chOff x="1680" y="1584"/>
            <a:chExt cx="2180" cy="2736"/>
          </a:xfrm>
        </p:grpSpPr>
        <p:pic>
          <p:nvPicPr>
            <p:cNvPr id="765958"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val="0"/>
                </a:ext>
              </a:extLst>
            </a:blip>
            <a:srcRect/>
            <a:stretch>
              <a:fillRect/>
            </a:stretch>
          </p:blipFill>
          <p:spPr bwMode="auto">
            <a:xfrm>
              <a:off x="1728" y="1584"/>
              <a:ext cx="2132"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9" name="Rectangle 11"/>
            <p:cNvSpPr>
              <a:spLocks noChangeArrowheads="1"/>
            </p:cNvSpPr>
            <p:nvPr/>
          </p:nvSpPr>
          <p:spPr bwMode="auto">
            <a:xfrm>
              <a:off x="1680" y="2640"/>
              <a:ext cx="2180" cy="1071"/>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a:ln>
                    <a:noFill/>
                  </a:ln>
                  <a:solidFill>
                    <a:srgbClr val="000000"/>
                  </a:solidFill>
                  <a:effectLst/>
                  <a:uLnTx/>
                  <a:uFillTx/>
                  <a:latin typeface="Arial"/>
                  <a:ea typeface="SimSun" pitchFamily="2" charset="-122"/>
                  <a:cs typeface="Arial"/>
                </a:rPr>
                <a:t>千 </a:t>
              </a:r>
              <a:r>
                <a:rPr kumimoji="0" lang="zh-CN" altLang="en-US" sz="4400" b="1" i="0" u="none" strike="noStrike" kern="1200" cap="none" spc="0" normalizeH="0" baseline="0" noProof="0">
                  <a:ln>
                    <a:noFill/>
                  </a:ln>
                  <a:solidFill>
                    <a:srgbClr val="000000"/>
                  </a:solidFill>
                  <a:effectLst/>
                  <a:uLnTx/>
                  <a:uFillTx/>
                  <a:latin typeface="Arial"/>
                  <a:ea typeface="SimSun" pitchFamily="2" charset="-122"/>
                  <a:cs typeface="Arial"/>
                </a:rPr>
                <a:t>禧</a:t>
              </a:r>
              <a:r>
                <a:rPr kumimoji="0" lang="zh-TW" altLang="en-US" sz="4400" b="1" i="0" u="none" strike="noStrike" kern="1200" cap="none" spc="0" normalizeH="0" baseline="0" noProof="0">
                  <a:ln>
                    <a:noFill/>
                  </a:ln>
                  <a:solidFill>
                    <a:srgbClr val="000000"/>
                  </a:solidFill>
                  <a:effectLst/>
                  <a:uLnTx/>
                  <a:uFillTx/>
                  <a:latin typeface="Arial"/>
                  <a:ea typeface="SimSun" pitchFamily="2" charset="-122"/>
                  <a:cs typeface="Arial"/>
                </a:rPr>
                <a:t> 年</a:t>
              </a:r>
              <a:r>
                <a:rPr kumimoji="0" lang="zh-CN" altLang="en-US" sz="4400" b="1" i="0" u="none" strike="noStrike" kern="1200" cap="none" spc="0" normalizeH="0" baseline="0" noProof="0">
                  <a:ln>
                    <a:noFill/>
                  </a:ln>
                  <a:solidFill>
                    <a:srgbClr val="000000"/>
                  </a:solidFill>
                  <a:effectLst/>
                  <a:uLnTx/>
                  <a:uFillTx/>
                  <a:latin typeface="Arial"/>
                  <a:ea typeface="SimSun" pitchFamily="2" charset="-122"/>
                  <a:cs typeface="Arial"/>
                </a:rPr>
                <a:t> </a:t>
              </a:r>
              <a:br>
                <a:rPr kumimoji="0" lang="zh-CN" altLang="en-US" sz="4400" b="1" i="0" u="none" strike="noStrike" kern="1200" cap="none" spc="0" normalizeH="0" baseline="0" noProof="0">
                  <a:ln>
                    <a:noFill/>
                  </a:ln>
                  <a:solidFill>
                    <a:srgbClr val="000000"/>
                  </a:solidFill>
                  <a:effectLst/>
                  <a:uLnTx/>
                  <a:uFillTx/>
                  <a:latin typeface="Arial"/>
                  <a:ea typeface="SimSun" pitchFamily="2" charset="-122"/>
                  <a:cs typeface="Arial"/>
                </a:rPr>
              </a:br>
              <a:r>
                <a:rPr kumimoji="0" lang="en-US" altLang="zh-CN" sz="3600" b="1" i="0" u="none" strike="noStrike" kern="1200" cap="none" spc="0" normalizeH="0" baseline="0" noProof="0">
                  <a:ln>
                    <a:noFill/>
                  </a:ln>
                  <a:solidFill>
                    <a:srgbClr val="000000"/>
                  </a:solidFill>
                  <a:effectLst/>
                  <a:uLnTx/>
                  <a:uFillTx/>
                  <a:latin typeface="Arial"/>
                  <a:ea typeface="SimSun" pitchFamily="2" charset="-122"/>
                  <a:cs typeface="Arial"/>
                </a:rPr>
                <a:t>(20 </a:t>
              </a:r>
              <a:r>
                <a:rPr kumimoji="0" lang="zh-CN" altLang="en-US" sz="3600" b="1" i="0" u="none" strike="noStrike" kern="1200" cap="none" spc="0" normalizeH="0" baseline="0" noProof="0">
                  <a:ln>
                    <a:noFill/>
                  </a:ln>
                  <a:solidFill>
                    <a:srgbClr val="000000"/>
                  </a:solidFill>
                  <a:effectLst/>
                  <a:uLnTx/>
                  <a:uFillTx/>
                  <a:latin typeface="Arial"/>
                  <a:ea typeface="SimSun" pitchFamily="2" charset="-122"/>
                  <a:cs typeface="Arial"/>
                </a:rPr>
                <a:t>章</a:t>
              </a:r>
              <a:r>
                <a:rPr kumimoji="0" lang="en-US" altLang="zh-CN" sz="3600" b="1" i="0" u="none" strike="noStrike" kern="1200" cap="none" spc="0" normalizeH="0" baseline="0" noProof="0">
                  <a:ln>
                    <a:noFill/>
                  </a:ln>
                  <a:solidFill>
                    <a:srgbClr val="000000"/>
                  </a:solidFill>
                  <a:effectLst/>
                  <a:uLnTx/>
                  <a:uFillTx/>
                  <a:latin typeface="Arial"/>
                  <a:ea typeface="SimSun" pitchFamily="2" charset="-122"/>
                  <a:cs typeface="Arial"/>
                </a:rPr>
                <a:t>)</a:t>
              </a:r>
            </a:p>
          </p:txBody>
        </p:sp>
      </p:grpSp>
      <p:sp>
        <p:nvSpPr>
          <p:cNvPr id="14"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3089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zh-CN" altLang="en-US" dirty="0">
                <a:latin typeface="PerryGothic Regular" charset="0"/>
              </a:rPr>
              <a:t>启 示 录 </a:t>
            </a:r>
            <a:r>
              <a:rPr lang="en-US" altLang="zh-CN" dirty="0">
                <a:latin typeface="PerryGothic Regular" charset="0"/>
              </a:rPr>
              <a:t>20:4</a:t>
            </a:r>
            <a:endParaRPr lang="en-US" sz="1800" dirty="0">
              <a:latin typeface="PerryGothic Regular" charset="0"/>
            </a:endParaRP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altLang="zh-CN" sz="3600" baseline="30000" dirty="0">
                <a:solidFill>
                  <a:srgbClr val="000000"/>
                </a:solidFill>
                <a:latin typeface="Arial" charset="0"/>
                <a:ea typeface="ＭＳ Ｐゴシック" charset="0"/>
              </a:rPr>
              <a:t>4</a:t>
            </a:r>
            <a:r>
              <a:rPr lang="en-US" altLang="zh-CN" sz="3600" dirty="0">
                <a:solidFill>
                  <a:srgbClr val="000000"/>
                </a:solidFill>
                <a:latin typeface="Arial" charset="0"/>
                <a:ea typeface="ＭＳ Ｐゴシック" charset="0"/>
              </a:rPr>
              <a:t> </a:t>
            </a:r>
            <a:r>
              <a:rPr lang="zh-CN" altLang="en-US" sz="3600" dirty="0">
                <a:solidFill>
                  <a:srgbClr val="000000"/>
                </a:solidFill>
                <a:latin typeface="Arial" charset="0"/>
                <a:ea typeface="ＭＳ Ｐゴシック" charset="0"/>
              </a:rPr>
              <a:t>我又看见几个宝座、也有坐在上面的、并有审判的权柄赐给他们．我又看见那些因为给耶稣作见证、并为　神之道被斩者的灵魂、和那没有拜过兽与兽像、也没有在额上和手上受过他印记之人的灵魂．他们都复活了、与基督一同作王一千年。</a:t>
            </a:r>
            <a:endParaRPr lang="en-US" sz="36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7160883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141730" y="1598414"/>
            <a:ext cx="5518738" cy="4116586"/>
          </a:xfrm>
        </p:spPr>
        <p:txBody>
          <a:bodyPr rIns="116868"/>
          <a:lstStyle/>
          <a:p>
            <a:pPr marL="39056" indent="0" eaLnBrk="1" hangingPunct="1">
              <a:defRPr/>
            </a:pPr>
            <a:r>
              <a:rPr lang="zh-CN" altLang="en-US" sz="5600" b="1" dirty="0">
                <a:latin typeface="Times New Roman" charset="0"/>
                <a:ea typeface="宋体" charset="0"/>
                <a:cs typeface="宋体" charset="0"/>
              </a:rPr>
              <a:t>“</a:t>
            </a:r>
            <a:r>
              <a:rPr lang="zh-CN" altLang="en-US" sz="5600" b="1" dirty="0">
                <a:latin typeface="Arial Bold" charset="0"/>
                <a:ea typeface="宋体" charset="0"/>
                <a:cs typeface="宋体" charset="0"/>
                <a:sym typeface="Arial Bold" charset="0"/>
              </a:rPr>
              <a:t>岂不知</a:t>
            </a:r>
            <a:r>
              <a:rPr lang="zh-CN" altLang="en-US" sz="5600" b="1" dirty="0">
                <a:solidFill>
                  <a:schemeClr val="accent2">
                    <a:lumMod val="50000"/>
                  </a:schemeClr>
                </a:solidFill>
                <a:latin typeface="Arial Bold" charset="0"/>
                <a:ea typeface="宋体" charset="0"/>
                <a:cs typeface="宋体" charset="0"/>
                <a:sym typeface="Arial Bold" charset="0"/>
              </a:rPr>
              <a:t>圣徒要审判世界么</a:t>
            </a:r>
            <a:r>
              <a:rPr lang="en-US" altLang="zh-CN" sz="5600" b="1" dirty="0">
                <a:latin typeface="Tahoma" charset="0"/>
                <a:ea typeface="宋体" charset="0"/>
                <a:cs typeface="宋体" charset="0"/>
              </a:rPr>
              <a:t>?</a:t>
            </a:r>
            <a:r>
              <a:rPr lang="en-US" altLang="zh-CN" sz="5600" b="1" dirty="0">
                <a:latin typeface="Times New Roman" charset="0"/>
                <a:ea typeface="宋体" charset="0"/>
                <a:cs typeface="宋体" charset="0"/>
              </a:rPr>
              <a:t>”</a:t>
            </a:r>
            <a:br>
              <a:rPr lang="en-US" altLang="zh-CN" sz="5600" b="1" dirty="0">
                <a:latin typeface="ＭＳ Ｐゴシック" charset="0"/>
                <a:ea typeface="宋体" charset="0"/>
                <a:cs typeface="宋体" charset="0"/>
                <a:sym typeface="ＭＳ Ｐゴシック" charset="0"/>
              </a:rPr>
            </a:br>
            <a:r>
              <a:rPr lang="en-US" altLang="zh-CN" sz="5600" b="1" dirty="0">
                <a:latin typeface="Tahoma" charset="0"/>
                <a:ea typeface="宋体" charset="0"/>
                <a:cs typeface="宋体" charset="0"/>
              </a:rPr>
              <a:t>(</a:t>
            </a:r>
            <a:r>
              <a:rPr lang="zh-CN" altLang="en-US" sz="5600" b="1" dirty="0">
                <a:latin typeface="Tahoma" charset="0"/>
                <a:ea typeface="宋体" charset="0"/>
                <a:cs typeface="宋体" charset="0"/>
              </a:rPr>
              <a:t>林前六</a:t>
            </a:r>
            <a:r>
              <a:rPr lang="en-US" altLang="zh-CN" sz="5600" b="1" dirty="0">
                <a:latin typeface="Tahoma" charset="0"/>
                <a:ea typeface="宋体" charset="0"/>
                <a:cs typeface="宋体" charset="0"/>
              </a:rPr>
              <a:t>2</a:t>
            </a:r>
            <a:r>
              <a:rPr lang="zh-CN" altLang="en-US" sz="5600" b="1" dirty="0">
                <a:latin typeface="Tahoma" charset="0"/>
                <a:ea typeface="宋体" charset="0"/>
                <a:cs typeface="宋体" charset="0"/>
              </a:rPr>
              <a:t>上</a:t>
            </a:r>
            <a:r>
              <a:rPr lang="en-US" altLang="zh-CN" sz="5600" b="1" dirty="0">
                <a:latin typeface="Tahoma" charset="0"/>
                <a:ea typeface="宋体" charset="0"/>
                <a:cs typeface="宋体" charset="0"/>
              </a:rPr>
              <a:t>)</a:t>
            </a:r>
          </a:p>
        </p:txBody>
      </p:sp>
    </p:spTree>
    <p:extLst>
      <p:ext uri="{BB962C8B-B14F-4D97-AF65-F5344CB8AC3E}">
        <p14:creationId xmlns:p14="http://schemas.microsoft.com/office/powerpoint/2010/main" val="16575886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ru-RU" b="1" dirty="0">
                <a:effectLst>
                  <a:glow rad="177800">
                    <a:schemeClr val="tx1"/>
                  </a:glow>
                </a:effectLst>
                <a:latin typeface="Arial" charset="0"/>
                <a:ea typeface="ＭＳ Ｐゴシック" charset="0"/>
              </a:rPr>
              <a:t>“</a:t>
            </a:r>
            <a:r>
              <a:rPr lang="zh-CN" altLang="en-US" b="1" dirty="0">
                <a:effectLst>
                  <a:glow rad="177800">
                    <a:schemeClr val="tx1"/>
                  </a:glow>
                </a:effectLst>
                <a:latin typeface="Arial" charset="0"/>
                <a:ea typeface="ＭＳ Ｐゴシック" charset="0"/>
              </a:rPr>
              <a:t>我们若能坚忍，</a:t>
            </a:r>
            <a:br>
              <a:rPr lang="en-US" altLang="zh-CN" b="1" dirty="0">
                <a:effectLst>
                  <a:glow rad="177800">
                    <a:schemeClr val="tx1"/>
                  </a:glow>
                </a:effectLst>
                <a:latin typeface="Arial" charset="0"/>
                <a:ea typeface="ＭＳ Ｐゴシック" charset="0"/>
              </a:rPr>
            </a:br>
            <a:r>
              <a:rPr lang="zh-CN" altLang="en-US" sz="5400" b="1" dirty="0">
                <a:solidFill>
                  <a:srgbClr val="FFFF00"/>
                </a:solidFill>
                <a:effectLst>
                  <a:glow rad="177800">
                    <a:schemeClr val="tx1"/>
                  </a:glow>
                </a:effectLst>
                <a:latin typeface="Arial" charset="0"/>
                <a:ea typeface="ＭＳ Ｐゴシック" charset="0"/>
              </a:rPr>
              <a:t>就必与他一同作王</a:t>
            </a:r>
            <a:r>
              <a:rPr lang="ru-RU" sz="6000" b="1" dirty="0">
                <a:solidFill>
                  <a:srgbClr val="FFFF00"/>
                </a:solidFill>
                <a:effectLst>
                  <a:glow rad="177800">
                    <a:schemeClr val="tx1"/>
                  </a:glow>
                </a:effectLst>
                <a:latin typeface="Arial" charset="0"/>
                <a:ea typeface="ＭＳ Ｐゴシック" charset="0"/>
              </a:rPr>
              <a:t>”</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zh-CN" altLang="en-US" b="1" dirty="0">
                <a:effectLst>
                  <a:glow rad="177800">
                    <a:schemeClr val="tx1"/>
                  </a:glow>
                </a:effectLst>
                <a:latin typeface="Arial" charset="0"/>
                <a:ea typeface="ＭＳ Ｐゴシック" charset="0"/>
              </a:rPr>
              <a:t>提后</a:t>
            </a:r>
            <a:r>
              <a:rPr lang="en-US" b="1" dirty="0">
                <a:effectLst>
                  <a:glow rad="177800">
                    <a:schemeClr val="tx1"/>
                  </a:glow>
                </a:effectLst>
                <a:latin typeface="Arial" charset="0"/>
                <a:ea typeface="ＭＳ Ｐゴシック" charset="0"/>
              </a:rPr>
              <a:t>2:12 </a:t>
            </a:r>
            <a:r>
              <a:rPr lang="zh-CN" altLang="en-US" b="1" dirty="0">
                <a:effectLst>
                  <a:glow rad="177800">
                    <a:schemeClr val="tx1"/>
                  </a:glow>
                </a:effectLst>
                <a:latin typeface="Arial" charset="0"/>
                <a:ea typeface="ＭＳ Ｐゴシック" charset="0"/>
              </a:rPr>
              <a:t>ＣＮＶＳ</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8193467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4000" b="1" dirty="0">
                <a:effectLst>
                  <a:glow rad="177800">
                    <a:schemeClr val="tx1"/>
                  </a:glow>
                </a:effectLst>
                <a:latin typeface="Arial" charset="0"/>
                <a:ea typeface="ＭＳ Ｐゴシック" charset="0"/>
              </a:rPr>
              <a:t>"</a:t>
            </a:r>
            <a:r>
              <a:rPr lang="zh-TW" altLang="en-US" sz="4000" dirty="0">
                <a:solidFill>
                  <a:srgbClr val="FFFF00"/>
                </a:solidFill>
              </a:rPr>
              <a:t>得胜的， 我必定赐他和我一同坐在我的宝座上</a:t>
            </a:r>
            <a:r>
              <a:rPr lang="zh-TW" altLang="en-US" sz="4000" dirty="0"/>
              <a:t>， 正像我得了胜和我父一同坐在他的宝座上</a:t>
            </a:r>
            <a:br>
              <a:rPr lang="en-US" altLang="zh-TW" sz="4000" dirty="0"/>
            </a:br>
            <a:r>
              <a:rPr lang="zh-TW" altLang="en-US" sz="4000" dirty="0"/>
              <a:t>一样</a:t>
            </a:r>
            <a:r>
              <a:rPr lang="en-US" sz="40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a:t>
            </a:r>
            <a:r>
              <a:rPr lang="zh-CN" altLang="en-US" sz="3600" dirty="0"/>
              <a:t>启示录</a:t>
            </a:r>
            <a:r>
              <a:rPr lang="en-US" sz="3600" b="1" dirty="0">
                <a:effectLst>
                  <a:glow rad="177800">
                    <a:schemeClr val="tx1"/>
                  </a:glow>
                </a:effectLst>
                <a:latin typeface="Arial" charset="0"/>
                <a:ea typeface="ＭＳ Ｐゴシック" charset="0"/>
              </a:rPr>
              <a:t>3:21 </a:t>
            </a:r>
            <a:br>
              <a:rPr lang="en-US" sz="3600" b="1" dirty="0">
                <a:effectLst>
                  <a:glow rad="177800">
                    <a:schemeClr val="tx1"/>
                  </a:glow>
                </a:effectLst>
                <a:latin typeface="Arial" charset="0"/>
                <a:ea typeface="ＭＳ Ｐゴシック" charset="0"/>
              </a:rPr>
            </a:br>
            <a:r>
              <a:rPr lang="en-US" sz="3200" b="1" dirty="0" err="1">
                <a:solidFill>
                  <a:prstClr val="white"/>
                </a:solidFill>
                <a:effectLst>
                  <a:glow rad="165100">
                    <a:prstClr val="black"/>
                  </a:glow>
                </a:effectLst>
                <a:ea typeface="ＭＳ Ｐゴシック" charset="0"/>
              </a:rPr>
              <a:t>新译本</a:t>
            </a:r>
            <a:r>
              <a:rPr lang="en-US" sz="3200" b="1" dirty="0">
                <a:solidFill>
                  <a:prstClr val="white"/>
                </a:solidFill>
                <a:effectLst>
                  <a:glow rad="165100">
                    <a:prstClr val="black"/>
                  </a:glow>
                </a:effectLst>
                <a:ea typeface="ＭＳ Ｐゴシック" charset="0"/>
              </a:rPr>
              <a:t> </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6264435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zh-CN" altLang="en-US" sz="5400" dirty="0">
                <a:latin typeface="MS PGothic" panose="020B0600070205080204" pitchFamily="34" charset="-128"/>
                <a:ea typeface="MS PGothic" panose="020B0600070205080204" pitchFamily="34" charset="-128"/>
              </a:rPr>
              <a:t>然而，仍然有神的管教。。。</a:t>
            </a:r>
            <a:endParaRPr lang="en-US" sz="5400" b="1" dirty="0">
              <a:effectLst>
                <a:glow rad="127000">
                  <a:schemeClr val="tx1"/>
                </a:glow>
              </a:effectLst>
              <a:latin typeface="MS PGothic" panose="020B0600070205080204" pitchFamily="34" charset="-128"/>
              <a:ea typeface="MS PGothic" panose="020B0600070205080204" pitchFamily="34" charset="-128"/>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36217531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zh-CN" altLang="en-US" sz="3600" b="1" dirty="0">
                <a:ea typeface="ＭＳ Ｐゴシック" charset="0"/>
              </a:rPr>
              <a:t>亚拿尼亚与撒非拉</a:t>
            </a:r>
            <a:endParaRPr lang="en-US" sz="3600" b="1" dirty="0">
              <a:ea typeface="ＭＳ Ｐゴシック" charset="0"/>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1967" tIns="45986" rIns="91967" bIns="45986" anchor="ctr"/>
          <a:lstStyle/>
          <a:p>
            <a:pPr algn="ctr">
              <a:defRPr/>
            </a:pPr>
            <a:r>
              <a:rPr lang="zh-CN" altLang="en-US" sz="3600" b="1" dirty="0">
                <a:solidFill>
                  <a:srgbClr val="FFFFFF"/>
                </a:solidFill>
                <a:effectLst>
                  <a:outerShdw blurRad="38100" dist="38100" dir="2700000" algn="tl">
                    <a:srgbClr val="000000"/>
                  </a:outerShdw>
                </a:effectLst>
                <a:latin typeface="Arial"/>
                <a:ea typeface="ＭＳ Ｐゴシック" charset="0"/>
                <a:cs typeface="Arial"/>
              </a:rPr>
              <a:t>使徒</a:t>
            </a:r>
            <a:r>
              <a:rPr lang="en-US" sz="3600" b="1" dirty="0">
                <a:solidFill>
                  <a:srgbClr val="FFFFFF"/>
                </a:solidFill>
                <a:effectLst>
                  <a:outerShdw blurRad="38100" dist="38100" dir="2700000" algn="tl">
                    <a:srgbClr val="000000"/>
                  </a:outerShdw>
                </a:effectLst>
                <a:latin typeface="Arial"/>
                <a:ea typeface="ＭＳ Ｐゴシック" charset="0"/>
                <a:cs typeface="Arial"/>
              </a:rPr>
              <a:t>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29" y="764704"/>
            <a:ext cx="4847281" cy="5067300"/>
          </a:xfrm>
          <a:prstGeom prst="rect">
            <a:avLst/>
          </a:prstGeom>
        </p:spPr>
      </p:pic>
    </p:spTree>
    <p:extLst>
      <p:ext uri="{BB962C8B-B14F-4D97-AF65-F5344CB8AC3E}">
        <p14:creationId xmlns:p14="http://schemas.microsoft.com/office/powerpoint/2010/main" val="19448906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zh-CN" altLang="en-US" sz="4800" b="1" dirty="0">
                <a:effectLst>
                  <a:outerShdw blurRad="38100" dist="38100" dir="2700000" algn="tl">
                    <a:srgbClr val="000000">
                      <a:alpha val="43137"/>
                    </a:srgbClr>
                  </a:outerShdw>
                </a:effectLst>
              </a:rPr>
              <a:t>信徒可以被“取消资格”</a:t>
            </a:r>
            <a:endParaRPr lang="en-US" sz="4800"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763" y="812376"/>
            <a:ext cx="613508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难道你们不知道，在场上赛跑的人，虽然大家都跑，但得奖的只有一个人吗？你们都应当这样跑，好叫你们可以得奖。 </a:t>
            </a:r>
            <a:r>
              <a:rPr lang="en-US" altLang="zh-CN" sz="2800" b="1" baseline="30000" dirty="0">
                <a:effectLst>
                  <a:glow rad="127000">
                    <a:schemeClr val="tx1"/>
                  </a:glow>
                </a:effectLst>
                <a:latin typeface="Arial" charset="0"/>
                <a:ea typeface="ＭＳ Ｐゴシック" charset="0"/>
                <a:cs typeface="ＭＳ Ｐゴシック" charset="0"/>
              </a:rPr>
              <a:t>25</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凡参加运动比赛的，在一切事上都有节制；他们这样作，不过要得到能坏的冠冕，我们却是要得不朽的冠冕。 </a:t>
            </a:r>
            <a:endParaRPr lang="en-US" altLang="zh-CN" sz="2800" b="1" dirty="0">
              <a:effectLst>
                <a:glow rad="127000">
                  <a:schemeClr val="tx1"/>
                </a:glow>
              </a:effectLst>
              <a:latin typeface="Arial" charset="0"/>
              <a:ea typeface="ＭＳ Ｐゴシック" charset="0"/>
              <a:cs typeface="ＭＳ Ｐゴシック" charset="0"/>
            </a:endParaRPr>
          </a:p>
          <a:p>
            <a:pPr>
              <a:defRPr/>
            </a:pPr>
            <a:r>
              <a:rPr lang="en-US" altLang="zh-CN" sz="2800" b="1" baseline="30000" dirty="0">
                <a:effectLst>
                  <a:glow rad="127000">
                    <a:schemeClr val="tx1"/>
                  </a:glow>
                </a:effectLst>
                <a:latin typeface="Arial" charset="0"/>
                <a:ea typeface="ＭＳ Ｐゴシック" charset="0"/>
                <a:cs typeface="ＭＳ Ｐゴシック" charset="0"/>
              </a:rPr>
              <a:t>26</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所以我奔跑，不是没有目标的；我斗拳，不是打空气的。</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27 </a:t>
            </a:r>
            <a:r>
              <a:rPr lang="zh-CN" altLang="en-US" sz="2800" b="1" dirty="0">
                <a:effectLst>
                  <a:glow rad="127000">
                    <a:schemeClr val="tx1"/>
                  </a:glow>
                </a:effectLst>
                <a:latin typeface="Arial" charset="0"/>
                <a:ea typeface="ＭＳ Ｐゴシック" charset="0"/>
                <a:cs typeface="ＭＳ Ｐゴシック" charset="0"/>
              </a:rPr>
              <a:t>我要克制自己的身体，叫身体服我，免得我传了给别人，自己反而落选了。</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林前 </a:t>
            </a:r>
            <a:r>
              <a:rPr lang="en-US" sz="2800" b="1" dirty="0">
                <a:effectLst>
                  <a:glow rad="127000">
                    <a:schemeClr val="tx1"/>
                  </a:glow>
                </a:effectLst>
                <a:latin typeface="Arial" charset="0"/>
                <a:ea typeface="ＭＳ Ｐゴシック" charset="0"/>
                <a:cs typeface="ＭＳ Ｐゴシック" charset="0"/>
              </a:rPr>
              <a:t>9:24-27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9728726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zh-CN" altLang="en-US" u="sng" dirty="0">
                <a:solidFill>
                  <a:schemeClr val="bg1"/>
                </a:solidFill>
                <a:latin typeface="Arial" charset="0"/>
                <a:ea typeface="ＭＳ Ｐゴシック" charset="0"/>
                <a:cs typeface="ＭＳ Ｐゴシック" charset="0"/>
              </a:rPr>
              <a:t>格林多前</a:t>
            </a:r>
            <a:r>
              <a:rPr lang="en-US" u="sng" dirty="0">
                <a:solidFill>
                  <a:schemeClr val="bg1"/>
                </a:solidFill>
                <a:latin typeface="Arial" charset="0"/>
                <a:ea typeface="ＭＳ Ｐゴシック" charset="0"/>
                <a:cs typeface="ＭＳ Ｐゴシック" charset="0"/>
              </a:rPr>
              <a:t>11:27-29</a:t>
            </a:r>
            <a:r>
              <a:rPr lang="en-US" sz="3600" u="sng" dirty="0">
                <a:solidFill>
                  <a:schemeClr val="bg1"/>
                </a:solidFill>
                <a:latin typeface="Arial" charset="0"/>
                <a:ea typeface="ＭＳ Ｐゴシック" charset="0"/>
                <a:cs typeface="ＭＳ Ｐゴシック" charset="0"/>
              </a:rPr>
              <a:t> (</a:t>
            </a:r>
            <a:r>
              <a:rPr lang="zh-CN" altLang="en-US" sz="3600" u="sng" dirty="0">
                <a:solidFill>
                  <a:schemeClr val="bg1"/>
                </a:solidFill>
                <a:latin typeface="Arial" charset="0"/>
                <a:ea typeface="ＭＳ Ｐゴシック" charset="0"/>
                <a:cs typeface="ＭＳ Ｐゴシック" charset="0"/>
              </a:rPr>
              <a:t>ＣＮＶＳ</a:t>
            </a:r>
            <a:r>
              <a:rPr lang="en-US" sz="3600" u="sng" dirty="0">
                <a:solidFill>
                  <a:schemeClr val="bg1"/>
                </a:solidFill>
                <a:latin typeface="Arial" charset="0"/>
                <a:ea typeface="ＭＳ Ｐゴシック" charset="0"/>
                <a:cs typeface="ＭＳ Ｐゴシック" charset="0"/>
              </a:rPr>
              <a:t>)</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3600" b="1" dirty="0">
                <a:solidFill>
                  <a:srgbClr val="FFFFFF"/>
                </a:solidFill>
              </a:rPr>
              <a:t>因此，无论甚么人若用不合适的态度吃主的饼，喝主的杯，就是得罪主的身体、主的血</a:t>
            </a:r>
            <a:endParaRPr lang="en-US" altLang="zh-CN" sz="3600" b="1" dirty="0">
              <a:solidFill>
                <a:srgbClr val="FFFFFF"/>
              </a:solidFill>
            </a:endParaRPr>
          </a:p>
          <a:p>
            <a:pPr eaLnBrk="0" hangingPunct="0">
              <a:defRPr/>
            </a:pPr>
            <a:r>
              <a:rPr lang="zh-CN" altLang="en-US" sz="3600" b="1" dirty="0">
                <a:solidFill>
                  <a:srgbClr val="FFFFFF"/>
                </a:solidFill>
              </a:rPr>
              <a:t>了。 </a:t>
            </a:r>
            <a:r>
              <a:rPr lang="en-US" altLang="zh-CN" sz="3600" b="1" baseline="30000" dirty="0">
                <a:solidFill>
                  <a:srgbClr val="FFFFFF"/>
                </a:solidFill>
              </a:rPr>
              <a:t>28</a:t>
            </a:r>
            <a:r>
              <a:rPr lang="en-US" altLang="zh-CN" sz="3600" b="1" dirty="0">
                <a:solidFill>
                  <a:srgbClr val="FFFFFF"/>
                </a:solidFill>
              </a:rPr>
              <a:t> </a:t>
            </a:r>
            <a:r>
              <a:rPr lang="zh-CN" altLang="en-US" sz="3600" b="1" dirty="0">
                <a:solidFill>
                  <a:srgbClr val="FFFFFF"/>
                </a:solidFill>
              </a:rPr>
              <a:t>所以人应当省察自己，然后才吃这饼，喝这杯。 </a:t>
            </a:r>
            <a:r>
              <a:rPr lang="en-US" altLang="zh-CN" sz="3600" b="1" baseline="30000" dirty="0">
                <a:solidFill>
                  <a:srgbClr val="FFFFFF"/>
                </a:solidFill>
              </a:rPr>
              <a:t>29</a:t>
            </a:r>
            <a:r>
              <a:rPr lang="en-US" altLang="zh-CN" sz="3600" b="1" dirty="0">
                <a:solidFill>
                  <a:srgbClr val="FFFFFF"/>
                </a:solidFill>
              </a:rPr>
              <a:t> </a:t>
            </a:r>
            <a:r>
              <a:rPr lang="zh-CN" altLang="en-US" sz="3600" b="1" dirty="0">
                <a:solidFill>
                  <a:srgbClr val="FFFF00"/>
                </a:solidFill>
              </a:rPr>
              <a:t>因为那吃喝的人，如果不辨明是主的身体，就是吃喝定在自己的身上的罪了。</a:t>
            </a:r>
            <a:endParaRPr lang="en-US" sz="3200" dirty="0">
              <a:solidFill>
                <a:srgbClr val="FFFF00"/>
              </a:solidFill>
            </a:endParaRPr>
          </a:p>
        </p:txBody>
      </p:sp>
    </p:spTree>
    <p:extLst>
      <p:ext uri="{BB962C8B-B14F-4D97-AF65-F5344CB8AC3E}">
        <p14:creationId xmlns:p14="http://schemas.microsoft.com/office/powerpoint/2010/main" val="15233850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zh-CN" altLang="en-US" u="sng" dirty="0">
                <a:solidFill>
                  <a:schemeClr val="bg1"/>
                </a:solidFill>
                <a:latin typeface="Arial" charset="0"/>
                <a:ea typeface="ＭＳ Ｐゴシック" charset="0"/>
                <a:cs typeface="ＭＳ Ｐゴシック" charset="0"/>
              </a:rPr>
              <a:t>格林多前</a:t>
            </a:r>
            <a:r>
              <a:rPr lang="en-US" u="sng" dirty="0">
                <a:solidFill>
                  <a:schemeClr val="bg1"/>
                </a:solidFill>
                <a:latin typeface="Arial" charset="0"/>
                <a:ea typeface="ＭＳ Ｐゴシック" charset="0"/>
                <a:cs typeface="ＭＳ Ｐゴシック" charset="0"/>
              </a:rPr>
              <a:t>11:30-32</a:t>
            </a:r>
            <a:r>
              <a:rPr lang="en-US" sz="3600" u="sng" dirty="0">
                <a:solidFill>
                  <a:schemeClr val="bg1"/>
                </a:solidFill>
                <a:latin typeface="Arial" charset="0"/>
                <a:ea typeface="ＭＳ Ｐゴシック" charset="0"/>
                <a:cs typeface="ＭＳ Ｐゴシック" charset="0"/>
              </a:rPr>
              <a:t> (</a:t>
            </a:r>
            <a:r>
              <a:rPr lang="zh-CN" altLang="en-US" sz="3600" u="sng" dirty="0">
                <a:solidFill>
                  <a:schemeClr val="bg1"/>
                </a:solidFill>
                <a:latin typeface="Arial" charset="0"/>
                <a:ea typeface="ＭＳ Ｐゴシック" charset="0"/>
                <a:cs typeface="ＭＳ Ｐゴシック" charset="0"/>
              </a:rPr>
              <a:t>ＣＮＶＳ</a:t>
            </a:r>
            <a:r>
              <a:rPr lang="en-US" sz="3600" u="sng" dirty="0">
                <a:solidFill>
                  <a:schemeClr val="bg1"/>
                </a:solidFill>
                <a:latin typeface="Arial" charset="0"/>
                <a:ea typeface="ＭＳ Ｐゴシック" charset="0"/>
                <a:cs typeface="ＭＳ Ｐゴシック" charset="0"/>
              </a:rPr>
              <a:t>)</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baseline="30000" dirty="0">
                <a:solidFill>
                  <a:srgbClr val="FFFFFF"/>
                </a:solidFill>
              </a:rPr>
              <a:t>30 </a:t>
            </a:r>
            <a:r>
              <a:rPr lang="zh-CN" altLang="en-US" sz="3200" b="1" dirty="0">
                <a:solidFill>
                  <a:srgbClr val="FFFF00"/>
                </a:solidFill>
              </a:rPr>
              <a:t> 因此，你们中间有许多人是软弱的，患病的，而且死了（“死了”直译作“睡了”）的也不少。 </a:t>
            </a:r>
            <a:r>
              <a:rPr lang="en-US" altLang="zh-CN" sz="3200" b="1" baseline="30000" dirty="0">
                <a:solidFill>
                  <a:schemeClr val="bg1"/>
                </a:solidFill>
              </a:rPr>
              <a:t>31</a:t>
            </a:r>
            <a:r>
              <a:rPr lang="en-US" altLang="zh-CN" sz="3200" b="1" dirty="0">
                <a:solidFill>
                  <a:schemeClr val="bg1"/>
                </a:solidFill>
              </a:rPr>
              <a:t> </a:t>
            </a:r>
            <a:r>
              <a:rPr lang="zh-CN" altLang="en-US" sz="3200" b="1" dirty="0">
                <a:solidFill>
                  <a:schemeClr val="bg1"/>
                </a:solidFill>
              </a:rPr>
              <a:t>我们若仔细省察自己，就不会受审判了。</a:t>
            </a:r>
            <a:r>
              <a:rPr lang="zh-CN" altLang="en-US" sz="3200" b="1" baseline="30000" dirty="0">
                <a:solidFill>
                  <a:schemeClr val="bg1"/>
                </a:solidFill>
              </a:rPr>
              <a:t> </a:t>
            </a:r>
            <a:r>
              <a:rPr lang="en-US" altLang="zh-CN" sz="3200" b="1" baseline="30000" dirty="0">
                <a:solidFill>
                  <a:schemeClr val="bg1"/>
                </a:solidFill>
              </a:rPr>
              <a:t>32 </a:t>
            </a:r>
            <a:r>
              <a:rPr lang="zh-CN" altLang="en-US" sz="3200" b="1" dirty="0">
                <a:solidFill>
                  <a:schemeClr val="bg1"/>
                </a:solidFill>
              </a:rPr>
              <a:t>然而我们被主审判的时候，是受他的管教，免得和世人一同被定罪。</a:t>
            </a:r>
            <a:endParaRPr lang="en-US" sz="3200" b="1" dirty="0">
              <a:solidFill>
                <a:schemeClr val="bg1"/>
              </a:solidFill>
            </a:endParaRPr>
          </a:p>
        </p:txBody>
      </p:sp>
    </p:spTree>
    <p:extLst>
      <p:ext uri="{BB962C8B-B14F-4D97-AF65-F5344CB8AC3E}">
        <p14:creationId xmlns:p14="http://schemas.microsoft.com/office/powerpoint/2010/main" val="225169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真的有改变我们的生命吗</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64378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779687"/>
            <a:ext cx="4896669" cy="5078313"/>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600" dirty="0">
                <a:solidFill>
                  <a:srgbClr val="000000"/>
                </a:solidFill>
                <a:effectLst>
                  <a:glow rad="228600">
                    <a:srgbClr val="FFFFFF"/>
                  </a:glow>
                </a:effectLst>
                <a:ea typeface="ＭＳ Ｐゴシック" charset="0"/>
              </a:rPr>
              <a:t>“</a:t>
            </a:r>
            <a:r>
              <a:rPr lang="zh-CN" altLang="en-US" sz="3600" dirty="0">
                <a:solidFill>
                  <a:srgbClr val="000000"/>
                </a:solidFill>
                <a:effectLst>
                  <a:glow rad="228600">
                    <a:srgbClr val="FFFFFF"/>
                  </a:glow>
                </a:effectLst>
                <a:ea typeface="ＭＳ Ｐゴシック" charset="0"/>
              </a:rPr>
              <a:t>如果有人看见弟兄犯了不至于死的罪，他就要祈求，　神必因他的缘故，把生命赐给那些犯了不至于死的罪的人；</a:t>
            </a:r>
            <a:r>
              <a:rPr lang="zh-CN" altLang="en-US" sz="3600" dirty="0">
                <a:solidFill>
                  <a:srgbClr val="C00000"/>
                </a:solidFill>
                <a:effectLst>
                  <a:glow rad="228600">
                    <a:srgbClr val="FFFFFF"/>
                  </a:glow>
                </a:effectLst>
                <a:ea typeface="ＭＳ Ｐゴシック" charset="0"/>
              </a:rPr>
              <a:t>有至于死的罪，我不说他应当为那罪祈求。</a:t>
            </a:r>
            <a:r>
              <a:rPr lang="en-US" altLang="zh-CN" sz="3600" dirty="0">
                <a:solidFill>
                  <a:srgbClr val="000000"/>
                </a:solidFill>
                <a:effectLst>
                  <a:glow rad="228600">
                    <a:srgbClr val="FFFFFF"/>
                  </a:glow>
                </a:effectLst>
                <a:ea typeface="ＭＳ Ｐゴシック" charset="0"/>
              </a:rPr>
              <a:t> </a:t>
            </a:r>
            <a:r>
              <a:rPr lang="zh-CN" altLang="en-US" sz="3600" dirty="0">
                <a:solidFill>
                  <a:srgbClr val="000000"/>
                </a:solidFill>
                <a:effectLst>
                  <a:glow rad="228600">
                    <a:srgbClr val="FFFFFF"/>
                  </a:glow>
                </a:effectLst>
                <a:ea typeface="ＭＳ Ｐゴシック" charset="0"/>
              </a:rPr>
              <a:t>一切不义都是罪，但也有不至于死的罪。</a:t>
            </a:r>
            <a:r>
              <a:rPr lang="en-US" sz="3600" dirty="0">
                <a:solidFill>
                  <a:srgbClr val="000000"/>
                </a:solidFill>
                <a:effectLst>
                  <a:glow rad="228600">
                    <a:srgbClr val="FFFFFF"/>
                  </a:glow>
                </a:effectLst>
                <a:ea typeface="ＭＳ Ｐゴシック" charset="0"/>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有至于死的罪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r>
              <a:rPr lang="zh-CN" alt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约壹 </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5:16-17 </a:t>
            </a:r>
            <a:r>
              <a:rPr lang="en-US" altLang="zh-CN"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CNVS</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17902387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zh-CN" altLang="en-US" sz="4800" dirty="0"/>
              <a:t>所有的信徒都要穿上基督的公义。</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69218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dirty="0"/>
              <a:t>所有的信徒都会享受天堂。</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970937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432787"/>
          </a:xfrm>
          <a:effectLst>
            <a:outerShdw blurRad="63500" dist="35921" dir="2700000" algn="ctr" rotWithShape="0">
              <a:schemeClr val="tx2">
                <a:alpha val="74998"/>
              </a:schemeClr>
            </a:outerShdw>
          </a:effectLst>
        </p:spPr>
        <p:txBody>
          <a:bodyPr anchor="t"/>
          <a:lstStyle/>
          <a:p>
            <a:pPr>
              <a:defRPr/>
            </a:pPr>
            <a:r>
              <a:rPr lang="zh-CN" altLang="en-US" sz="7200" b="1" dirty="0">
                <a:effectLst>
                  <a:glow rad="127000">
                    <a:schemeClr val="tx1"/>
                  </a:glow>
                </a:effectLst>
                <a:latin typeface="Arial" charset="0"/>
                <a:ea typeface="ＭＳ Ｐゴシック" charset="0"/>
                <a:cs typeface="ＭＳ Ｐゴシック" charset="0"/>
              </a:rPr>
              <a:t>耶稣会审判世界。</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919328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dirty="0"/>
              <a:t>耶稣会奖励忠实的信徒。</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42648409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zh-CN" altLang="en-US" sz="5400" dirty="0"/>
              <a:t>活出你的未来！</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799071"/>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9697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借着不帮助</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阻碍福音的人</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活出福音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Tree>
    <p:extLst>
      <p:ext uri="{BB962C8B-B14F-4D97-AF65-F5344CB8AC3E}">
        <p14:creationId xmlns:p14="http://schemas.microsoft.com/office/powerpoint/2010/main" val="9050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zh-CN" alt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概述</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300-301</a:t>
            </a:r>
          </a:p>
        </p:txBody>
      </p:sp>
      <p:sp>
        <p:nvSpPr>
          <p:cNvPr id="20488" name="Text Box 8"/>
          <p:cNvSpPr txBox="1">
            <a:spLocks noChangeArrowheads="1"/>
          </p:cNvSpPr>
          <p:nvPr/>
        </p:nvSpPr>
        <p:spPr bwMode="auto">
          <a:xfrm>
            <a:off x="381000" y="2330450"/>
            <a:ext cx="8382000" cy="954088"/>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 (1-6)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约翰用真理和爱来</a:t>
            </a:r>
            <a:r>
              <a:rPr kumimoji="0" lang="zh-CN"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鼓励</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一名妇女</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为了他对她后来的谴责作准备。</a:t>
            </a:r>
          </a:p>
        </p:txBody>
      </p:sp>
      <p:sp>
        <p:nvSpPr>
          <p:cNvPr id="20489" name="Text Box 9"/>
          <p:cNvSpPr txBox="1">
            <a:spLocks noChangeArrowheads="1"/>
          </p:cNvSpPr>
          <p:nvPr/>
        </p:nvSpPr>
        <p:spPr bwMode="auto">
          <a:xfrm>
            <a:off x="381000" y="4073525"/>
            <a:ext cx="8382000" cy="955675"/>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II. (7-13) </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约翰</a:t>
            </a:r>
            <a:r>
              <a:rPr kumimoji="0" lang="zh-CN"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警告</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妇女不要帮助假的老师</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并且帮助她认清她的爱是有极限的。</a:t>
            </a: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771775"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47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7221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3573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2"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grpSp>
      <p:sp>
        <p:nvSpPr>
          <p:cNvPr id="4" name="Title 3"/>
          <p:cNvSpPr>
            <a:spLocks noGrp="1"/>
          </p:cNvSpPr>
          <p:nvPr>
            <p:ph type="title" idx="4294967295"/>
          </p:nvPr>
        </p:nvSpPr>
        <p:spPr>
          <a:xfrm>
            <a:off x="971600" y="20644"/>
            <a:ext cx="7772400" cy="1680163"/>
          </a:xfrm>
        </p:spPr>
        <p:txBody>
          <a:bodyPr/>
          <a:lstStyle/>
          <a:p>
            <a:r>
              <a:rPr lang="en-US" b="1" dirty="0">
                <a:latin typeface="Arial"/>
                <a:cs typeface="Arial"/>
              </a:rPr>
              <a:t>Well, Charles, when I baptize you</a:t>
            </a:r>
            <a:r>
              <a:rPr lang="is-IS" b="1" dirty="0">
                <a:latin typeface="Arial"/>
                <a:cs typeface="Arial"/>
              </a:rPr>
              <a:t>…</a:t>
            </a:r>
            <a:endParaRPr lang="en-US" b="1" dirty="0">
              <a:latin typeface="Arial"/>
              <a:cs typeface="Arial"/>
            </a:endParaRPr>
          </a:p>
        </p:txBody>
      </p:sp>
    </p:spTree>
    <p:extLst>
      <p:ext uri="{BB962C8B-B14F-4D97-AF65-F5344CB8AC3E}">
        <p14:creationId xmlns:p14="http://schemas.microsoft.com/office/powerpoint/2010/main" val="8652903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en-US" b="1" kern="1200" dirty="0">
                <a:latin typeface="Arial"/>
                <a:cs typeface="Arial"/>
              </a:rPr>
              <a:t>Everything that goes under belongs to God.</a:t>
            </a:r>
          </a:p>
        </p:txBody>
      </p:sp>
    </p:spTree>
    <p:extLst>
      <p:ext uri="{BB962C8B-B14F-4D97-AF65-F5344CB8AC3E}">
        <p14:creationId xmlns:p14="http://schemas.microsoft.com/office/powerpoint/2010/main" val="636539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4167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2658" name="Text Box 2"/>
          <p:cNvSpPr txBox="1">
            <a:spLocks noChangeArrowheads="1"/>
          </p:cNvSpPr>
          <p:nvPr/>
        </p:nvSpPr>
        <p:spPr bwMode="auto">
          <a:xfrm>
            <a:off x="395536" y="44624"/>
            <a:ext cx="842493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接待你们的，就是接待我；接待我的，就是接待那差我来的。</a:t>
            </a: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马太</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10:40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ＣＮＶＳ</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p>
        </p:txBody>
      </p:sp>
      <p:sp>
        <p:nvSpPr>
          <p:cNvPr id="582660" name="Text Box 4"/>
          <p:cNvSpPr txBox="1">
            <a:spLocks noChangeArrowheads="1"/>
          </p:cNvSpPr>
          <p:nvPr/>
        </p:nvSpPr>
        <p:spPr bwMode="auto">
          <a:xfrm>
            <a:off x="685800" y="2602647"/>
            <a:ext cx="835069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无论谁因门徒的名，只把一杯凉水给这些微不足道的人中的一个喝，</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
        <p:nvSpPr>
          <p:cNvPr id="582662" name="Text Box 6"/>
          <p:cNvSpPr txBox="1">
            <a:spLocks noChangeArrowheads="1"/>
          </p:cNvSpPr>
          <p:nvPr/>
        </p:nvSpPr>
        <p:spPr bwMode="auto">
          <a:xfrm>
            <a:off x="685800" y="4483224"/>
            <a:ext cx="7924800" cy="1610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我实在告诉你们，他决不会得不到他的赏赐。</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            </a:t>
            </a:r>
          </a:p>
        </p:txBody>
      </p:sp>
      <p:sp>
        <p:nvSpPr>
          <p:cNvPr id="582663" name="Text Box 7"/>
          <p:cNvSpPr txBox="1">
            <a:spLocks noChangeArrowheads="1"/>
          </p:cNvSpPr>
          <p:nvPr/>
        </p:nvSpPr>
        <p:spPr bwMode="auto">
          <a:xfrm>
            <a:off x="35496" y="6019800"/>
            <a:ext cx="9132763" cy="838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马太</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10:42 (</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ＣＮＶＳ</a:t>
            </a: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1470471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82663"/>
                                        </p:tgtEl>
                                        <p:attrNameLst>
                                          <p:attrName>style.visibility</p:attrName>
                                        </p:attrNameLst>
                                      </p:cBhvr>
                                      <p:to>
                                        <p:strVal val="visible"/>
                                      </p:to>
                                    </p:set>
                                    <p:animEffect transition="in" filter="dissolve">
                                      <p:cBhvr>
                                        <p:cTn id="7" dur="500"/>
                                        <p:tgtEl>
                                          <p:spTgt spid="582663"/>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582660"/>
                                        </p:tgtEl>
                                        <p:attrNameLst>
                                          <p:attrName>style.visibility</p:attrName>
                                        </p:attrNameLst>
                                      </p:cBhvr>
                                      <p:to>
                                        <p:strVal val="visible"/>
                                      </p:to>
                                    </p:set>
                                    <p:animEffect transition="in" filter="dissolve">
                                      <p:cBhvr>
                                        <p:cTn id="11" dur="75"/>
                                        <p:tgtEl>
                                          <p:spTgt spid="582660"/>
                                        </p:tgtEl>
                                      </p:cBhvr>
                                    </p:animEffect>
                                  </p:childTnLst>
                                </p:cTn>
                              </p:par>
                            </p:childTnLst>
                          </p:cTn>
                        </p:par>
                        <p:par>
                          <p:cTn id="12" fill="hold" nodeType="afterGroup">
                            <p:stCondLst>
                              <p:cond delay="7825"/>
                            </p:stCondLst>
                            <p:childTnLst>
                              <p:par>
                                <p:cTn id="13" presetID="9" presetClass="entr" presetSubtype="0" fill="hold" nodeType="afterEffect">
                                  <p:stCondLst>
                                    <p:cond delay="1000"/>
                                  </p:stCondLst>
                                  <p:childTnLst>
                                    <p:set>
                                      <p:cBhvr>
                                        <p:cTn id="14" dur="1" fill="hold">
                                          <p:stCondLst>
                                            <p:cond delay="0"/>
                                          </p:stCondLst>
                                        </p:cTn>
                                        <p:tgtEl>
                                          <p:spTgt spid="582659"/>
                                        </p:tgtEl>
                                        <p:attrNameLst>
                                          <p:attrName>style.visibility</p:attrName>
                                        </p:attrNameLst>
                                      </p:cBhvr>
                                      <p:to>
                                        <p:strVal val="visible"/>
                                      </p:to>
                                    </p:set>
                                    <p:animEffect transition="in" filter="dissolve">
                                      <p:cBhvr>
                                        <p:cTn id="15" dur="500"/>
                                        <p:tgtEl>
                                          <p:spTgt spid="582659"/>
                                        </p:tgtEl>
                                      </p:cBhvr>
                                    </p:animEffect>
                                  </p:childTnLst>
                                </p:cTn>
                              </p:par>
                            </p:childTnLst>
                          </p:cTn>
                        </p:par>
                        <p:par>
                          <p:cTn id="16" fill="hold" nodeType="afterGroup">
                            <p:stCondLst>
                              <p:cond delay="9325"/>
                            </p:stCondLst>
                            <p:childTnLst>
                              <p:par>
                                <p:cTn id="17" presetID="9" presetClass="entr" presetSubtype="0" fill="hold" grpId="0" nodeType="afterEffect">
                                  <p:stCondLst>
                                    <p:cond delay="2000"/>
                                  </p:stCondLst>
                                  <p:iterate type="lt">
                                    <p:tmPct val="100000"/>
                                  </p:iterate>
                                  <p:childTnLst>
                                    <p:set>
                                      <p:cBhvr>
                                        <p:cTn id="18" dur="1" fill="hold">
                                          <p:stCondLst>
                                            <p:cond delay="0"/>
                                          </p:stCondLst>
                                        </p:cTn>
                                        <p:tgtEl>
                                          <p:spTgt spid="582662"/>
                                        </p:tgtEl>
                                        <p:attrNameLst>
                                          <p:attrName>style.visibility</p:attrName>
                                        </p:attrNameLst>
                                      </p:cBhvr>
                                      <p:to>
                                        <p:strVal val="visible"/>
                                      </p:to>
                                    </p:set>
                                    <p:animEffect transition="in" filter="dissolve">
                                      <p:cBhvr>
                                        <p:cTn id="19" dur="75"/>
                                        <p:tgtEl>
                                          <p:spTgt spid="58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P spid="582662" grpId="0" autoUpdateAnimBg="0"/>
      <p:bldP spid="582663"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8" name="Rectangle 2"/>
          <p:cNvSpPr>
            <a:spLocks noChangeArrowheads="1"/>
          </p:cNvSpPr>
          <p:nvPr/>
        </p:nvSpPr>
        <p:spPr bwMode="auto">
          <a:xfrm>
            <a:off x="228600" y="1355725"/>
            <a:ext cx="4953000" cy="41549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8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主也曾这样吩咐，叫传福音的人靠福音为生。</a:t>
            </a:r>
            <a:endParaRPr kumimoji="0" lang="en-US" altLang="zh-CN" sz="48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林前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9:14</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p>
        </p:txBody>
      </p:sp>
    </p:spTree>
    <p:extLst>
      <p:ext uri="{BB962C8B-B14F-4D97-AF65-F5344CB8AC3E}">
        <p14:creationId xmlns:p14="http://schemas.microsoft.com/office/powerpoint/2010/main" val="3054535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6" name="Rectangle 1028"/>
          <p:cNvSpPr>
            <a:spLocks noChangeArrowheads="1"/>
          </p:cNvSpPr>
          <p:nvPr/>
        </p:nvSpPr>
        <p:spPr bwMode="auto">
          <a:xfrm>
            <a:off x="228600" y="1355725"/>
            <a:ext cx="4953000" cy="286232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在圣道上受教的，应该和施教的人分享自己的一切美物。</a:t>
            </a:r>
            <a:endParaRPr kumimoji="0" lang="en-US" altLang="zh-CN"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加拉太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6:6</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r>
              <a:rPr kumimoji="0" lang="en-US" sz="40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 </a:t>
            </a:r>
          </a:p>
        </p:txBody>
      </p:sp>
    </p:spTree>
    <p:extLst>
      <p:ext uri="{BB962C8B-B14F-4D97-AF65-F5344CB8AC3E}">
        <p14:creationId xmlns:p14="http://schemas.microsoft.com/office/powerpoint/2010/main" val="699131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100013"/>
            <a:ext cx="9144000"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4" name="Text Box 2"/>
          <p:cNvSpPr txBox="1">
            <a:spLocks noChangeArrowheads="1"/>
          </p:cNvSpPr>
          <p:nvPr/>
        </p:nvSpPr>
        <p:spPr bwMode="auto">
          <a:xfrm>
            <a:off x="685800" y="76200"/>
            <a:ext cx="7924800" cy="32932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弟兄们，你们应该记得我们的辛苦和劳碌；我们把　神的福音传给你们的时候，怎样昼夜作工，免得你们有人受累。</a:t>
            </a:r>
            <a:endParaRPr kumimoji="0" lang="en-US" altLang="zh-CN" sz="4000" b="1" i="1"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贴前　</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2:9 (</a:t>
            </a:r>
            <a:r>
              <a:rPr kumimoji="0" lang="zh-CN" alt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chemeClr val="bg1"/>
                </a:solidFill>
                <a:effectLst/>
                <a:uLnTx/>
                <a:uFillTx/>
                <a:latin typeface="Times New Roman" charset="0"/>
                <a:ea typeface="ＭＳ Ｐゴシック" charset="0"/>
                <a:cs typeface="Times New Roman" charset="0"/>
              </a:rPr>
              <a:t>)</a:t>
            </a:r>
          </a:p>
        </p:txBody>
      </p:sp>
    </p:spTree>
    <p:extLst>
      <p:ext uri="{BB962C8B-B14F-4D97-AF65-F5344CB8AC3E}">
        <p14:creationId xmlns:p14="http://schemas.microsoft.com/office/powerpoint/2010/main" val="31583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1863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60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下战场的得多少，留守武器的也得多少，应当大家平分。</a:t>
            </a:r>
            <a:r>
              <a:rPr kumimoji="0" lang="en-US" sz="6000" b="1" i="1" u="none" strike="noStrike" kern="1200" cap="none" spc="0" normalizeH="0" baseline="0" noProof="0" dirty="0">
                <a:ln>
                  <a:noFill/>
                </a:ln>
                <a:solidFill>
                  <a:srgbClr val="FFFFFF"/>
                </a:solidFill>
                <a:effectLst/>
                <a:uLnTx/>
                <a:uFillTx/>
                <a:latin typeface="Times New Roman" charset="0"/>
                <a:ea typeface="ＭＳ Ｐゴシック" charset="0"/>
                <a:cs typeface="+mn-cs"/>
              </a:rPr>
              <a:t>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撒母耳记上　</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30:24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ＣＮＶＳ</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a:t>
            </a:r>
          </a:p>
        </p:txBody>
      </p:sp>
    </p:spTree>
    <p:extLst>
      <p:ext uri="{BB962C8B-B14F-4D97-AF65-F5344CB8AC3E}">
        <p14:creationId xmlns:p14="http://schemas.microsoft.com/office/powerpoint/2010/main" val="4113223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Text Box 2"/>
          <p:cNvSpPr txBox="1">
            <a:spLocks noChangeArrowheads="1"/>
          </p:cNvSpPr>
          <p:nvPr/>
        </p:nvSpPr>
        <p:spPr bwMode="auto">
          <a:xfrm>
            <a:off x="1828800" y="2909888"/>
            <a:ext cx="5638800" cy="2677656"/>
          </a:xfrm>
          <a:prstGeom prst="rect">
            <a:avLst/>
          </a:prstGeom>
          <a:gradFill rotWithShape="0">
            <a:gsLst>
              <a:gs pos="0">
                <a:srgbClr val="774F27"/>
              </a:gs>
              <a:gs pos="50000">
                <a:srgbClr val="774F27">
                  <a:gamma/>
                  <a:shade val="46275"/>
                  <a:invGamma/>
                </a:srgbClr>
              </a:gs>
              <a:gs pos="100000">
                <a:srgbClr val="774F27"/>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我并不求礼物，只求你们的果子不断增加，归在你们的帐上。</a:t>
            </a:r>
            <a:endPar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腓立比</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 4:17 (</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ＭＳ Ｐゴシック" charset="0"/>
                <a:cs typeface="Times New Roman" charset="0"/>
              </a:rPr>
              <a:t>)</a:t>
            </a:r>
          </a:p>
        </p:txBody>
      </p:sp>
    </p:spTree>
    <p:extLst>
      <p:ext uri="{BB962C8B-B14F-4D97-AF65-F5344CB8AC3E}">
        <p14:creationId xmlns:p14="http://schemas.microsoft.com/office/powerpoint/2010/main" val="10821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因为　神并不是不公义，以致忘记了你们的工作，和你们为他的名所表现的爱心，就是你们以前服事圣徒，现在还是服事他们。</a:t>
            </a:r>
            <a:r>
              <a:rPr kumimoji="0" lang="en-US" sz="4000" b="1" i="1"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 			</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615429" name="Text Box 1029"/>
          <p:cNvSpPr txBox="1">
            <a:spLocks noChangeArrowheads="1"/>
          </p:cNvSpPr>
          <p:nvPr/>
        </p:nvSpPr>
        <p:spPr bwMode="auto">
          <a:xfrm>
            <a:off x="4648200" y="5334000"/>
            <a:ext cx="4114800" cy="1138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希伯来　</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6:10 (</a:t>
            </a:r>
            <a:r>
              <a:rPr kumimoji="0" lang="zh-CN" alt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ＣＮＶＳ</a:t>
            </a:r>
            <a:r>
              <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343990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615427"/>
                                        </p:tgtEl>
                                        <p:attrNameLst>
                                          <p:attrName>style.visibility</p:attrName>
                                        </p:attrNameLst>
                                      </p:cBhvr>
                                      <p:to>
                                        <p:strVal val="visible"/>
                                      </p:to>
                                    </p:set>
                                    <p:animEffect transition="in" filter="dissolve">
                                      <p:cBhvr>
                                        <p:cTn id="7" dur="75"/>
                                        <p:tgtEl>
                                          <p:spTgt spid="61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1340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避开传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假道</a:t>
            </a:r>
            <a:r>
              <a:rPr lang="zh-CN" altLang="en-US" sz="4800" b="1" dirty="0">
                <a:effectLst>
                  <a:glow rad="127000">
                    <a:schemeClr val="tx1"/>
                  </a:glow>
                </a:effectLst>
                <a:latin typeface="Arial" charset="0"/>
                <a:ea typeface="ＭＳ Ｐゴシック" charset="0"/>
                <a:cs typeface="ＭＳ Ｐゴシック" charset="0"/>
              </a:rPr>
              <a:t>的人</a:t>
            </a:r>
            <a:r>
              <a:rPr lang="en-US" sz="4800" b="1" dirty="0">
                <a:effectLst>
                  <a:glow rad="127000">
                    <a:schemeClr val="tx1"/>
                  </a:glow>
                </a:effectLst>
                <a:latin typeface="Arial" charset="0"/>
                <a:ea typeface="ＭＳ Ｐゴシック" charset="0"/>
                <a:cs typeface="ＭＳ Ｐゴシック" charset="0"/>
              </a:rPr>
              <a:t>(7-13)。</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393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392363" y="228600"/>
            <a:ext cx="4389437" cy="533400"/>
          </a:xfrm>
          <a:solidFill>
            <a:schemeClr val="tx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关键词</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经文</a:t>
            </a:r>
            <a:endParaRPr lang="en-US" sz="2800" b="1" dirty="0">
              <a:solidFill>
                <a:srgbClr val="FFFFFF"/>
              </a:solidFill>
              <a:latin typeface="Arial" charset="0"/>
              <a:ea typeface="ＭＳ Ｐゴシック" charset="0"/>
              <a:cs typeface="ＭＳ Ｐゴシック" charset="0"/>
            </a:endParaRPr>
          </a:p>
        </p:txBody>
      </p:sp>
      <p:sp>
        <p:nvSpPr>
          <p:cNvPr id="130050" name="Text Box 60"/>
          <p:cNvSpPr txBox="1">
            <a:spLocks noChangeArrowheads="1"/>
          </p:cNvSpPr>
          <p:nvPr/>
        </p:nvSpPr>
        <p:spPr bwMode="auto">
          <a:xfrm>
            <a:off x="3918810" y="1406525"/>
            <a:ext cx="1266693" cy="954107"/>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uLnTx/>
                <a:uFillTx/>
                <a:latin typeface="Arial" charset="0"/>
                <a:ea typeface="宋体" charset="0"/>
                <a:cs typeface="宋体" charset="0"/>
              </a:rPr>
              <a:t>关键词</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极限</a:t>
            </a:r>
          </a:p>
        </p:txBody>
      </p:sp>
      <p:sp>
        <p:nvSpPr>
          <p:cNvPr id="10301" name="Text Box 61"/>
          <p:cNvSpPr txBox="1">
            <a:spLocks noChangeArrowheads="1"/>
          </p:cNvSpPr>
          <p:nvPr/>
        </p:nvSpPr>
        <p:spPr bwMode="auto">
          <a:xfrm>
            <a:off x="304800" y="28956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uLnTx/>
                <a:uFillTx/>
                <a:latin typeface="Arial" charset="0"/>
                <a:ea typeface="宋体" charset="0"/>
                <a:cs typeface="宋体" charset="0"/>
              </a:rPr>
              <a:t>关键经文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凡越过基督的教训、不常守著的，就没有神；常守这教训的，就有父又有子。</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若有人到你们那里，不是传这教训，不要接他到家里，也不要问他的安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约翰二书第</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9</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至</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10</a:t>
            </a:r>
            <a:r>
              <a:rPr kumimoji="0" lang="zh-CN" altLang="en-US" sz="2800" b="1" i="0" u="none" strike="noStrike" kern="1200" cap="none" spc="0" normalizeH="0" baseline="0" noProof="0" dirty="0">
                <a:ln>
                  <a:noFill/>
                </a:ln>
                <a:solidFill>
                  <a:srgbClr val="FFFFFF"/>
                </a:solidFill>
                <a:effectLst/>
                <a:uLnTx/>
                <a:uFillTx/>
                <a:latin typeface="Arial" charset="0"/>
                <a:ea typeface="宋体" charset="0"/>
                <a:cs typeface="宋体" charset="0"/>
              </a:rPr>
              <a:t>节</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a:t>
            </a:r>
          </a:p>
        </p:txBody>
      </p:sp>
      <p:pic>
        <p:nvPicPr>
          <p:cNvPr id="130052" name="Picture 62" descr="j03363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220980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spTree>
    <p:extLst>
      <p:ext uri="{BB962C8B-B14F-4D97-AF65-F5344CB8AC3E}">
        <p14:creationId xmlns:p14="http://schemas.microsoft.com/office/powerpoint/2010/main" val="1721364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总结报告</a:t>
            </a:r>
            <a:endParaRPr lang="en-US" sz="2800" b="1" dirty="0">
              <a:solidFill>
                <a:srgbClr val="FFFFFF"/>
              </a:solidFill>
              <a:latin typeface="Arial" charset="0"/>
              <a:ea typeface="ＭＳ Ｐゴシック" charset="0"/>
              <a:cs typeface="ＭＳ Ｐゴシック" charset="0"/>
            </a:endParaRP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300</a:t>
            </a:r>
          </a:p>
        </p:txBody>
      </p:sp>
      <p:sp>
        <p:nvSpPr>
          <p:cNvPr id="50180" name="Text Box 4"/>
          <p:cNvSpPr txBox="1">
            <a:spLocks noChangeArrowheads="1"/>
          </p:cNvSpPr>
          <p:nvPr/>
        </p:nvSpPr>
        <p:spPr bwMode="auto">
          <a:xfrm>
            <a:off x="1835150" y="1484313"/>
            <a:ext cx="5545138" cy="440120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约翰劝勉以</a:t>
            </a:r>
            <a:r>
              <a:rPr kumimoji="0" lang="zh-CN" altLang="en-US" sz="4000" b="1" i="0" u="none" strike="noStrike" kern="1200" cap="none" spc="0" normalizeH="0" baseline="0" noProof="0" dirty="0">
                <a:ln>
                  <a:noFill/>
                </a:ln>
                <a:solidFill>
                  <a:srgbClr val="FFFF00"/>
                </a:solidFill>
                <a:effectLst/>
                <a:uLnTx/>
                <a:uFillTx/>
                <a:latin typeface="Arial" charset="0"/>
                <a:ea typeface="宋体" charset="0"/>
                <a:cs typeface="宋体" charset="0"/>
              </a:rPr>
              <a:t>有限的爱</a:t>
            </a: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来招待传教士的那位好客的基督徒妇女和她的孩子</a:t>
            </a:r>
            <a:r>
              <a:rPr kumimoji="0" lang="en-US" altLang="zh-CN" sz="40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zh-CN" altLang="en-US" sz="4000" b="1" i="0" u="none" strike="noStrike" kern="1200" cap="none" spc="0" normalizeH="0" baseline="0" noProof="0" dirty="0">
                <a:ln>
                  <a:noFill/>
                </a:ln>
                <a:solidFill>
                  <a:srgbClr val="FFFFFF"/>
                </a:solidFill>
                <a:effectLst/>
                <a:uLnTx/>
                <a:uFillTx/>
                <a:latin typeface="Arial" charset="0"/>
                <a:ea typeface="宋体" charset="0"/>
                <a:cs typeface="宋体" charset="0"/>
              </a:rPr>
              <a:t>但也警告她不要以同样热诚来招待假的老师以便援助传播具有破坏性的异端邪说。</a:t>
            </a:r>
          </a:p>
        </p:txBody>
      </p:sp>
    </p:spTree>
    <p:extLst>
      <p:ext uri="{BB962C8B-B14F-4D97-AF65-F5344CB8AC3E}">
        <p14:creationId xmlns:p14="http://schemas.microsoft.com/office/powerpoint/2010/main" val="215525610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Shadowed</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3384677"/>
          </a:xfrm>
          <a:prstGeom prst="rect">
            <a:avLst/>
          </a:prstGeom>
        </p:spPr>
      </p:pic>
      <p:pic>
        <p:nvPicPr>
          <p:cNvPr id="5" name="Picture 4"/>
          <p:cNvPicPr>
            <a:picLocks noChangeAspect="1"/>
          </p:cNvPicPr>
          <p:nvPr/>
        </p:nvPicPr>
        <p:blipFill>
          <a:blip r:embed="rId4"/>
          <a:stretch>
            <a:fillRect/>
          </a:stretch>
        </p:blipFill>
        <p:spPr>
          <a:xfrm>
            <a:off x="5701553" y="2042433"/>
            <a:ext cx="3528965" cy="4815567"/>
          </a:xfrm>
          <a:prstGeom prst="rect">
            <a:avLst/>
          </a:prstGeom>
        </p:spPr>
      </p:pic>
    </p:spTree>
    <p:extLst>
      <p:ext uri="{BB962C8B-B14F-4D97-AF65-F5344CB8AC3E}">
        <p14:creationId xmlns:p14="http://schemas.microsoft.com/office/powerpoint/2010/main" val="41050959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rPr>
              <a:t>因为人们没有保护好环境，所以地球必须被毁灭</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2001045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50" y="1069041"/>
            <a:ext cx="9120051" cy="5410200"/>
          </a:xfrm>
          <a:prstGeom prst="rect">
            <a:avLst/>
          </a:prstGeom>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zh-CN" altLang="en-US" sz="4000" b="1" kern="1200" dirty="0">
                <a:effectLst>
                  <a:glow rad="152400">
                    <a:schemeClr val="tx1"/>
                  </a:glow>
                </a:effectLst>
              </a:rPr>
              <a:t>自无神论的制片人</a:t>
            </a:r>
            <a:r>
              <a:rPr lang="en-US" sz="4000" b="1" kern="1200" dirty="0">
                <a:effectLst>
                  <a:glow rad="152400">
                    <a:schemeClr val="tx1"/>
                  </a:glow>
                </a:effectLst>
              </a:rPr>
              <a:t> </a:t>
            </a:r>
            <a:r>
              <a:rPr lang="zh-CN" altLang="en-US" sz="4000" b="1" kern="1200" dirty="0">
                <a:effectLst>
                  <a:glow rad="152400">
                    <a:schemeClr val="tx1"/>
                  </a:glow>
                </a:effectLst>
              </a:rPr>
              <a:t>达伦 阿罗诺夫斯基 </a:t>
            </a:r>
            <a:endParaRPr lang="en-US" sz="4000" b="1" kern="1200" dirty="0">
              <a:effectLst>
                <a:glow rad="1524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6" name="Rectangle 1026"/>
          <p:cNvSpPr txBox="1">
            <a:spLocks noChangeArrowheads="1"/>
          </p:cNvSpPr>
          <p:nvPr/>
        </p:nvSpPr>
        <p:spPr bwMode="auto">
          <a:xfrm>
            <a:off x="5088553" y="1416531"/>
            <a:ext cx="4007548" cy="213600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r>
              <a:rPr kumimoji="0" lang="zh-CN" alt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最不符合圣经的圣经题材电影”</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67119280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5357" y="1478970"/>
            <a:ext cx="77089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409001" y="2694414"/>
            <a:ext cx="3915256" cy="41751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基督徒因该看吗</a:t>
            </a:r>
            <a:r>
              <a:rPr kumimoji="0" lang="en-US" sz="4400" b="1" i="0" u="none" strike="noStrike" kern="1200" cap="none" spc="0" normalizeH="0" baseline="0" noProof="0" dirty="0">
                <a:ln>
                  <a:noFill/>
                </a:ln>
                <a:solidFill>
                  <a:srgbClr val="FFFFFF"/>
                </a:solidFill>
                <a:effectLst>
                  <a:glow rad="152400">
                    <a:srgbClr val="000000"/>
                  </a:glow>
                </a:effectLst>
                <a:uLnTx/>
                <a:uFillTx/>
                <a:latin typeface="Arial"/>
                <a:ea typeface="ＭＳ Ｐゴシック" pitchFamily="-108" charset="-128"/>
                <a:cs typeface="Arial"/>
              </a:rPr>
              <a:t>?</a:t>
            </a:r>
            <a:endParaRPr kumimoji="0" lang="en-US" sz="4400" b="1" i="0" u="none" strike="noStrike" kern="1200" cap="none" spc="0" normalizeH="0" baseline="0" noProof="0" dirty="0">
              <a:ln>
                <a:noFill/>
              </a:ln>
              <a:solidFill>
                <a:srgbClr val="FFFFFF"/>
              </a:solidFill>
              <a:effectLst>
                <a:glow rad="152400">
                  <a:srgbClr val="000000"/>
                </a:glow>
              </a:effectLst>
              <a:uLnTx/>
              <a:uFillTx/>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4389391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Verdana" charset="0"/>
                <a:ea typeface="ＭＳ Ｐゴシック" charset="0"/>
                <a:cs typeface="ＭＳ Ｐゴシック" charset="0"/>
              </a:rPr>
              <a:t>对电影“诺亚”的赞美</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“聚焦在家庭”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主席吉姆 达利 说道</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p>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诺亚</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是对于经文具有创意的诠释使得我们可以 </a:t>
            </a: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想象诺亚深深的挣扎</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对于诺亚回应上帝对他在他生命中的呼召</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这部电影版本的诺亚的故事</a:t>
            </a:r>
            <a:r>
              <a:rPr kumimoji="0" lang="zh-CN" altLang="en-US" sz="2800" b="1" i="0" u="none" strike="noStrike" kern="1200" cap="none" spc="0" normalizeH="0" baseline="0" noProof="0" dirty="0">
                <a:ln>
                  <a:noFill/>
                </a:ln>
                <a:solidFill>
                  <a:srgbClr val="FFFF00"/>
                </a:solidFill>
                <a:effectLst>
                  <a:glow rad="254000">
                    <a:srgbClr val="000000"/>
                  </a:glow>
                </a:effectLst>
                <a:uLnTx/>
                <a:uFillTx/>
                <a:latin typeface="Arial" charset="0"/>
                <a:ea typeface="ＭＳ Ｐゴシック" charset="0"/>
                <a:cs typeface="Times New Roman" charset="0"/>
              </a:rPr>
              <a:t>给了我们基督徒一个很好的机会给我们的这个世代的文化来展现一个符合圣经经文的诺亚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并且和我们的朋友还有家庭吗来讨论关于永恒的意义。”</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ct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https://</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en.wikipedia.org</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/wiki/Noah_%282014_film%29#Test_screenings</a:t>
            </a:r>
            <a:endParaRPr kumimoji="0" lang="en-US" altLang="zh-CN"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3" name="Picture 2"/>
          <p:cNvPicPr>
            <a:picLocks noChangeAspect="1"/>
          </p:cNvPicPr>
          <p:nvPr/>
        </p:nvPicPr>
        <p:blipFill>
          <a:blip r:embed="rId4"/>
          <a:stretch>
            <a:fillRect/>
          </a:stretch>
        </p:blipFill>
        <p:spPr>
          <a:xfrm>
            <a:off x="0" y="1117599"/>
            <a:ext cx="2954478" cy="4439789"/>
          </a:xfrm>
          <a:prstGeom prst="rect">
            <a:avLst/>
          </a:prstGeom>
        </p:spPr>
      </p:pic>
    </p:spTree>
    <p:extLst>
      <p:ext uri="{BB962C8B-B14F-4D97-AF65-F5344CB8AC3E}">
        <p14:creationId xmlns:p14="http://schemas.microsoft.com/office/powerpoint/2010/main" val="3335325873"/>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rgbClr val="FFFFFF"/>
                </a:solidFill>
                <a:latin typeface="Arial"/>
                <a:ea typeface="ＭＳ Ｐゴシック" charset="0"/>
                <a:cs typeface="Arial"/>
              </a:rPr>
              <a:t>对电影“诺亚”的批评</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marL="0" marR="0" lvl="0" indent="0" algn="r"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http://</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time.com</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/42274/ken-ham-the-unbiblical-</a:t>
            </a:r>
            <a:r>
              <a:rPr kumimoji="0" lang="en-US" sz="1200" b="1" i="0" u="none" strike="noStrike" kern="1200" cap="none" spc="0" normalizeH="0" baseline="0" noProof="0" dirty="0" err="1">
                <a:ln>
                  <a:noFill/>
                </a:ln>
                <a:solidFill>
                  <a:srgbClr val="FFFFFF"/>
                </a:solidFill>
                <a:effectLst>
                  <a:glow rad="254000">
                    <a:srgbClr val="000000"/>
                  </a:glow>
                </a:effectLst>
                <a:uLnTx/>
                <a:uFillTx/>
                <a:latin typeface="Arial" charset="0"/>
                <a:ea typeface="ＭＳ Ｐゴシック" charset="0"/>
                <a:cs typeface="Times New Roman" charset="0"/>
              </a:rPr>
              <a:t>noah</a:t>
            </a:r>
            <a:r>
              <a:rPr kumimoji="0" lang="en-US"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-is-a-fable-of-a-film/</a:t>
            </a:r>
            <a:endParaRPr kumimoji="0" lang="en-US" altLang="zh-CN" sz="12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sp>
        <p:nvSpPr>
          <p:cNvPr id="1049605" name="Rectangle 5"/>
          <p:cNvSpPr>
            <a:spLocks noChangeArrowheads="1"/>
          </p:cNvSpPr>
          <p:nvPr/>
        </p:nvSpPr>
        <p:spPr bwMode="auto">
          <a:xfrm>
            <a:off x="33478" y="885332"/>
            <a:ext cx="6100622"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肯 哈姆</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创世纪的解答者</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p>
          <a:p>
            <a:pPr marL="0" marR="0" lvl="0" indent="0" algn="l" defTabSz="914400" rtl="0" eaLnBrk="1" fontAlgn="base" latinLnBrk="0" hangingPunct="1">
              <a:lnSpc>
                <a:spcPct val="90000"/>
              </a:lnSpc>
              <a:spcBef>
                <a:spcPct val="20000"/>
              </a:spcBef>
              <a:spcAft>
                <a:spcPct val="0"/>
              </a:spcAft>
              <a:buClr>
                <a:srgbClr val="FFFF66"/>
              </a:buClr>
              <a:buSzTx/>
              <a:buFont typeface="Wingdings" charset="0"/>
              <a:buNone/>
              <a:tabLst/>
              <a:defRPr/>
            </a:pP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除了一些名字的记载</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我们很难发现有关圣经创世纪第</a:t>
            </a:r>
            <a:r>
              <a:rPr kumimoji="0" lang="en-US" altLang="zh-CN"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6</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章至第</a:t>
            </a:r>
            <a:r>
              <a:rPr kumimoji="0" lang="en-US" altLang="zh-CN"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9</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章的内容出现在电影中。</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是的</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电影里出现了方舟，并且在圣经中出现了很多次</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但是电影里的方舟看起来不可以航行</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有很多的动物进入方舟</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但是有太多的动物挤进去了</a:t>
            </a:r>
            <a:r>
              <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 </a:t>
            </a:r>
            <a:r>
              <a:rPr kumimoji="0" lang="zh-CN" alt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rPr>
              <a:t>确实比所需的还要多。”</a:t>
            </a:r>
            <a:endParaRPr kumimoji="0" lang="en-US" sz="2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Times New Roman" charset="0"/>
            </a:endParaRPr>
          </a:p>
        </p:txBody>
      </p:sp>
      <p:pic>
        <p:nvPicPr>
          <p:cNvPr id="2" name="Picture 1"/>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1357548205"/>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信徒怎么帮助异端</a:t>
            </a:r>
            <a:r>
              <a:rPr lang="en-US" b="1" dirty="0">
                <a:latin typeface="Microsoft YaHei UI" panose="020B0503020204020204" pitchFamily="34" charset="-122"/>
                <a:ea typeface="Microsoft YaHei UI" panose="020B0503020204020204" pitchFamily="34" charset="-122"/>
                <a:cs typeface="Arial" charset="0"/>
              </a:rPr>
              <a:t>?</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鼓励迭代异端</a:t>
            </a:r>
            <a:endParaRPr lang="en-US"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把钱交给邪教 </a:t>
            </a:r>
            <a:r>
              <a:rPr lang="en-US" b="1" dirty="0">
                <a:latin typeface="Microsoft YaHei UI" panose="020B0503020204020204" pitchFamily="34" charset="-122"/>
                <a:ea typeface="Microsoft YaHei UI" panose="020B0503020204020204" pitchFamily="34" charset="-122"/>
                <a:cs typeface="Arial" charset="0"/>
              </a:rPr>
              <a:t>(</a:t>
            </a:r>
            <a:r>
              <a:rPr lang="zh-CN" altLang="en-US" b="1" dirty="0">
                <a:latin typeface="Microsoft YaHei UI" panose="020B0503020204020204" pitchFamily="34" charset="-122"/>
                <a:ea typeface="Microsoft YaHei UI" panose="020B0503020204020204" pitchFamily="34" charset="-122"/>
                <a:cs typeface="Arial" charset="0"/>
              </a:rPr>
              <a:t>视频传道士等</a:t>
            </a:r>
            <a:r>
              <a:rPr lang="en-US" b="1" dirty="0">
                <a:latin typeface="Microsoft YaHei UI" panose="020B0503020204020204" pitchFamily="34" charset="-122"/>
                <a:ea typeface="Microsoft YaHei UI" panose="020B0503020204020204" pitchFamily="34" charset="-122"/>
                <a:cs typeface="Arial" charset="0"/>
              </a:rPr>
              <a:t>)</a:t>
            </a:r>
          </a:p>
          <a:p>
            <a:pPr eaLnBrk="1" hangingPunct="1"/>
            <a:r>
              <a:rPr lang="zh-CN" altLang="en-US" b="1" dirty="0">
                <a:latin typeface="Microsoft YaHei UI" panose="020B0503020204020204" pitchFamily="34" charset="-122"/>
                <a:ea typeface="Microsoft YaHei UI" panose="020B0503020204020204" pitchFamily="34" charset="-122"/>
                <a:cs typeface="Arial" charset="0"/>
              </a:rPr>
              <a:t>买异端的书籍</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观看违背圣经的电影</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从假传道士接收文献</a:t>
            </a:r>
            <a:endParaRPr lang="en-US" b="1" dirty="0">
              <a:latin typeface="Microsoft YaHei UI" panose="020B0503020204020204" pitchFamily="34" charset="-122"/>
              <a:ea typeface="Microsoft YaHei UI" panose="020B0503020204020204" pitchFamily="34" charset="-122"/>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Text Box 7"/>
          <p:cNvSpPr txBox="1">
            <a:spLocks noChangeArrowheads="1"/>
          </p:cNvSpPr>
          <p:nvPr/>
        </p:nvSpPr>
        <p:spPr bwMode="auto">
          <a:xfrm>
            <a:off x="8386935" y="44450"/>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69454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避开传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假道</a:t>
            </a:r>
            <a:r>
              <a:rPr lang="zh-CN" altLang="en-US" sz="4800" b="1" dirty="0">
                <a:effectLst>
                  <a:glow rad="127000">
                    <a:schemeClr val="tx1"/>
                  </a:glow>
                </a:effectLst>
                <a:latin typeface="Arial" charset="0"/>
                <a:ea typeface="ＭＳ Ｐゴシック" charset="0"/>
                <a:cs typeface="ＭＳ Ｐゴシック" charset="0"/>
              </a:rPr>
              <a:t>的人</a:t>
            </a:r>
            <a:r>
              <a:rPr lang="en-US" sz="4800" b="1" dirty="0">
                <a:effectLst>
                  <a:glow rad="127000">
                    <a:schemeClr val="tx1"/>
                  </a:glow>
                </a:effectLst>
                <a:latin typeface="Arial" charset="0"/>
                <a:ea typeface="ＭＳ Ｐゴシック" charset="0"/>
                <a:cs typeface="ＭＳ Ｐゴシック" charset="0"/>
              </a:rPr>
              <a:t>(7-13)。</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77322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Sp="0" show="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What Does All This Mean?</a:t>
            </a: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403225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宋体" charset="0"/>
                <a:cs typeface="宋体" charset="0"/>
              </a:rPr>
              <a:t>You are a watchtower!</a:t>
            </a:r>
          </a:p>
          <a:p>
            <a:pPr algn="ctr" eaLnBrk="1" hangingPunct="1"/>
            <a:endParaRPr lang="en-US" altLang="zh-CN" sz="3200" b="1" dirty="0">
              <a:solidFill>
                <a:srgbClr val="FFFFFF"/>
              </a:solidFill>
              <a:latin typeface="Arial" charset="0"/>
              <a:ea typeface="宋体" charset="0"/>
              <a:cs typeface="宋体" charset="0"/>
            </a:endParaRPr>
          </a:p>
          <a:p>
            <a:pPr algn="ctr" eaLnBrk="1" hangingPunct="1"/>
            <a:r>
              <a:rPr lang="en-US" altLang="zh-CN" sz="3200" b="1" dirty="0">
                <a:solidFill>
                  <a:srgbClr val="FFFFFF"/>
                </a:solidFill>
                <a:latin typeface="Arial" charset="0"/>
                <a:ea typeface="宋体" charset="0"/>
                <a:cs typeface="宋体" charset="0"/>
              </a:rPr>
              <a:t>Don</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t contribute to or encourage in any way Buddhism, Islam, Hinduism, Mormonism, Jehovah</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s Witnesses or any other false religion.</a:t>
            </a:r>
            <a:r>
              <a:rPr lang="en-US" altLang="zh-CN" sz="3200" dirty="0">
                <a:solidFill>
                  <a:srgbClr val="FFFFFF"/>
                </a:solidFill>
                <a:latin typeface="Arial" charset="0"/>
                <a:ea typeface="宋体" charset="0"/>
                <a:cs typeface="宋体" charset="0"/>
              </a:rPr>
              <a:t> </a:t>
            </a:r>
            <a:endParaRPr lang="en-US" sz="3200" dirty="0">
              <a:solidFill>
                <a:srgbClr val="FFFFFF"/>
              </a:solidFill>
              <a:latin typeface="Arial" charset="0"/>
              <a:ea typeface="宋体" charset="0"/>
              <a:cs typeface="宋体" charset="0"/>
            </a:endParaRPr>
          </a:p>
        </p:txBody>
      </p:sp>
    </p:spTree>
    <p:extLst>
      <p:ext uri="{BB962C8B-B14F-4D97-AF65-F5344CB8AC3E}">
        <p14:creationId xmlns:p14="http://schemas.microsoft.com/office/powerpoint/2010/main" val="1063710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4256932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3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3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9386565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3200400" y="228600"/>
            <a:ext cx="2743200" cy="533400"/>
          </a:xfrm>
          <a:solidFill>
            <a:schemeClr val="bg1"/>
          </a:solidFill>
        </p:spPr>
        <p:txBody>
          <a:bodyPr/>
          <a:lstStyle/>
          <a:p>
            <a:pPr algn="ctr" eaLnBrk="1" hangingPunct="1"/>
            <a:r>
              <a:rPr lang="ja-JP" altLang="en-US" sz="2800" b="1">
                <a:solidFill>
                  <a:srgbClr val="FFFFFF"/>
                </a:solidFill>
                <a:latin typeface="Arial" pitchFamily="34" charset="0"/>
              </a:rPr>
              <a:t>标题</a:t>
            </a:r>
            <a:endParaRPr lang="en-US" altLang="en-US" sz="2800" b="1">
              <a:solidFill>
                <a:srgbClr val="FFFFFF"/>
              </a:solidFill>
              <a:latin typeface="Arial" pitchFamily="34" charset="0"/>
            </a:endParaRPr>
          </a:p>
        </p:txBody>
      </p:sp>
      <p:sp>
        <p:nvSpPr>
          <p:cNvPr id="26627" name="Text Box 4"/>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298</a:t>
            </a:r>
          </a:p>
        </p:txBody>
      </p:sp>
      <p:sp>
        <p:nvSpPr>
          <p:cNvPr id="26628" name="Text Box 6"/>
          <p:cNvSpPr txBox="1">
            <a:spLocks noChangeArrowheads="1"/>
          </p:cNvSpPr>
          <p:nvPr/>
        </p:nvSpPr>
        <p:spPr bwMode="auto">
          <a:xfrm>
            <a:off x="1676400" y="1592263"/>
            <a:ext cx="5791200" cy="2538412"/>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3200" b="1">
                <a:solidFill>
                  <a:srgbClr val="FFFFFF"/>
                </a:solidFill>
                <a:latin typeface="Arial" pitchFamily="34" charset="0"/>
                <a:ea typeface="SimSun" pitchFamily="2" charset="-122"/>
              </a:rPr>
              <a:t>希腊原文的标题</a:t>
            </a:r>
            <a:r>
              <a:rPr lang="en-US" altLang="zh-CN" sz="3200" b="1">
                <a:solidFill>
                  <a:srgbClr val="FFFFFF"/>
                </a:solidFill>
                <a:latin typeface="Arial" pitchFamily="34" charset="0"/>
                <a:ea typeface="SimSun" pitchFamily="2" charset="-122"/>
              </a:rPr>
              <a:t>(</a:t>
            </a:r>
            <a:r>
              <a:rPr lang="en-US" altLang="zh-CN" b="1">
                <a:solidFill>
                  <a:srgbClr val="FFFFFF"/>
                </a:solidFill>
                <a:latin typeface="TekniaGreek" charset="0"/>
                <a:ea typeface="SimSun" pitchFamily="2" charset="-122"/>
              </a:rPr>
              <a:t>vIwavnnou b </a:t>
            </a:r>
            <a:r>
              <a:rPr lang="zh-CN" altLang="en-US" sz="3200" b="1">
                <a:solidFill>
                  <a:srgbClr val="FFFFFF"/>
                </a:solidFill>
                <a:latin typeface="Arial" pitchFamily="34" charset="0"/>
                <a:ea typeface="SimSun" pitchFamily="2" charset="-122"/>
              </a:rPr>
              <a:t>约翰的第二部</a:t>
            </a:r>
            <a:r>
              <a:rPr lang="en-US" altLang="zh-CN" sz="3200" b="1">
                <a:solidFill>
                  <a:srgbClr val="FFFFFF"/>
                </a:solidFill>
                <a:latin typeface="Arial" pitchFamily="34" charset="0"/>
                <a:ea typeface="SimSun" pitchFamily="2" charset="-122"/>
              </a:rPr>
              <a:t>) </a:t>
            </a:r>
          </a:p>
          <a:p>
            <a:pPr algn="ctr" eaLnBrk="1" hangingPunct="1"/>
            <a:r>
              <a:rPr lang="zh-CN" altLang="en-US" sz="3200" b="1">
                <a:solidFill>
                  <a:srgbClr val="FFFFFF"/>
                </a:solidFill>
                <a:latin typeface="Arial" pitchFamily="34" charset="0"/>
                <a:ea typeface="SimSun" pitchFamily="2" charset="-122"/>
              </a:rPr>
              <a:t>是跟普通书信的命名方式为标准</a:t>
            </a:r>
            <a:r>
              <a:rPr lang="en-US" altLang="zh-CN" sz="3200" b="1">
                <a:solidFill>
                  <a:srgbClr val="FFFFFF"/>
                </a:solidFill>
                <a:latin typeface="Arial" pitchFamily="34" charset="0"/>
                <a:ea typeface="SimSun" pitchFamily="2" charset="-122"/>
              </a:rPr>
              <a:t>, </a:t>
            </a:r>
            <a:r>
              <a:rPr lang="zh-CN" altLang="en-US" sz="3200" b="1">
                <a:solidFill>
                  <a:srgbClr val="FFFFFF"/>
                </a:solidFill>
                <a:latin typeface="Arial" pitchFamily="34" charset="0"/>
                <a:ea typeface="SimSun" pitchFamily="2" charset="-122"/>
              </a:rPr>
              <a:t>先以作者的名字然后与其他约翰的书信作区别。</a:t>
            </a:r>
            <a:endParaRPr lang="en-US" altLang="zh-CN" sz="3200" b="1">
              <a:solidFill>
                <a:srgbClr val="FFFFFF"/>
              </a:solidFill>
              <a:latin typeface="Arial" pitchFamily="34" charset="0"/>
              <a:ea typeface="SimSun" pitchFamily="2" charset="-122"/>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2066925" cy="1682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overrideClrMapping bg1="dk2" tx1="lt1" bg2="dk1"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作者</a:t>
            </a:r>
            <a:endParaRPr lang="en-US" altLang="en-US" sz="2800" b="1">
              <a:solidFill>
                <a:srgbClr val="FFFFFF"/>
              </a:solidFill>
              <a:latin typeface="Arial" pitchFamily="34" charset="0"/>
            </a:endParaRPr>
          </a:p>
        </p:txBody>
      </p:sp>
      <p:sp>
        <p:nvSpPr>
          <p:cNvPr id="28675" name="Text Box 4"/>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298</a:t>
            </a:r>
          </a:p>
        </p:txBody>
      </p:sp>
      <p:sp>
        <p:nvSpPr>
          <p:cNvPr id="12294" name="Text Box 6"/>
          <p:cNvSpPr txBox="1">
            <a:spLocks noChangeArrowheads="1"/>
          </p:cNvSpPr>
          <p:nvPr/>
        </p:nvSpPr>
        <p:spPr bwMode="auto">
          <a:xfrm>
            <a:off x="304800" y="914400"/>
            <a:ext cx="4113213" cy="4419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2600" b="1" u="sng">
                <a:latin typeface="Arial" pitchFamily="34" charset="0"/>
                <a:ea typeface="SimSun" pitchFamily="2" charset="-122"/>
              </a:rPr>
              <a:t>外在证据</a:t>
            </a:r>
            <a:endParaRPr lang="en-US" altLang="zh-CN" sz="2600" b="1" u="sng">
              <a:latin typeface="Arial" pitchFamily="34" charset="0"/>
              <a:ea typeface="SimSun" pitchFamily="2" charset="-122"/>
            </a:endParaRPr>
          </a:p>
          <a:p>
            <a:pPr algn="ctr" eaLnBrk="1" hangingPunct="1">
              <a:buFont typeface="Wingdings" pitchFamily="2" charset="2"/>
              <a:buNone/>
            </a:pPr>
            <a:r>
              <a:rPr lang="zh-CN" altLang="en-US" sz="2600" b="1">
                <a:latin typeface="Arial" pitchFamily="34" charset="0"/>
                <a:ea typeface="SimSun" pitchFamily="2" charset="-122"/>
              </a:rPr>
              <a:t>教会传统长期视这封书信是出自于使徒约翰的手笔。他是亞西亞的以弗所教会的领导也是约翰福音</a:t>
            </a:r>
            <a:r>
              <a:rPr lang="en-US" altLang="zh-CN" sz="2600" b="1">
                <a:latin typeface="Arial" pitchFamily="34" charset="0"/>
                <a:ea typeface="SimSun" pitchFamily="2" charset="-122"/>
              </a:rPr>
              <a:t>, </a:t>
            </a:r>
            <a:r>
              <a:rPr lang="zh-CN" altLang="en-US" sz="2600" b="1">
                <a:latin typeface="Arial" pitchFamily="34" charset="0"/>
                <a:ea typeface="SimSun" pitchFamily="2" charset="-122"/>
              </a:rPr>
              <a:t>约翰一书</a:t>
            </a:r>
            <a:r>
              <a:rPr lang="en-US" altLang="zh-CN" sz="2600" b="1">
                <a:latin typeface="Arial" pitchFamily="34" charset="0"/>
                <a:ea typeface="SimSun" pitchFamily="2" charset="-122"/>
              </a:rPr>
              <a:t>,</a:t>
            </a:r>
            <a:r>
              <a:rPr lang="zh-CN" altLang="en-US" sz="2600" b="1">
                <a:latin typeface="Arial" pitchFamily="34" charset="0"/>
                <a:ea typeface="SimSun" pitchFamily="2" charset="-122"/>
              </a:rPr>
              <a:t>约翰三书和启示录的作者。</a:t>
            </a:r>
            <a:endParaRPr lang="en-US" altLang="zh-CN" sz="2600" b="1">
              <a:latin typeface="Arial" pitchFamily="34" charset="0"/>
              <a:ea typeface="SimSun" pitchFamily="2" charset="-122"/>
            </a:endParaRPr>
          </a:p>
        </p:txBody>
      </p:sp>
      <p:sp>
        <p:nvSpPr>
          <p:cNvPr id="12295" name="Text Box 7"/>
          <p:cNvSpPr txBox="1">
            <a:spLocks noChangeArrowheads="1"/>
          </p:cNvSpPr>
          <p:nvPr/>
        </p:nvSpPr>
        <p:spPr bwMode="auto">
          <a:xfrm>
            <a:off x="4802188" y="914400"/>
            <a:ext cx="4113212" cy="54102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None/>
            </a:pPr>
            <a:r>
              <a:rPr lang="zh-CN" altLang="en-US" sz="2600" b="1" u="sng">
                <a:latin typeface="Arial" pitchFamily="34" charset="0"/>
                <a:ea typeface="SimSun" pitchFamily="2" charset="-122"/>
              </a:rPr>
              <a:t>内在证据</a:t>
            </a:r>
            <a:endParaRPr lang="en-US" altLang="zh-CN" sz="2600" b="1">
              <a:latin typeface="Arial" pitchFamily="34" charset="0"/>
              <a:ea typeface="SimSun" pitchFamily="2" charset="-122"/>
            </a:endParaRPr>
          </a:p>
          <a:p>
            <a:pPr algn="ctr" eaLnBrk="1" hangingPunct="1">
              <a:buFont typeface="Wingdings" pitchFamily="2" charset="2"/>
              <a:buChar char="Ø"/>
            </a:pPr>
            <a:r>
              <a:rPr lang="en-US" altLang="zh-CN" sz="2600" b="1">
                <a:latin typeface="Arial" pitchFamily="34" charset="0"/>
                <a:ea typeface="SimSun" pitchFamily="2" charset="-122"/>
              </a:rPr>
              <a:t>“</a:t>
            </a:r>
            <a:r>
              <a:rPr lang="zh-CN" altLang="en-US" sz="2600" b="1">
                <a:latin typeface="Arial" pitchFamily="34" charset="0"/>
                <a:ea typeface="SimSun" pitchFamily="2" charset="-122"/>
              </a:rPr>
              <a:t>长老</a:t>
            </a:r>
            <a:r>
              <a:rPr lang="en-US" altLang="zh-CN" sz="2600" b="1">
                <a:latin typeface="Arial" pitchFamily="34" charset="0"/>
                <a:ea typeface="SimSun" pitchFamily="2" charset="-122"/>
              </a:rPr>
              <a:t>”</a:t>
            </a:r>
            <a:r>
              <a:rPr lang="zh-CN" altLang="en-US" sz="2600" b="1">
                <a:latin typeface="Arial" pitchFamily="34" charset="0"/>
                <a:ea typeface="SimSun" pitchFamily="2" charset="-122"/>
              </a:rPr>
              <a:t>的称呼</a:t>
            </a:r>
            <a:r>
              <a:rPr lang="en-US" altLang="zh-CN" sz="2600" b="1">
                <a:latin typeface="Arial" pitchFamily="34" charset="0"/>
                <a:ea typeface="SimSun" pitchFamily="2" charset="-122"/>
              </a:rPr>
              <a:t>(v. 1)</a:t>
            </a:r>
            <a:r>
              <a:rPr lang="zh-CN" altLang="en-US" sz="2600" b="1">
                <a:latin typeface="Arial" pitchFamily="34" charset="0"/>
                <a:ea typeface="SimSun" pitchFamily="2" charset="-122"/>
              </a:rPr>
              <a:t>一直被认为是使徒约翰的另一种称呼直到自由主义学者 的出现。</a:t>
            </a:r>
          </a:p>
          <a:p>
            <a:pPr algn="ctr" eaLnBrk="1" hangingPunct="1">
              <a:buFont typeface="Wingdings" pitchFamily="2" charset="2"/>
              <a:buNone/>
            </a:pPr>
            <a:endParaRPr lang="zh-CN" altLang="en-US" sz="2600" b="1">
              <a:latin typeface="Arial" pitchFamily="34" charset="0"/>
              <a:ea typeface="SimSun" pitchFamily="2" charset="-122"/>
            </a:endParaRPr>
          </a:p>
          <a:p>
            <a:pPr algn="ctr" eaLnBrk="1" hangingPunct="1">
              <a:buFont typeface="Wingdings" pitchFamily="2" charset="2"/>
              <a:buChar char="Ø"/>
            </a:pPr>
            <a:r>
              <a:rPr lang="zh-CN" altLang="en-US" sz="2600" b="1">
                <a:latin typeface="Arial" pitchFamily="34" charset="0"/>
                <a:ea typeface="SimSun" pitchFamily="2" charset="-122"/>
              </a:rPr>
              <a:t>爱、喜悦、真理</a:t>
            </a:r>
            <a:r>
              <a:rPr lang="en-US" altLang="zh-CN" sz="2600" b="1">
                <a:latin typeface="Arial" pitchFamily="34" charset="0"/>
                <a:ea typeface="SimSun" pitchFamily="2" charset="-122"/>
              </a:rPr>
              <a:t>, </a:t>
            </a:r>
            <a:r>
              <a:rPr lang="zh-CN" altLang="en-US" sz="2600" b="1">
                <a:latin typeface="Arial" pitchFamily="34" charset="0"/>
                <a:ea typeface="SimSun" pitchFamily="2" charset="-122"/>
              </a:rPr>
              <a:t>和反基督者的题材</a:t>
            </a:r>
            <a:r>
              <a:rPr lang="en-US" altLang="zh-CN" sz="2600" b="1">
                <a:latin typeface="Arial" pitchFamily="34" charset="0"/>
                <a:ea typeface="SimSun" pitchFamily="2" charset="-122"/>
              </a:rPr>
              <a:t>, </a:t>
            </a:r>
            <a:r>
              <a:rPr lang="zh-CN" altLang="en-US" sz="2600" b="1">
                <a:latin typeface="Arial" pitchFamily="34" charset="0"/>
                <a:ea typeface="SimSun" pitchFamily="2" charset="-122"/>
              </a:rPr>
              <a:t>约翰一书和</a:t>
            </a:r>
            <a:r>
              <a:rPr lang="en-US" altLang="zh-CN" sz="2600" b="1">
                <a:latin typeface="Arial" pitchFamily="34" charset="0"/>
                <a:ea typeface="SimSun" pitchFamily="2" charset="-122"/>
              </a:rPr>
              <a:t> </a:t>
            </a:r>
            <a:r>
              <a:rPr lang="zh-CN" altLang="en-US" sz="2600" b="1">
                <a:latin typeface="Arial" pitchFamily="34" charset="0"/>
                <a:ea typeface="SimSun" pitchFamily="2" charset="-122"/>
              </a:rPr>
              <a:t>约翰福音有非常相似对重点</a:t>
            </a:r>
            <a:r>
              <a:rPr lang="zh-CN" altLang="en-US" b="1">
                <a:ea typeface="SimSun" pitchFamily="2" charset="-122"/>
              </a:rPr>
              <a:t>。</a:t>
            </a:r>
            <a:endParaRPr lang="en-US" altLang="zh-CN" b="1">
              <a:ea typeface="SimSun" pitchFamily="2" charset="-122"/>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特征</a:t>
            </a:r>
            <a:endParaRPr lang="en-US" altLang="en-US" sz="2800" b="1">
              <a:solidFill>
                <a:srgbClr val="FFFFFF"/>
              </a:solidFill>
              <a:latin typeface="Arial" pitchFamily="34" charset="0"/>
            </a:endParaRPr>
          </a:p>
        </p:txBody>
      </p:sp>
      <p:sp>
        <p:nvSpPr>
          <p:cNvPr id="38915" name="Text Box 3"/>
          <p:cNvSpPr txBox="1">
            <a:spLocks noChangeArrowheads="1"/>
          </p:cNvSpPr>
          <p:nvPr/>
        </p:nvSpPr>
        <p:spPr bwMode="auto">
          <a:xfrm>
            <a:off x="7993063" y="22860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299</a:t>
            </a:r>
          </a:p>
        </p:txBody>
      </p:sp>
      <p:sp>
        <p:nvSpPr>
          <p:cNvPr id="38916" name="Text Box 4"/>
          <p:cNvSpPr txBox="1">
            <a:spLocks noChangeArrowheads="1"/>
          </p:cNvSpPr>
          <p:nvPr/>
        </p:nvSpPr>
        <p:spPr bwMode="auto">
          <a:xfrm>
            <a:off x="304800" y="1143000"/>
            <a:ext cx="8610600" cy="447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114300"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buFont typeface="Wingdings" pitchFamily="2" charset="2"/>
              <a:buChar char="Ø"/>
            </a:pPr>
            <a:r>
              <a:rPr lang="zh-CN" altLang="en-US" b="1">
                <a:solidFill>
                  <a:schemeClr val="bg1"/>
                </a:solidFill>
                <a:latin typeface="Arial" pitchFamily="34" charset="0"/>
                <a:ea typeface="SimSun" pitchFamily="2" charset="-122"/>
              </a:rPr>
              <a:t>这封信件在圣经里</a:t>
            </a:r>
            <a:r>
              <a:rPr lang="zh-CN" altLang="en-US" b="1">
                <a:solidFill>
                  <a:schemeClr val="bg1"/>
                </a:solidFill>
                <a:ea typeface="SimSun" pitchFamily="2" charset="-122"/>
              </a:rPr>
              <a:t>是最短第二的本书</a:t>
            </a:r>
            <a:endParaRPr lang="zh-CN" altLang="en-US" b="1">
              <a:solidFill>
                <a:schemeClr val="bg1"/>
              </a:solidFill>
              <a:latin typeface="Arial" pitchFamily="34" charset="0"/>
              <a:ea typeface="SimSun" pitchFamily="2" charset="-122"/>
            </a:endParaRPr>
          </a:p>
          <a:p>
            <a:pPr algn="just" eaLnBrk="1" hangingPunct="1">
              <a:buFont typeface="Wingdings" pitchFamily="2" charset="2"/>
              <a:buNone/>
            </a:pPr>
            <a:endParaRPr lang="zh-CN" altLang="en-US" b="1">
              <a:solidFill>
                <a:schemeClr val="bg1"/>
              </a:solidFill>
              <a:latin typeface="Arial" pitchFamily="34" charset="0"/>
              <a:ea typeface="SimSun" pitchFamily="2" charset="-122"/>
            </a:endParaRPr>
          </a:p>
          <a:p>
            <a:pPr algn="just" eaLnBrk="1" hangingPunct="1">
              <a:buFont typeface="Wingdings" pitchFamily="2" charset="2"/>
              <a:buChar char="Ø"/>
            </a:pPr>
            <a:r>
              <a:rPr lang="zh-CN" altLang="en-US" b="1">
                <a:solidFill>
                  <a:schemeClr val="bg1"/>
                </a:solidFill>
                <a:latin typeface="Arial" pitchFamily="34" charset="0"/>
                <a:ea typeface="SimSun" pitchFamily="2" charset="-122"/>
              </a:rPr>
              <a:t>这是唯一针对</a:t>
            </a:r>
            <a:r>
              <a:rPr lang="zh-CN" altLang="en-US" b="1">
                <a:solidFill>
                  <a:schemeClr val="bg1"/>
                </a:solidFill>
                <a:ea typeface="SimSun" pitchFamily="2" charset="-122"/>
              </a:rPr>
              <a:t>妇女</a:t>
            </a:r>
            <a:r>
              <a:rPr lang="zh-CN" altLang="en-US" b="1">
                <a:solidFill>
                  <a:schemeClr val="bg1"/>
                </a:solidFill>
                <a:latin typeface="Arial" pitchFamily="34" charset="0"/>
                <a:ea typeface="SimSun" pitchFamily="2" charset="-122"/>
              </a:rPr>
              <a:t>的新约信件。 </a:t>
            </a:r>
          </a:p>
          <a:p>
            <a:pPr algn="just" eaLnBrk="1" hangingPunct="1">
              <a:buFont typeface="Wingdings" pitchFamily="2" charset="2"/>
              <a:buNone/>
            </a:pPr>
            <a:endParaRPr lang="zh-CN" altLang="en-US" b="1">
              <a:solidFill>
                <a:schemeClr val="bg1"/>
              </a:solidFill>
              <a:latin typeface="Arial" pitchFamily="34" charset="0"/>
              <a:ea typeface="SimSun" pitchFamily="2" charset="-122"/>
            </a:endParaRPr>
          </a:p>
          <a:p>
            <a:pPr algn="just" eaLnBrk="1" hangingPunct="1">
              <a:buFont typeface="Wingdings" pitchFamily="2" charset="2"/>
              <a:buChar char="Ø"/>
            </a:pPr>
            <a:r>
              <a:rPr lang="zh-CN" altLang="en-US" b="1">
                <a:solidFill>
                  <a:schemeClr val="bg1"/>
                </a:solidFill>
                <a:latin typeface="Arial" pitchFamily="34" charset="0"/>
                <a:ea typeface="SimSun" pitchFamily="2" charset="-122"/>
              </a:rPr>
              <a:t>第</a:t>
            </a:r>
            <a:r>
              <a:rPr lang="en-US" altLang="zh-CN" b="1">
                <a:solidFill>
                  <a:schemeClr val="bg1"/>
                </a:solidFill>
                <a:latin typeface="Arial" pitchFamily="34" charset="0"/>
                <a:ea typeface="SimSun" pitchFamily="2" charset="-122"/>
              </a:rPr>
              <a:t>10</a:t>
            </a:r>
            <a:r>
              <a:rPr lang="zh-CN" altLang="en-US" b="1">
                <a:solidFill>
                  <a:schemeClr val="bg1"/>
                </a:solidFill>
                <a:latin typeface="Arial" pitchFamily="34" charset="0"/>
                <a:ea typeface="SimSun" pitchFamily="2" charset="-122"/>
              </a:rPr>
              <a:t>节是</a:t>
            </a:r>
            <a:r>
              <a:rPr lang="zh-CN" altLang="en-US" b="1">
                <a:solidFill>
                  <a:schemeClr val="bg1"/>
                </a:solidFill>
                <a:ea typeface="SimSun" pitchFamily="2" charset="-122"/>
              </a:rPr>
              <a:t>这封短的信件里</a:t>
            </a:r>
            <a:r>
              <a:rPr lang="zh-CN" altLang="en-US" b="1">
                <a:solidFill>
                  <a:schemeClr val="bg1"/>
                </a:solidFill>
                <a:latin typeface="Arial" pitchFamily="34" charset="0"/>
                <a:ea typeface="SimSun" pitchFamily="2" charset="-122"/>
              </a:rPr>
              <a:t>最有争议性的。所争议的事包括是否</a:t>
            </a:r>
            <a:r>
              <a:rPr lang="zh-CN" altLang="en-US" b="1">
                <a:solidFill>
                  <a:schemeClr val="bg1"/>
                </a:solidFill>
                <a:ea typeface="SimSun" pitchFamily="2" charset="-122"/>
              </a:rPr>
              <a:t>应该允许</a:t>
            </a:r>
            <a:r>
              <a:rPr lang="zh-CN" altLang="en-US" b="1">
                <a:solidFill>
                  <a:schemeClr val="bg1"/>
                </a:solidFill>
                <a:latin typeface="Arial" pitchFamily="34" charset="0"/>
                <a:ea typeface="SimSun" pitchFamily="2" charset="-122"/>
              </a:rPr>
              <a:t>假的老师</a:t>
            </a:r>
            <a:r>
              <a:rPr lang="en-US" altLang="zh-CN" b="1">
                <a:solidFill>
                  <a:schemeClr val="bg1"/>
                </a:solidFill>
                <a:latin typeface="Arial" pitchFamily="34" charset="0"/>
                <a:ea typeface="SimSun" pitchFamily="2" charset="-122"/>
              </a:rPr>
              <a:t>: </a:t>
            </a:r>
          </a:p>
          <a:p>
            <a:pPr lvl="1" algn="just" eaLnBrk="1" hangingPunct="1">
              <a:buFont typeface="Wingdings" pitchFamily="2" charset="2"/>
              <a:buNone/>
            </a:pPr>
            <a:r>
              <a:rPr lang="en-US" altLang="zh-CN" b="1">
                <a:solidFill>
                  <a:schemeClr val="bg1"/>
                </a:solidFill>
                <a:latin typeface="Arial" pitchFamily="34" charset="0"/>
                <a:ea typeface="SimSun" pitchFamily="2" charset="-122"/>
              </a:rPr>
              <a:t>	(1) </a:t>
            </a:r>
            <a:r>
              <a:rPr lang="zh-CN" altLang="en-US" b="1">
                <a:solidFill>
                  <a:schemeClr val="bg1"/>
                </a:solidFill>
                <a:latin typeface="Arial" pitchFamily="34" charset="0"/>
                <a:ea typeface="SimSun" pitchFamily="2" charset="-122"/>
              </a:rPr>
              <a:t>留居在信徒的家中</a:t>
            </a:r>
            <a:r>
              <a:rPr lang="en-US" altLang="zh-CN" b="1">
                <a:solidFill>
                  <a:schemeClr val="bg1"/>
                </a:solidFill>
                <a:latin typeface="Arial" pitchFamily="34" charset="0"/>
                <a:ea typeface="SimSun" pitchFamily="2" charset="-122"/>
              </a:rPr>
              <a:t>, </a:t>
            </a:r>
          </a:p>
          <a:p>
            <a:pPr lvl="1" algn="just" eaLnBrk="1" hangingPunct="1">
              <a:buFont typeface="Wingdings" pitchFamily="2" charset="2"/>
              <a:buNone/>
            </a:pPr>
            <a:r>
              <a:rPr lang="en-US" altLang="zh-CN" b="1">
                <a:solidFill>
                  <a:schemeClr val="bg1"/>
                </a:solidFill>
                <a:latin typeface="Arial" pitchFamily="34" charset="0"/>
                <a:ea typeface="SimSun" pitchFamily="2" charset="-122"/>
              </a:rPr>
              <a:t>	(2) </a:t>
            </a:r>
            <a:r>
              <a:rPr lang="zh-CN" altLang="en-US" b="1">
                <a:solidFill>
                  <a:schemeClr val="bg1"/>
                </a:solidFill>
                <a:latin typeface="Arial" pitchFamily="34" charset="0"/>
                <a:ea typeface="SimSun" pitchFamily="2" charset="-122"/>
              </a:rPr>
              <a:t>只是进入他们的家</a:t>
            </a:r>
            <a:r>
              <a:rPr lang="en-US" altLang="zh-CN" b="1">
                <a:solidFill>
                  <a:schemeClr val="bg1"/>
                </a:solidFill>
                <a:latin typeface="Arial" pitchFamily="34" charset="0"/>
                <a:ea typeface="SimSun" pitchFamily="2" charset="-122"/>
              </a:rPr>
              <a:t>, </a:t>
            </a:r>
            <a:r>
              <a:rPr lang="zh-CN" altLang="en-US" b="1">
                <a:solidFill>
                  <a:schemeClr val="bg1"/>
                </a:solidFill>
                <a:latin typeface="Arial" pitchFamily="34" charset="0"/>
                <a:ea typeface="SimSun" pitchFamily="2" charset="-122"/>
              </a:rPr>
              <a:t>或</a:t>
            </a:r>
          </a:p>
          <a:p>
            <a:pPr lvl="1" algn="just" eaLnBrk="1" hangingPunct="1">
              <a:buFont typeface="Wingdings" pitchFamily="2" charset="2"/>
              <a:buNone/>
            </a:pPr>
            <a:r>
              <a:rPr lang="en-US" altLang="zh-CN" b="1">
                <a:solidFill>
                  <a:schemeClr val="bg1"/>
                </a:solidFill>
                <a:latin typeface="Arial" pitchFamily="34" charset="0"/>
                <a:ea typeface="SimSun" pitchFamily="2" charset="-122"/>
              </a:rPr>
              <a:t>	(3) </a:t>
            </a:r>
            <a:r>
              <a:rPr lang="zh-CN" altLang="en-US" b="1">
                <a:solidFill>
                  <a:schemeClr val="bg1"/>
                </a:solidFill>
                <a:latin typeface="Arial" pitchFamily="34" charset="0"/>
                <a:ea typeface="SimSun" pitchFamily="2" charset="-122"/>
              </a:rPr>
              <a:t>两者都不。</a:t>
            </a:r>
          </a:p>
          <a:p>
            <a:pPr lvl="1" algn="just" eaLnBrk="1" hangingPunct="1">
              <a:buFont typeface="Wingdings" pitchFamily="2" charset="2"/>
              <a:buNone/>
            </a:pPr>
            <a:endParaRPr lang="zh-CN" altLang="en-US" b="1">
              <a:solidFill>
                <a:schemeClr val="bg1"/>
              </a:solidFill>
              <a:latin typeface="Arial" pitchFamily="34" charset="0"/>
              <a:ea typeface="SimSun" pitchFamily="2" charset="-122"/>
            </a:endParaRPr>
          </a:p>
          <a:p>
            <a:pPr lvl="1" algn="just" eaLnBrk="1" hangingPunct="1">
              <a:buFont typeface="Wingdings" pitchFamily="2" charset="2"/>
              <a:buChar char="Ø"/>
            </a:pPr>
            <a:r>
              <a:rPr lang="zh-CN" altLang="en-US" b="1">
                <a:solidFill>
                  <a:schemeClr val="bg1"/>
                </a:solidFill>
                <a:latin typeface="Arial" pitchFamily="34" charset="0"/>
                <a:ea typeface="SimSun" pitchFamily="2" charset="-122"/>
              </a:rPr>
              <a:t>第三种的看法是普遍的看法</a:t>
            </a:r>
            <a:r>
              <a:rPr lang="en-US" altLang="zh-CN" b="1">
                <a:solidFill>
                  <a:schemeClr val="bg1"/>
                </a:solidFill>
                <a:latin typeface="Arial" pitchFamily="34" charset="0"/>
                <a:ea typeface="SimSun" pitchFamily="2" charset="-122"/>
              </a:rPr>
              <a:t>,</a:t>
            </a:r>
            <a:r>
              <a:rPr lang="zh-CN" altLang="en-US" b="1">
                <a:solidFill>
                  <a:schemeClr val="bg1"/>
                </a:solidFill>
                <a:latin typeface="Arial" pitchFamily="34" charset="0"/>
                <a:ea typeface="SimSun" pitchFamily="2" charset="-122"/>
              </a:rPr>
              <a:t>以便信徒</a:t>
            </a:r>
            <a:r>
              <a:rPr lang="zh-CN" altLang="en-US" b="1">
                <a:solidFill>
                  <a:schemeClr val="bg1"/>
                </a:solidFill>
                <a:ea typeface="SimSun" pitchFamily="2" charset="-122"/>
              </a:rPr>
              <a:t>在最轻微的程度上也</a:t>
            </a:r>
            <a:r>
              <a:rPr lang="zh-CN" altLang="en-US" b="1">
                <a:solidFill>
                  <a:schemeClr val="bg1"/>
                </a:solidFill>
                <a:latin typeface="Arial" pitchFamily="34" charset="0"/>
                <a:ea typeface="SimSun" pitchFamily="2" charset="-122"/>
              </a:rPr>
              <a:t>不会被介入促进假的教学的工作上。</a:t>
            </a:r>
            <a:endParaRPr lang="en-US" altLang="zh-CN" b="1">
              <a:solidFill>
                <a:schemeClr val="bg1"/>
              </a:solidFill>
              <a:latin typeface="Arial" pitchFamily="34" charset="0"/>
              <a:ea typeface="SimSun" pitchFamily="2" charset="-122"/>
            </a:endParaRPr>
          </a:p>
        </p:txBody>
      </p:sp>
      <p:pic>
        <p:nvPicPr>
          <p:cNvPr id="38917" name="Picture 5" descr="j028378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85738"/>
            <a:ext cx="1066800" cy="83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6" descr="j0254445"/>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429000"/>
            <a:ext cx="1676400" cy="131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dissolve">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论据</a:t>
            </a:r>
            <a:endParaRPr lang="en-US" sz="2800" b="1" dirty="0">
              <a:solidFill>
                <a:srgbClr val="FFFFFF"/>
              </a:solidFill>
              <a:latin typeface="Arial" charset="0"/>
              <a:ea typeface="ＭＳ Ｐゴシック" charset="0"/>
              <a:cs typeface="ＭＳ Ｐゴシック" charset="0"/>
            </a:endParaRPr>
          </a:p>
        </p:txBody>
      </p:sp>
      <p:sp>
        <p:nvSpPr>
          <p:cNvPr id="199683"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199684" name="Picture 5"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768350"/>
            <a:ext cx="1219200"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5" name="Text Box 4"/>
          <p:cNvSpPr txBox="1">
            <a:spLocks noChangeArrowheads="1"/>
          </p:cNvSpPr>
          <p:nvPr/>
        </p:nvSpPr>
        <p:spPr bwMode="auto">
          <a:xfrm>
            <a:off x="533400" y="1143000"/>
            <a:ext cx="7620000" cy="4401205"/>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zh-CN" altLang="en-US" sz="2800" b="1" dirty="0">
                <a:solidFill>
                  <a:srgbClr val="00172E"/>
                </a:solidFill>
                <a:latin typeface="Arial" charset="0"/>
                <a:ea typeface="宋体" charset="0"/>
                <a:cs typeface="宋体" charset="0"/>
              </a:rPr>
              <a:t>约翰的第二封书信</a:t>
            </a:r>
            <a:r>
              <a:rPr lang="zh-CN" altLang="en-US" sz="2800" b="1" dirty="0">
                <a:solidFill>
                  <a:srgbClr val="FF0000"/>
                </a:solidFill>
                <a:latin typeface="Arial" charset="0"/>
                <a:ea typeface="宋体" charset="0"/>
                <a:cs typeface="宋体" charset="0"/>
              </a:rPr>
              <a:t>警告</a:t>
            </a:r>
            <a:r>
              <a:rPr lang="zh-CN" altLang="en-US" sz="2800" b="1" dirty="0">
                <a:solidFill>
                  <a:srgbClr val="00172E"/>
                </a:solidFill>
                <a:latin typeface="Arial" charset="0"/>
                <a:ea typeface="宋体" charset="0"/>
                <a:cs typeface="宋体" charset="0"/>
              </a:rPr>
              <a:t>妇女不要过于热忱的好客反而提供寄宿给假的老师</a:t>
            </a:r>
            <a:r>
              <a:rPr lang="en-US" altLang="zh-CN" sz="2800" b="1" dirty="0">
                <a:solidFill>
                  <a:srgbClr val="00172E"/>
                </a:solidFill>
                <a:latin typeface="Arial" charset="0"/>
                <a:ea typeface="宋体" charset="0"/>
                <a:cs typeface="宋体" charset="0"/>
              </a:rPr>
              <a:t>,</a:t>
            </a:r>
            <a:r>
              <a:rPr lang="zh-CN" altLang="en-US" sz="2800" b="1" dirty="0">
                <a:solidFill>
                  <a:srgbClr val="00172E"/>
                </a:solidFill>
                <a:latin typeface="Arial" charset="0"/>
                <a:ea typeface="宋体" charset="0"/>
                <a:cs typeface="宋体" charset="0"/>
              </a:rPr>
              <a:t>这样才不会帮助传播他们具有破坏性的教意。</a:t>
            </a:r>
          </a:p>
          <a:p>
            <a:pPr algn="ctr" eaLnBrk="1" hangingPunct="1">
              <a:buFont typeface="Wingdings" charset="0"/>
              <a:buNone/>
            </a:pPr>
            <a:endParaRPr lang="zh-CN" altLang="en-US" sz="2800" b="1" dirty="0">
              <a:solidFill>
                <a:srgbClr val="00172E"/>
              </a:solidFill>
              <a:latin typeface="Arial" charset="0"/>
              <a:ea typeface="宋体" charset="0"/>
              <a:cs typeface="宋体" charset="0"/>
            </a:endParaRPr>
          </a:p>
          <a:p>
            <a:pPr algn="ctr" eaLnBrk="1" hangingPunct="1">
              <a:buFont typeface="Wingdings" charset="0"/>
              <a:buNone/>
            </a:pPr>
            <a:r>
              <a:rPr lang="zh-CN" altLang="en-US" sz="2800" b="1" dirty="0">
                <a:solidFill>
                  <a:srgbClr val="00172E"/>
                </a:solidFill>
                <a:latin typeface="Arial" charset="0"/>
                <a:ea typeface="宋体" charset="0"/>
                <a:cs typeface="宋体" charset="0"/>
              </a:rPr>
              <a:t>他那</a:t>
            </a:r>
            <a:r>
              <a:rPr lang="zh-CN" altLang="en-US" sz="2800" b="1" dirty="0">
                <a:solidFill>
                  <a:srgbClr val="FF0000"/>
                </a:solidFill>
                <a:latin typeface="Arial" charset="0"/>
                <a:ea typeface="宋体" charset="0"/>
                <a:cs typeface="宋体" charset="0"/>
              </a:rPr>
              <a:t>平衡</a:t>
            </a:r>
            <a:r>
              <a:rPr lang="zh-CN" altLang="en-US" sz="2800" b="1" dirty="0">
                <a:solidFill>
                  <a:srgbClr val="00172E"/>
                </a:solidFill>
                <a:latin typeface="Arial" charset="0"/>
                <a:ea typeface="宋体" charset="0"/>
                <a:cs typeface="宋体" charset="0"/>
              </a:rPr>
              <a:t>了真理和爱的问候说明了这点</a:t>
            </a:r>
            <a:r>
              <a:rPr lang="en-US" altLang="zh-CN" sz="2800" b="1" dirty="0">
                <a:solidFill>
                  <a:srgbClr val="00172E"/>
                </a:solidFill>
                <a:latin typeface="Arial" charset="0"/>
                <a:ea typeface="宋体" charset="0"/>
                <a:cs typeface="宋体" charset="0"/>
              </a:rPr>
              <a:t>, </a:t>
            </a:r>
            <a:r>
              <a:rPr lang="zh-CN" altLang="en-US" sz="2800" b="1" dirty="0">
                <a:solidFill>
                  <a:srgbClr val="00172E"/>
                </a:solidFill>
                <a:latin typeface="Arial" charset="0"/>
                <a:ea typeface="宋体" charset="0"/>
                <a:cs typeface="宋体" charset="0"/>
              </a:rPr>
              <a:t>他也随着称扬妇女平衡了爱与真理的重要性。 </a:t>
            </a:r>
          </a:p>
          <a:p>
            <a:pPr algn="ctr" eaLnBrk="1" hangingPunct="1">
              <a:buFont typeface="Wingdings" charset="0"/>
              <a:buNone/>
            </a:pPr>
            <a:endParaRPr lang="zh-CN" altLang="en-US" sz="2800" b="1" dirty="0">
              <a:solidFill>
                <a:srgbClr val="00172E"/>
              </a:solidFill>
              <a:latin typeface="Arial" charset="0"/>
              <a:ea typeface="宋体" charset="0"/>
              <a:cs typeface="宋体" charset="0"/>
            </a:endParaRPr>
          </a:p>
          <a:p>
            <a:pPr algn="ctr" eaLnBrk="1" hangingPunct="1">
              <a:buFont typeface="Wingdings" charset="0"/>
              <a:buNone/>
            </a:pPr>
            <a:r>
              <a:rPr lang="zh-CN" altLang="en-US" sz="2800" b="1" dirty="0">
                <a:solidFill>
                  <a:srgbClr val="00172E"/>
                </a:solidFill>
                <a:latin typeface="Arial" charset="0"/>
                <a:ea typeface="宋体" charset="0"/>
                <a:cs typeface="宋体" charset="0"/>
              </a:rPr>
              <a:t>其次在信件随着而来的主要教导是要警告当她展示她的爱时要有辩明的极限</a:t>
            </a:r>
            <a:r>
              <a:rPr lang="en-US" altLang="zh-CN" sz="2800" b="1" dirty="0">
                <a:solidFill>
                  <a:srgbClr val="00172E"/>
                </a:solidFill>
                <a:latin typeface="Arial" charset="0"/>
                <a:ea typeface="宋体" charset="0"/>
                <a:cs typeface="宋体" charset="0"/>
              </a:rPr>
              <a:t>,</a:t>
            </a:r>
            <a:r>
              <a:rPr lang="zh-CN" altLang="en-US" sz="2800" b="1" dirty="0">
                <a:solidFill>
                  <a:srgbClr val="00172E"/>
                </a:solidFill>
                <a:latin typeface="Arial" charset="0"/>
                <a:ea typeface="宋体" charset="0"/>
                <a:cs typeface="宋体" charset="0"/>
              </a:rPr>
              <a:t>这样才能</a:t>
            </a:r>
            <a:r>
              <a:rPr lang="zh-CN" altLang="en-US" sz="2800" b="1" dirty="0">
                <a:solidFill>
                  <a:srgbClr val="FF0000"/>
                </a:solidFill>
                <a:latin typeface="Arial" charset="0"/>
                <a:ea typeface="宋体" charset="0"/>
                <a:cs typeface="宋体" charset="0"/>
              </a:rPr>
              <a:t>拒绝假的老师</a:t>
            </a:r>
            <a:r>
              <a:rPr lang="zh-CN" altLang="en-US" sz="2800" b="1" dirty="0">
                <a:solidFill>
                  <a:srgbClr val="00172E"/>
                </a:solidFill>
                <a:latin typeface="Arial" charset="0"/>
                <a:ea typeface="宋体" charset="0"/>
                <a:cs typeface="宋体" charset="0"/>
              </a:rPr>
              <a:t>。</a:t>
            </a:r>
          </a:p>
        </p:txBody>
      </p:sp>
    </p:spTree>
    <p:extLst>
      <p:ext uri="{BB962C8B-B14F-4D97-AF65-F5344CB8AC3E}">
        <p14:creationId xmlns:p14="http://schemas.microsoft.com/office/powerpoint/2010/main" val="1666840289"/>
      </p:ext>
    </p:extLst>
  </p:cSld>
  <p:clrMapOvr>
    <a:overrideClrMapping bg1="dk2" tx1="lt1" bg2="dk1"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43010" name="Picture 9" descr="sheep and goa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00" cy="506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ja-JP" altLang="en-US" sz="2800" b="1">
                <a:solidFill>
                  <a:srgbClr val="FFFFFF"/>
                </a:solidFill>
                <a:latin typeface="Arial" pitchFamily="34" charset="0"/>
              </a:rPr>
              <a:t>综合</a:t>
            </a:r>
            <a:endParaRPr lang="en-US" altLang="en-US" sz="2800" b="1">
              <a:solidFill>
                <a:srgbClr val="FFFFFF"/>
              </a:solidFill>
              <a:latin typeface="Arial" pitchFamily="34" charset="0"/>
            </a:endParaRPr>
          </a:p>
        </p:txBody>
      </p:sp>
      <p:sp>
        <p:nvSpPr>
          <p:cNvPr id="43012" name="Text Box 3"/>
          <p:cNvSpPr txBox="1">
            <a:spLocks noChangeArrowheads="1"/>
          </p:cNvSpPr>
          <p:nvPr/>
        </p:nvSpPr>
        <p:spPr bwMode="auto">
          <a:xfrm>
            <a:off x="7993063" y="22860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300</a:t>
            </a:r>
          </a:p>
        </p:txBody>
      </p:sp>
      <p:sp>
        <p:nvSpPr>
          <p:cNvPr id="19461" name="Text Box 5"/>
          <p:cNvSpPr txBox="1">
            <a:spLocks noChangeArrowheads="1"/>
          </p:cNvSpPr>
          <p:nvPr/>
        </p:nvSpPr>
        <p:spPr bwMode="auto">
          <a:xfrm>
            <a:off x="2667000" y="4957763"/>
            <a:ext cx="57150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a:solidFill>
                  <a:srgbClr val="000000"/>
                </a:solidFill>
                <a:latin typeface="Arial" pitchFamily="34" charset="0"/>
                <a:ea typeface="SimSun" pitchFamily="2" charset="-122"/>
              </a:rPr>
              <a:t>7-13		</a:t>
            </a:r>
            <a:r>
              <a:rPr lang="zh-CN" altLang="en-US" sz="2800" b="1">
                <a:solidFill>
                  <a:srgbClr val="000000"/>
                </a:solidFill>
                <a:latin typeface="Arial" pitchFamily="34" charset="0"/>
                <a:ea typeface="SimSun" pitchFamily="2" charset="-122"/>
              </a:rPr>
              <a:t>避免假的老师</a:t>
            </a:r>
            <a:endParaRPr lang="en-US" altLang="zh-CN" sz="2800" b="1">
              <a:solidFill>
                <a:srgbClr val="000000"/>
              </a:solidFill>
              <a:latin typeface="Arial" pitchFamily="34" charset="0"/>
              <a:ea typeface="SimSun" pitchFamily="2" charset="-122"/>
            </a:endParaRPr>
          </a:p>
        </p:txBody>
      </p:sp>
      <p:sp>
        <p:nvSpPr>
          <p:cNvPr id="19462" name="Text Box 6"/>
          <p:cNvSpPr txBox="1">
            <a:spLocks noChangeArrowheads="1"/>
          </p:cNvSpPr>
          <p:nvPr/>
        </p:nvSpPr>
        <p:spPr bwMode="auto">
          <a:xfrm>
            <a:off x="1014413" y="2747963"/>
            <a:ext cx="5310187"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just" eaLnBrk="1" hangingPunct="1"/>
            <a:r>
              <a:rPr lang="en-US" altLang="zh-CN" sz="2800" b="1" dirty="0">
                <a:solidFill>
                  <a:srgbClr val="000000"/>
                </a:solidFill>
                <a:latin typeface="Arial" pitchFamily="34" charset="0"/>
                <a:ea typeface="SimSun" pitchFamily="2" charset="-122"/>
              </a:rPr>
              <a:t>1-6		</a:t>
            </a:r>
            <a:r>
              <a:rPr lang="zh-CN" altLang="en-US" sz="2800" b="1" dirty="0">
                <a:solidFill>
                  <a:srgbClr val="000000"/>
                </a:solidFill>
                <a:latin typeface="Arial" pitchFamily="34" charset="0"/>
                <a:ea typeface="SimSun" pitchFamily="2" charset="-122"/>
              </a:rPr>
              <a:t>援助真实的老师</a:t>
            </a:r>
          </a:p>
        </p:txBody>
      </p:sp>
      <p:sp>
        <p:nvSpPr>
          <p:cNvPr id="43015" name="Text Box 7"/>
          <p:cNvSpPr txBox="1">
            <a:spLocks noChangeArrowheads="1"/>
          </p:cNvSpPr>
          <p:nvPr/>
        </p:nvSpPr>
        <p:spPr bwMode="auto">
          <a:xfrm>
            <a:off x="533400" y="1143000"/>
            <a:ext cx="2667000" cy="528638"/>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zh-CN" altLang="en-US" sz="2800" b="1">
                <a:solidFill>
                  <a:srgbClr val="FFFFFF"/>
                </a:solidFill>
                <a:latin typeface="Arial" pitchFamily="34" charset="0"/>
                <a:ea typeface="SimSun" pitchFamily="2" charset="-122"/>
              </a:rPr>
              <a:t>对爱的极限</a:t>
            </a:r>
            <a:endParaRPr lang="en-US" altLang="zh-CN" sz="2800" b="1">
              <a:solidFill>
                <a:srgbClr val="FFFFFF"/>
              </a:solidFill>
              <a:latin typeface="Arial" pitchFamily="34" charset="0"/>
              <a:ea typeface="SimSun" pitchFamily="2" charset="-122"/>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01390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2139185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借着不帮助</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阻碍福音的人</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活出福音</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Tree>
    <p:extLst>
      <p:ext uri="{BB962C8B-B14F-4D97-AF65-F5344CB8AC3E}">
        <p14:creationId xmlns:p14="http://schemas.microsoft.com/office/powerpoint/2010/main" val="337766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信徒怎么帮助异端</a:t>
            </a:r>
            <a:r>
              <a:rPr lang="en-US" b="1" dirty="0">
                <a:latin typeface="Microsoft YaHei UI" panose="020B0503020204020204" pitchFamily="34" charset="-122"/>
                <a:ea typeface="Microsoft YaHei UI" panose="020B0503020204020204" pitchFamily="34" charset="-122"/>
                <a:cs typeface="Arial" charset="0"/>
              </a:rPr>
              <a:t>?</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鼓励迭代异端</a:t>
            </a:r>
            <a:endParaRPr lang="en-US"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把钱交给邪教 </a:t>
            </a:r>
            <a:r>
              <a:rPr lang="en-US" b="1" dirty="0">
                <a:latin typeface="Microsoft YaHei UI" panose="020B0503020204020204" pitchFamily="34" charset="-122"/>
                <a:ea typeface="Microsoft YaHei UI" panose="020B0503020204020204" pitchFamily="34" charset="-122"/>
                <a:cs typeface="Arial" charset="0"/>
              </a:rPr>
              <a:t>(</a:t>
            </a:r>
            <a:r>
              <a:rPr lang="zh-CN" altLang="en-US" b="1" dirty="0">
                <a:latin typeface="Microsoft YaHei UI" panose="020B0503020204020204" pitchFamily="34" charset="-122"/>
                <a:ea typeface="Microsoft YaHei UI" panose="020B0503020204020204" pitchFamily="34" charset="-122"/>
                <a:cs typeface="Arial" charset="0"/>
              </a:rPr>
              <a:t>视频传道士等</a:t>
            </a:r>
            <a:r>
              <a:rPr lang="en-US" b="1" dirty="0">
                <a:latin typeface="Microsoft YaHei UI" panose="020B0503020204020204" pitchFamily="34" charset="-122"/>
                <a:ea typeface="Microsoft YaHei UI" panose="020B0503020204020204" pitchFamily="34" charset="-122"/>
                <a:cs typeface="Arial" charset="0"/>
              </a:rPr>
              <a:t>)</a:t>
            </a:r>
          </a:p>
          <a:p>
            <a:pPr eaLnBrk="1" hangingPunct="1"/>
            <a:r>
              <a:rPr lang="zh-CN" altLang="en-US" b="1" dirty="0">
                <a:latin typeface="Microsoft YaHei UI" panose="020B0503020204020204" pitchFamily="34" charset="-122"/>
                <a:ea typeface="Microsoft YaHei UI" panose="020B0503020204020204" pitchFamily="34" charset="-122"/>
                <a:cs typeface="Arial" charset="0"/>
              </a:rPr>
              <a:t>买异端的书籍</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观看违背圣经的电影</a:t>
            </a:r>
            <a:endParaRPr lang="en-US" altLang="zh-CN" b="1" dirty="0">
              <a:latin typeface="Microsoft YaHei UI" panose="020B0503020204020204" pitchFamily="34" charset="-122"/>
              <a:ea typeface="Microsoft YaHei UI" panose="020B0503020204020204" pitchFamily="34" charset="-122"/>
              <a:cs typeface="Arial" charset="0"/>
            </a:endParaRPr>
          </a:p>
          <a:p>
            <a:pPr eaLnBrk="1" hangingPunct="1"/>
            <a:r>
              <a:rPr lang="zh-CN" altLang="en-US" b="1" dirty="0">
                <a:latin typeface="Microsoft YaHei UI" panose="020B0503020204020204" pitchFamily="34" charset="-122"/>
                <a:ea typeface="Microsoft YaHei UI" panose="020B0503020204020204" pitchFamily="34" charset="-122"/>
                <a:cs typeface="Arial" charset="0"/>
              </a:rPr>
              <a:t>从假传道士接收文献</a:t>
            </a:r>
            <a:endParaRPr lang="en-US" b="1" dirty="0">
              <a:latin typeface="Microsoft YaHei UI" panose="020B0503020204020204" pitchFamily="34" charset="-122"/>
              <a:ea typeface="Microsoft YaHei UI" panose="020B0503020204020204" pitchFamily="34" charset="-122"/>
              <a:cs typeface="Arial"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Text Box 7"/>
          <p:cNvSpPr txBox="1">
            <a:spLocks noChangeArrowheads="1"/>
          </p:cNvSpPr>
          <p:nvPr/>
        </p:nvSpPr>
        <p:spPr bwMode="auto">
          <a:xfrm>
            <a:off x="8386935" y="44450"/>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89281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界限</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297</a:t>
            </a:r>
          </a:p>
        </p:txBody>
      </p:sp>
    </p:spTree>
    <p:extLst>
      <p:ext uri="{BB962C8B-B14F-4D97-AF65-F5344CB8AC3E}">
        <p14:creationId xmlns:p14="http://schemas.microsoft.com/office/powerpoint/2010/main" val="46655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7600684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32946A"/>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202754" name="Picture 3" descr="I:\DEPTCOMM\Zamcomm\Jody\ChartsEPS\43 copy.jpg"/>
          <p:cNvPicPr>
            <a:picLocks noChangeAspect="1" noChangeArrowheads="1"/>
          </p:cNvPicPr>
          <p:nvPr/>
        </p:nvPicPr>
        <p:blipFill>
          <a:blip r:embed="rId3" cstate="print"/>
          <a:srcRect/>
          <a:stretch>
            <a:fillRect/>
          </a:stretch>
        </p:blipFill>
        <p:spPr bwMode="auto">
          <a:xfrm>
            <a:off x="-3581400" y="1219200"/>
            <a:ext cx="3436937" cy="4038600"/>
          </a:xfrm>
          <a:prstGeom prst="rect">
            <a:avLst/>
          </a:prstGeom>
          <a:noFill/>
          <a:ln w="9525">
            <a:noFill/>
            <a:miter lim="800000"/>
            <a:headEnd/>
            <a:tailEnd/>
          </a:ln>
        </p:spPr>
      </p:pic>
      <p:sp>
        <p:nvSpPr>
          <p:cNvPr id="202755"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algn="ctr"/>
            <a:r>
              <a:rPr lang="en-US" altLang="en-US" sz="1600">
                <a:solidFill>
                  <a:srgbClr val="FFFFFF"/>
                </a:solidFill>
                <a:latin typeface="Arial" pitchFamily="34" charset="0"/>
                <a:ea typeface="ＭＳ Ｐゴシック"/>
                <a:cs typeface="Arial" pitchFamily="34" charset="0"/>
              </a:rPr>
              <a:t>John D. Hannah, </a:t>
            </a:r>
            <a:r>
              <a:rPr lang="en-US" altLang="en-US" sz="1600" i="1">
                <a:solidFill>
                  <a:srgbClr val="FFFFFF"/>
                </a:solidFill>
                <a:latin typeface="Arial" pitchFamily="34" charset="0"/>
                <a:ea typeface="ＭＳ Ｐゴシック"/>
                <a:cs typeface="Arial" pitchFamily="34" charset="0"/>
              </a:rPr>
              <a:t>Charts of Ancient &amp; Medieval Church History</a:t>
            </a:r>
            <a:r>
              <a:rPr lang="en-US" altLang="en-US" sz="1600">
                <a:solidFill>
                  <a:srgbClr val="FFFFFF"/>
                </a:solidFill>
                <a:latin typeface="Arial" pitchFamily="34" charset="0"/>
                <a:ea typeface="ＭＳ Ｐゴシック"/>
                <a:cs typeface="Arial" pitchFamily="34" charset="0"/>
              </a:rPr>
              <a:t> (Grand Rapids: Zondervan, 2001)</a:t>
            </a:r>
          </a:p>
        </p:txBody>
      </p:sp>
      <p:sp>
        <p:nvSpPr>
          <p:cNvPr id="202756" name="Title 1"/>
          <p:cNvSpPr>
            <a:spLocks noGrp="1"/>
          </p:cNvSpPr>
          <p:nvPr>
            <p:ph type="title" idx="4294967295"/>
          </p:nvPr>
        </p:nvSpPr>
        <p:spPr>
          <a:xfrm>
            <a:off x="5334000" y="30163"/>
            <a:ext cx="3833813" cy="2438400"/>
          </a:xfrm>
        </p:spPr>
        <p:txBody>
          <a:bodyPr/>
          <a:lstStyle/>
          <a:p>
            <a:pPr eaLnBrk="1" hangingPunct="1"/>
            <a:r>
              <a:rPr lang="en-US" altLang="en-US" sz="4000" b="0">
                <a:solidFill>
                  <a:srgbClr val="FFFFFF"/>
                </a:solidFill>
                <a:latin typeface="SimSun" pitchFamily="2" charset="-122"/>
                <a:ea typeface="SimSun" pitchFamily="2" charset="-122"/>
                <a:cs typeface="Arial" pitchFamily="34" charset="0"/>
              </a:rPr>
              <a:t> 诺斯底主义：</a:t>
            </a:r>
            <a:br>
              <a:rPr lang="en-US" altLang="en-US" sz="4000" b="0">
                <a:solidFill>
                  <a:srgbClr val="FFFFFF"/>
                </a:solidFill>
                <a:latin typeface="SimSun" pitchFamily="2" charset="-122"/>
                <a:ea typeface="SimSun" pitchFamily="2" charset="-122"/>
                <a:cs typeface="Arial" pitchFamily="34" charset="0"/>
              </a:rPr>
            </a:br>
            <a:r>
              <a:rPr lang="en-US" altLang="en-US" sz="4000" b="0">
                <a:solidFill>
                  <a:srgbClr val="FFFFFF"/>
                </a:solidFill>
                <a:latin typeface="SimSun" pitchFamily="2" charset="-122"/>
                <a:ea typeface="SimSun" pitchFamily="2" charset="-122"/>
                <a:cs typeface="Arial" pitchFamily="34" charset="0"/>
              </a:rPr>
              <a:t>令人困惑的问题</a:t>
            </a:r>
            <a:endParaRPr lang="en-US" sz="4000" b="0">
              <a:solidFill>
                <a:srgbClr val="FFFFFF"/>
              </a:solidFill>
              <a:latin typeface="SimSun" pitchFamily="2" charset="-122"/>
              <a:ea typeface="SimSun" pitchFamily="2" charset="-122"/>
              <a:cs typeface="Arial" pitchFamily="34" charset="0"/>
            </a:endParaRPr>
          </a:p>
        </p:txBody>
      </p:sp>
      <p:sp>
        <p:nvSpPr>
          <p:cNvPr id="7" name="TextBox 6"/>
          <p:cNvSpPr txBox="1"/>
          <p:nvPr/>
        </p:nvSpPr>
        <p:spPr>
          <a:xfrm>
            <a:off x="1447800" y="596205"/>
            <a:ext cx="3886200"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algn="ctr">
              <a:defRPr/>
            </a:pPr>
            <a:r>
              <a:rPr lang="x-none" altLang="en-US" sz="3200" dirty="0">
                <a:solidFill>
                  <a:srgbClr val="000000"/>
                </a:solidFill>
                <a:latin typeface="SimSun" charset="0"/>
                <a:ea typeface="SimSun" charset="0"/>
                <a:cs typeface="SimSun" charset="0"/>
              </a:rPr>
              <a:t>要如何解释创造</a:t>
            </a:r>
          </a:p>
          <a:p>
            <a:pPr algn="ctr">
              <a:defRPr/>
            </a:pPr>
            <a:r>
              <a:rPr lang="x-none" altLang="en-US" sz="3200" dirty="0">
                <a:solidFill>
                  <a:srgbClr val="000000"/>
                </a:solidFill>
                <a:latin typeface="SimSun" charset="0"/>
                <a:ea typeface="SimSun" charset="0"/>
                <a:cs typeface="SimSun" charset="0"/>
              </a:rPr>
              <a:t>的存在？</a:t>
            </a:r>
            <a:endParaRPr lang="en-US" sz="3200" dirty="0">
              <a:solidFill>
                <a:srgbClr val="000000"/>
              </a:solidFill>
              <a:latin typeface="SimSun" charset="0"/>
              <a:ea typeface="SimSun" charset="0"/>
              <a:cs typeface="SimSun" charset="0"/>
            </a:endParaRPr>
          </a:p>
        </p:txBody>
      </p:sp>
      <p:sp>
        <p:nvSpPr>
          <p:cNvPr id="8" name="TextBox 7"/>
          <p:cNvSpPr txBox="1"/>
          <p:nvPr/>
        </p:nvSpPr>
        <p:spPr>
          <a:xfrm>
            <a:off x="4533900" y="4603348"/>
            <a:ext cx="3576404" cy="1087796"/>
          </a:xfrm>
          <a:prstGeom prst="rect">
            <a:avLst/>
          </a:prstGeom>
          <a:solidFill>
            <a:schemeClr val="bg1"/>
          </a:solidFill>
          <a:effectLst>
            <a:glow rad="228600">
              <a:schemeClr val="accent1">
                <a:satMod val="175000"/>
                <a:alpha val="40000"/>
              </a:schemeClr>
            </a:glow>
          </a:effectLst>
        </p:spPr>
        <p:txBody>
          <a:bodyPr lIns="91425" tIns="45713" rIns="91425" bIns="45713">
            <a:spAutoFit/>
          </a:bodyPr>
          <a:lstStyle/>
          <a:p>
            <a:pPr algn="ctr">
              <a:defRPr/>
            </a:pPr>
            <a:r>
              <a:rPr lang="x-none" altLang="en-US" sz="3200" dirty="0">
                <a:solidFill>
                  <a:srgbClr val="000000"/>
                </a:solidFill>
                <a:latin typeface="SimSun" charset="0"/>
                <a:ea typeface="SimSun" charset="0"/>
                <a:cs typeface="SimSun" charset="0"/>
              </a:rPr>
              <a:t>圣洁的神怎么能创造有罪恶的宇宙？</a:t>
            </a:r>
            <a:endParaRPr lang="en-US" sz="3200" dirty="0">
              <a:solidFill>
                <a:srgbClr val="000000"/>
              </a:solidFill>
              <a:latin typeface="SimSun" charset="0"/>
              <a:ea typeface="SimSun" charset="0"/>
              <a:cs typeface="SimSun" charset="0"/>
            </a:endParaRPr>
          </a:p>
        </p:txBody>
      </p:sp>
      <p:sp>
        <p:nvSpPr>
          <p:cNvPr id="9" name="TextBox 8"/>
          <p:cNvSpPr txBox="1"/>
          <p:nvPr/>
        </p:nvSpPr>
        <p:spPr>
          <a:xfrm>
            <a:off x="3124201" y="2562138"/>
            <a:ext cx="3352800" cy="1200329"/>
          </a:xfrm>
          <a:prstGeom prst="rect">
            <a:avLst/>
          </a:prstGeom>
          <a:solidFill>
            <a:schemeClr val="tx1"/>
          </a:solidFill>
          <a:effectLst>
            <a:glow rad="228600">
              <a:schemeClr val="accent1">
                <a:satMod val="175000"/>
                <a:alpha val="40000"/>
              </a:schemeClr>
            </a:glow>
          </a:effectLst>
        </p:spPr>
        <p:txBody>
          <a:bodyPr lIns="91425" tIns="45713" rIns="91425" bIns="45713">
            <a:spAutoFit/>
          </a:bodyPr>
          <a:lstStyle/>
          <a:p>
            <a:pPr algn="ctr">
              <a:defRPr/>
            </a:pPr>
            <a:r>
              <a:rPr lang="x-none" altLang="en-US" sz="3600" dirty="0">
                <a:solidFill>
                  <a:srgbClr val="FFFFFF"/>
                </a:solidFill>
                <a:latin typeface="SimSun" charset="0"/>
                <a:ea typeface="SimSun" charset="0"/>
                <a:cs typeface="SimSun" charset="0"/>
              </a:rPr>
              <a:t>什么是罪恶的起源？</a:t>
            </a:r>
            <a:endParaRPr lang="en-US" sz="3600" dirty="0">
              <a:solidFill>
                <a:srgbClr val="FFFFFF"/>
              </a:solidFill>
              <a:latin typeface="SimSun" charset="0"/>
              <a:ea typeface="SimSun" charset="0"/>
              <a:cs typeface="SimSun" charset="0"/>
            </a:endParaRPr>
          </a:p>
        </p:txBody>
      </p:sp>
      <p:sp>
        <p:nvSpPr>
          <p:cNvPr id="202766" name="TextBox 9"/>
          <p:cNvSpPr txBox="1">
            <a:spLocks noChangeArrowheads="1"/>
          </p:cNvSpPr>
          <p:nvPr/>
        </p:nvSpPr>
        <p:spPr bwMode="auto">
          <a:xfrm>
            <a:off x="3962400" y="6096000"/>
            <a:ext cx="1143000" cy="338138"/>
          </a:xfrm>
          <a:prstGeom prst="rect">
            <a:avLst/>
          </a:prstGeom>
          <a:solidFill>
            <a:srgbClr val="000000"/>
          </a:solidFill>
          <a:ln w="9525">
            <a:noFill/>
            <a:miter lim="800000"/>
            <a:headEnd/>
            <a:tailEnd/>
          </a:ln>
        </p:spPr>
        <p:txBody>
          <a:bodyPr lIns="91425" tIns="45713" rIns="91425" bIns="45713">
            <a:spAutoFit/>
          </a:bodyPr>
          <a:lstStyle/>
          <a:p>
            <a:pPr algn="ctr"/>
            <a:r>
              <a:rPr lang="en-US" altLang="en-US" sz="1600" b="1">
                <a:solidFill>
                  <a:srgbClr val="FFFFFF"/>
                </a:solidFill>
                <a:latin typeface="Arial" pitchFamily="34" charset="0"/>
                <a:ea typeface="ＭＳ Ｐゴシック"/>
                <a:cs typeface="Arial" pitchFamily="34" charset="0"/>
              </a:rPr>
              <a:t>图 43</a:t>
            </a:r>
          </a:p>
        </p:txBody>
      </p:sp>
      <p:sp>
        <p:nvSpPr>
          <p:cNvPr id="152591"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153a</a:t>
            </a:r>
            <a:endParaRPr lang="en-US" altLang="en-US" sz="1800" b="0">
              <a:solidFill>
                <a:srgbClr val="FFFFFF"/>
              </a:solidFill>
            </a:endParaRPr>
          </a:p>
        </p:txBody>
      </p:sp>
    </p:spTree>
    <p:extLst>
      <p:ext uri="{BB962C8B-B14F-4D97-AF65-F5344CB8AC3E}">
        <p14:creationId xmlns:p14="http://schemas.microsoft.com/office/powerpoint/2010/main" val="976547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14" descr="earth middle east.jpg"/>
          <p:cNvPicPr>
            <a:picLocks noChangeAspect="1"/>
          </p:cNvPicPr>
          <p:nvPr/>
        </p:nvPicPr>
        <p:blipFill>
          <a:blip r:embed="rId3" cstate="print"/>
          <a:srcRect b="50000"/>
          <a:stretch>
            <a:fillRect/>
          </a:stretch>
        </p:blipFill>
        <p:spPr bwMode="auto">
          <a:xfrm>
            <a:off x="2438401" y="3962400"/>
            <a:ext cx="4267200" cy="2133600"/>
          </a:xfrm>
          <a:prstGeom prst="rect">
            <a:avLst/>
          </a:prstGeom>
          <a:noFill/>
          <a:ln w="9525">
            <a:noFill/>
            <a:miter lim="800000"/>
            <a:headEnd/>
            <a:tailEnd/>
          </a:ln>
        </p:spPr>
      </p:pic>
      <p:pic>
        <p:nvPicPr>
          <p:cNvPr id="203779" name="Picture 3" descr="I:\DEPTCOMM\Zamcomm\Jody\ChartsEPS\44copy.jpg"/>
          <p:cNvPicPr>
            <a:picLocks noChangeAspect="1" noChangeArrowheads="1"/>
          </p:cNvPicPr>
          <p:nvPr/>
        </p:nvPicPr>
        <p:blipFill>
          <a:blip r:embed="rId4" cstate="print"/>
          <a:srcRect/>
          <a:stretch>
            <a:fillRect/>
          </a:stretch>
        </p:blipFill>
        <p:spPr bwMode="auto">
          <a:xfrm>
            <a:off x="-4419600" y="1066801"/>
            <a:ext cx="4343400" cy="4495800"/>
          </a:xfrm>
          <a:prstGeom prst="rect">
            <a:avLst/>
          </a:prstGeom>
          <a:noFill/>
          <a:ln w="9525">
            <a:noFill/>
            <a:miter lim="800000"/>
            <a:headEnd/>
            <a:tailEnd/>
          </a:ln>
        </p:spPr>
      </p:pic>
      <p:sp>
        <p:nvSpPr>
          <p:cNvPr id="203780" name="Title 1"/>
          <p:cNvSpPr>
            <a:spLocks noGrp="1"/>
          </p:cNvSpPr>
          <p:nvPr>
            <p:ph type="title" idx="4294967295"/>
          </p:nvPr>
        </p:nvSpPr>
        <p:spPr>
          <a:xfrm>
            <a:off x="0" y="152400"/>
            <a:ext cx="9144000" cy="914400"/>
          </a:xfrm>
        </p:spPr>
        <p:txBody>
          <a:bodyPr/>
          <a:lstStyle/>
          <a:p>
            <a:pPr eaLnBrk="1" hangingPunct="1"/>
            <a:r>
              <a:rPr lang="en-US" altLang="en-US" sz="3600">
                <a:solidFill>
                  <a:schemeClr val="bg1"/>
                </a:solidFill>
                <a:latin typeface="SimSun" pitchFamily="2" charset="-122"/>
                <a:ea typeface="SimSun" pitchFamily="2" charset="-122"/>
                <a:cs typeface="Arial" pitchFamily="34" charset="0"/>
              </a:rPr>
              <a:t>诺斯底主义的重要组成部分</a:t>
            </a:r>
            <a:endParaRPr lang="en-US" sz="3600">
              <a:solidFill>
                <a:schemeClr val="bg1"/>
              </a:solidFill>
              <a:latin typeface="SimSun" pitchFamily="2" charset="-122"/>
              <a:ea typeface="SimSun" pitchFamily="2" charset="-122"/>
              <a:cs typeface="Arial" pitchFamily="34" charset="0"/>
            </a:endParaRPr>
          </a:p>
        </p:txBody>
      </p:sp>
      <p:sp>
        <p:nvSpPr>
          <p:cNvPr id="203781"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algn="ctr"/>
            <a:r>
              <a:rPr lang="en-US" altLang="en-US" sz="1600">
                <a:solidFill>
                  <a:srgbClr val="FFFFFF"/>
                </a:solidFill>
                <a:latin typeface="Arial" pitchFamily="34" charset="0"/>
                <a:ea typeface="ＭＳ Ｐゴシック"/>
                <a:cs typeface="Arial" pitchFamily="34" charset="0"/>
              </a:rPr>
              <a:t>John D. Hannah, </a:t>
            </a:r>
            <a:r>
              <a:rPr lang="en-US" altLang="en-US" sz="1600" i="1">
                <a:solidFill>
                  <a:srgbClr val="FFFFFF"/>
                </a:solidFill>
                <a:latin typeface="Arial" pitchFamily="34" charset="0"/>
                <a:ea typeface="ＭＳ Ｐゴシック"/>
                <a:cs typeface="Arial" pitchFamily="34" charset="0"/>
              </a:rPr>
              <a:t>Charts of Ancient &amp; Medieval Church History</a:t>
            </a:r>
            <a:r>
              <a:rPr lang="en-US" altLang="en-US" sz="1600">
                <a:solidFill>
                  <a:srgbClr val="FFFFFF"/>
                </a:solidFill>
                <a:latin typeface="Arial" pitchFamily="34" charset="0"/>
                <a:ea typeface="ＭＳ Ｐゴシック"/>
                <a:cs typeface="Arial" pitchFamily="34" charset="0"/>
              </a:rPr>
              <a:t> (Grand Rapids: Zondervan, 2001)</a:t>
            </a:r>
          </a:p>
        </p:txBody>
      </p:sp>
      <p:sp>
        <p:nvSpPr>
          <p:cNvPr id="203782" name="TextBox 7"/>
          <p:cNvSpPr txBox="1">
            <a:spLocks noChangeArrowheads="1"/>
          </p:cNvSpPr>
          <p:nvPr/>
        </p:nvSpPr>
        <p:spPr bwMode="auto">
          <a:xfrm>
            <a:off x="1714500" y="4114803"/>
            <a:ext cx="1409700" cy="523875"/>
          </a:xfrm>
          <a:prstGeom prst="rect">
            <a:avLst/>
          </a:prstGeom>
          <a:noFill/>
          <a:ln w="9525">
            <a:noFill/>
            <a:miter lim="800000"/>
            <a:headEnd/>
            <a:tailEnd/>
          </a:ln>
        </p:spPr>
        <p:txBody>
          <a:bodyPr lIns="91425" tIns="45713" rIns="91425" bIns="45713">
            <a:spAutoFit/>
          </a:bodyPr>
          <a:lstStyle/>
          <a:p>
            <a:pPr algn="r"/>
            <a:r>
              <a:rPr lang="en-US" altLang="en-US" sz="2800" b="1">
                <a:solidFill>
                  <a:srgbClr val="FFFFFF"/>
                </a:solidFill>
                <a:latin typeface="Arial" pitchFamily="34" charset="0"/>
                <a:ea typeface="ＭＳ Ｐゴシック"/>
                <a:cs typeface="Arial" pitchFamily="34" charset="0"/>
              </a:rPr>
              <a:t>世界</a:t>
            </a:r>
          </a:p>
        </p:txBody>
      </p:sp>
      <p:sp>
        <p:nvSpPr>
          <p:cNvPr id="10" name="TextBox 9"/>
          <p:cNvSpPr txBox="1">
            <a:spLocks noChangeArrowheads="1"/>
          </p:cNvSpPr>
          <p:nvPr/>
        </p:nvSpPr>
        <p:spPr bwMode="auto">
          <a:xfrm>
            <a:off x="3505200" y="3590928"/>
            <a:ext cx="2209800" cy="523875"/>
          </a:xfrm>
          <a:prstGeom prst="rect">
            <a:avLst/>
          </a:prstGeom>
          <a:noFill/>
          <a:ln w="9525">
            <a:noFill/>
            <a:miter lim="800000"/>
            <a:headEnd/>
            <a:tailEnd/>
          </a:ln>
        </p:spPr>
        <p:txBody>
          <a:bodyPr lIns="91425" tIns="45713" rIns="91425" bIns="45713">
            <a:spAutoFit/>
          </a:bodyPr>
          <a:lstStyle/>
          <a:p>
            <a:pPr algn="ctr"/>
            <a:r>
              <a:rPr lang="en-US" altLang="en-US" sz="2800" b="1">
                <a:solidFill>
                  <a:srgbClr val="FFFFFF"/>
                </a:solidFill>
                <a:latin typeface="Arial" pitchFamily="34" charset="0"/>
                <a:ea typeface="ＭＳ Ｐゴシック"/>
                <a:cs typeface="Arial" pitchFamily="34" charset="0"/>
              </a:rPr>
              <a:t>造物主</a:t>
            </a:r>
          </a:p>
        </p:txBody>
      </p:sp>
      <p:sp>
        <p:nvSpPr>
          <p:cNvPr id="203784" name="TextBox 10"/>
          <p:cNvSpPr txBox="1">
            <a:spLocks noChangeArrowheads="1"/>
          </p:cNvSpPr>
          <p:nvPr/>
        </p:nvSpPr>
        <p:spPr bwMode="auto">
          <a:xfrm>
            <a:off x="3962400" y="6248401"/>
            <a:ext cx="1143000" cy="338138"/>
          </a:xfrm>
          <a:prstGeom prst="rect">
            <a:avLst/>
          </a:prstGeom>
          <a:noFill/>
          <a:ln w="9525">
            <a:noFill/>
            <a:miter lim="800000"/>
            <a:headEnd/>
            <a:tailEnd/>
          </a:ln>
        </p:spPr>
        <p:txBody>
          <a:bodyPr lIns="91425" tIns="45713" rIns="91425" bIns="45713">
            <a:spAutoFit/>
          </a:bodyPr>
          <a:lstStyle/>
          <a:p>
            <a:pPr algn="ctr"/>
            <a:r>
              <a:rPr lang="en-US" altLang="en-US" sz="1600" b="1">
                <a:solidFill>
                  <a:srgbClr val="FFFFFF"/>
                </a:solidFill>
                <a:latin typeface="Arial" pitchFamily="34" charset="0"/>
                <a:ea typeface="ＭＳ Ｐゴシック"/>
                <a:cs typeface="Arial" pitchFamily="34" charset="0"/>
              </a:rPr>
              <a:t>图 44</a:t>
            </a:r>
          </a:p>
        </p:txBody>
      </p:sp>
      <p:sp>
        <p:nvSpPr>
          <p:cNvPr id="203785" name="TextBox 11"/>
          <p:cNvSpPr txBox="1">
            <a:spLocks noChangeArrowheads="1"/>
          </p:cNvSpPr>
          <p:nvPr/>
        </p:nvSpPr>
        <p:spPr bwMode="auto">
          <a:xfrm>
            <a:off x="6019800" y="4114803"/>
            <a:ext cx="1409700" cy="523875"/>
          </a:xfrm>
          <a:prstGeom prst="rect">
            <a:avLst/>
          </a:prstGeom>
          <a:noFill/>
          <a:ln w="9525">
            <a:noFill/>
            <a:miter lim="800000"/>
            <a:headEnd/>
            <a:tailEnd/>
          </a:ln>
        </p:spPr>
        <p:txBody>
          <a:bodyPr lIns="91425" tIns="45713" rIns="91425" bIns="45713">
            <a:spAutoFit/>
          </a:bodyPr>
          <a:lstStyle/>
          <a:p>
            <a:r>
              <a:rPr lang="en-US" altLang="en-US" sz="2800" b="1">
                <a:solidFill>
                  <a:srgbClr val="FFFFFF"/>
                </a:solidFill>
                <a:latin typeface="Arial" pitchFamily="34" charset="0"/>
                <a:ea typeface="ＭＳ Ｐゴシック"/>
                <a:cs typeface="Arial" pitchFamily="34" charset="0"/>
              </a:rPr>
              <a:t>人</a:t>
            </a:r>
          </a:p>
        </p:txBody>
      </p:sp>
      <p:sp>
        <p:nvSpPr>
          <p:cNvPr id="14" name="TextBox 13"/>
          <p:cNvSpPr txBox="1">
            <a:spLocks noChangeArrowheads="1"/>
          </p:cNvSpPr>
          <p:nvPr/>
        </p:nvSpPr>
        <p:spPr bwMode="auto">
          <a:xfrm>
            <a:off x="611188" y="1636716"/>
            <a:ext cx="3816350" cy="585787"/>
          </a:xfrm>
          <a:prstGeom prst="rect">
            <a:avLst/>
          </a:prstGeom>
          <a:noFill/>
          <a:ln w="9525">
            <a:noFill/>
            <a:miter lim="800000"/>
            <a:headEnd/>
            <a:tailEnd/>
          </a:ln>
        </p:spPr>
        <p:txBody>
          <a:bodyPr lIns="91425" tIns="45713" rIns="91425" bIns="45713">
            <a:spAutoFit/>
          </a:bodyPr>
          <a:lstStyle/>
          <a:p>
            <a:r>
              <a:rPr lang="en-US" altLang="en-US" sz="3200" b="1" i="1">
                <a:solidFill>
                  <a:srgbClr val="FFFFFF"/>
                </a:solidFill>
                <a:latin typeface="SimSun" pitchFamily="2" charset="-122"/>
                <a:ea typeface="SimSun" pitchFamily="2" charset="-122"/>
              </a:rPr>
              <a:t>(1) 二元论</a:t>
            </a:r>
          </a:p>
        </p:txBody>
      </p:sp>
      <p:sp>
        <p:nvSpPr>
          <p:cNvPr id="16" name="TextBox 15"/>
          <p:cNvSpPr txBox="1">
            <a:spLocks noChangeArrowheads="1"/>
          </p:cNvSpPr>
          <p:nvPr/>
        </p:nvSpPr>
        <p:spPr bwMode="auto">
          <a:xfrm>
            <a:off x="611191" y="2132016"/>
            <a:ext cx="4103687" cy="585787"/>
          </a:xfrm>
          <a:prstGeom prst="rect">
            <a:avLst/>
          </a:prstGeom>
          <a:noFill/>
          <a:ln w="9525">
            <a:noFill/>
            <a:miter lim="800000"/>
            <a:headEnd/>
            <a:tailEnd/>
          </a:ln>
        </p:spPr>
        <p:txBody>
          <a:bodyPr lIns="91425" tIns="45713" rIns="91425" bIns="45713">
            <a:spAutoFit/>
          </a:bodyPr>
          <a:lstStyle/>
          <a:p>
            <a:r>
              <a:rPr lang="en-US" altLang="en-US" sz="3200" b="1" i="1">
                <a:solidFill>
                  <a:srgbClr val="FFFFFF"/>
                </a:solidFill>
                <a:latin typeface="SimSun" pitchFamily="2" charset="-122"/>
                <a:ea typeface="SimSun" pitchFamily="2" charset="-122"/>
              </a:rPr>
              <a:t>(2) 放射物</a:t>
            </a:r>
          </a:p>
        </p:txBody>
      </p:sp>
      <p:sp>
        <p:nvSpPr>
          <p:cNvPr id="17" name="TextBox 16"/>
          <p:cNvSpPr txBox="1">
            <a:spLocks noChangeArrowheads="1"/>
          </p:cNvSpPr>
          <p:nvPr/>
        </p:nvSpPr>
        <p:spPr bwMode="auto">
          <a:xfrm>
            <a:off x="611189" y="2627316"/>
            <a:ext cx="4441825" cy="585787"/>
          </a:xfrm>
          <a:prstGeom prst="rect">
            <a:avLst/>
          </a:prstGeom>
          <a:noFill/>
          <a:ln w="9525">
            <a:noFill/>
            <a:miter lim="800000"/>
            <a:headEnd/>
            <a:tailEnd/>
          </a:ln>
        </p:spPr>
        <p:txBody>
          <a:bodyPr lIns="91425" tIns="45713" rIns="91425" bIns="45713">
            <a:spAutoFit/>
          </a:bodyPr>
          <a:lstStyle/>
          <a:p>
            <a:r>
              <a:rPr lang="en-US" altLang="en-US" sz="3200" b="1" i="1">
                <a:solidFill>
                  <a:srgbClr val="FFFFFF"/>
                </a:solidFill>
                <a:latin typeface="SimSun" pitchFamily="2" charset="-122"/>
                <a:ea typeface="SimSun" pitchFamily="2" charset="-122"/>
              </a:rPr>
              <a:t>(3) 知识</a:t>
            </a:r>
          </a:p>
        </p:txBody>
      </p:sp>
      <p:sp>
        <p:nvSpPr>
          <p:cNvPr id="203789" name="TextBox 12"/>
          <p:cNvSpPr txBox="1">
            <a:spLocks noChangeAspect="1"/>
          </p:cNvSpPr>
          <p:nvPr/>
        </p:nvSpPr>
        <p:spPr bwMode="auto">
          <a:xfrm>
            <a:off x="4495800" y="1281113"/>
            <a:ext cx="3886200" cy="1755775"/>
          </a:xfrm>
          <a:prstGeom prst="rect">
            <a:avLst/>
          </a:prstGeom>
          <a:noFill/>
          <a:ln w="9525">
            <a:noFill/>
            <a:miter lim="800000"/>
            <a:headEnd/>
            <a:tailEnd/>
          </a:ln>
        </p:spPr>
        <p:txBody>
          <a:bodyPr lIns="91425" tIns="45713" rIns="91425" bIns="45713" anchor="ctr">
            <a:spAutoFit/>
          </a:bodyPr>
          <a:lstStyle/>
          <a:p>
            <a:pPr algn="ctr"/>
            <a:r>
              <a:rPr lang="en-US" altLang="en-US" sz="3600">
                <a:solidFill>
                  <a:srgbClr val="FFFFFF"/>
                </a:solidFill>
                <a:latin typeface="SimSun" pitchFamily="2" charset="-122"/>
                <a:ea typeface="SimSun" pitchFamily="2" charset="-122"/>
              </a:rPr>
              <a:t>神</a:t>
            </a:r>
            <a:br>
              <a:rPr lang="en-US" altLang="en-US" sz="3600">
                <a:solidFill>
                  <a:srgbClr val="FFFFFF"/>
                </a:solidFill>
                <a:latin typeface="SimSun" pitchFamily="2" charset="-122"/>
                <a:ea typeface="SimSun" pitchFamily="2" charset="-122"/>
              </a:rPr>
            </a:br>
            <a:r>
              <a:rPr lang="en-US" altLang="en-US" sz="3600">
                <a:solidFill>
                  <a:srgbClr val="FFFFFF"/>
                </a:solidFill>
                <a:latin typeface="SimSun" pitchFamily="2" charset="-122"/>
                <a:ea typeface="SimSun" pitchFamily="2" charset="-122"/>
              </a:rPr>
              <a:t>（纯洁的灵）</a:t>
            </a:r>
          </a:p>
          <a:p>
            <a:pPr algn="ctr"/>
            <a:endParaRPr lang="en-US" altLang="en-US" sz="3600">
              <a:solidFill>
                <a:srgbClr val="FFFFFF"/>
              </a:solidFill>
              <a:latin typeface="SimSun" pitchFamily="2" charset="-122"/>
              <a:ea typeface="SimSun" pitchFamily="2" charset="-122"/>
            </a:endParaRPr>
          </a:p>
        </p:txBody>
      </p:sp>
      <p:sp>
        <p:nvSpPr>
          <p:cNvPr id="153614" name="Text Box 7"/>
          <p:cNvSpPr txBox="1">
            <a:spLocks noChangeArrowheads="1"/>
          </p:cNvSpPr>
          <p:nvPr/>
        </p:nvSpPr>
        <p:spPr bwMode="auto">
          <a:xfrm>
            <a:off x="8243888" y="1"/>
            <a:ext cx="885825"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153b</a:t>
            </a:r>
            <a:endParaRPr lang="en-US" altLang="en-US" sz="1800" b="0">
              <a:solidFill>
                <a:srgbClr val="FFFFFF"/>
              </a:solidFill>
            </a:endParaRPr>
          </a:p>
        </p:txBody>
      </p:sp>
    </p:spTree>
    <p:extLst>
      <p:ext uri="{BB962C8B-B14F-4D97-AF65-F5344CB8AC3E}">
        <p14:creationId xmlns:p14="http://schemas.microsoft.com/office/powerpoint/2010/main" val="3399416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Text Box 3"/>
          <p:cNvSpPr txBox="1">
            <a:spLocks noChangeArrowheads="1"/>
          </p:cNvSpPr>
          <p:nvPr/>
        </p:nvSpPr>
        <p:spPr bwMode="auto">
          <a:xfrm>
            <a:off x="0" y="6521450"/>
            <a:ext cx="9144000" cy="341198"/>
          </a:xfrm>
          <a:prstGeom prst="rect">
            <a:avLst/>
          </a:prstGeom>
          <a:noFill/>
          <a:ln w="9525">
            <a:noFill/>
            <a:miter lim="800000"/>
            <a:headEnd/>
            <a:tailEnd/>
          </a:ln>
        </p:spPr>
        <p:txBody>
          <a:bodyPr lIns="91425" tIns="45713" rIns="91425" bIns="45713">
            <a:spAutoFit/>
          </a:bodyPr>
          <a:lstStyle/>
          <a:p>
            <a:pPr algn="ctr"/>
            <a:r>
              <a:rPr lang="en-US" altLang="en-US" sz="1600">
                <a:solidFill>
                  <a:srgbClr val="808080"/>
                </a:solidFill>
                <a:latin typeface="Arial" pitchFamily="34" charset="0"/>
                <a:ea typeface="ＭＳ Ｐゴシック"/>
                <a:cs typeface="Arial" pitchFamily="34" charset="0"/>
              </a:rPr>
              <a:t>John D. Hannah, </a:t>
            </a:r>
            <a:r>
              <a:rPr lang="en-US" altLang="en-US" sz="1600" i="1">
                <a:solidFill>
                  <a:srgbClr val="808080"/>
                </a:solidFill>
                <a:latin typeface="Arial" pitchFamily="34" charset="0"/>
                <a:ea typeface="ＭＳ Ｐゴシック"/>
                <a:cs typeface="Arial" pitchFamily="34" charset="0"/>
              </a:rPr>
              <a:t>Charts of Ancient &amp; Medieval Church History</a:t>
            </a:r>
            <a:r>
              <a:rPr lang="en-US" altLang="en-US" sz="1600">
                <a:solidFill>
                  <a:srgbClr val="808080"/>
                </a:solidFill>
                <a:latin typeface="Arial" pitchFamily="34" charset="0"/>
                <a:ea typeface="ＭＳ Ｐゴシック"/>
                <a:cs typeface="Arial" pitchFamily="34"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x-none" altLang="en-US" sz="3600" dirty="0">
                <a:solidFill>
                  <a:srgbClr val="FFFFFF"/>
                </a:solidFill>
                <a:effectLst>
                  <a:outerShdw blurRad="38100" dist="38100" dir="2700000" algn="tl">
                    <a:srgbClr val="000000"/>
                  </a:outerShdw>
                </a:effectLst>
                <a:latin typeface="SimSun" charset="0"/>
                <a:ea typeface="SimSun" charset="0"/>
                <a:cs typeface="SimSun" charset="0"/>
              </a:rPr>
              <a:t>诺斯底主义对于救赎的概念</a:t>
            </a:r>
            <a:endParaRPr lang="en-US" altLang="en-US" sz="3600" dirty="0">
              <a:solidFill>
                <a:srgbClr val="FFFFFF"/>
              </a:solidFill>
              <a:effectLst>
                <a:outerShdw blurRad="38100" dist="38100" dir="2700000" algn="tl">
                  <a:srgbClr val="000000"/>
                </a:outerShdw>
              </a:effectLst>
              <a:latin typeface="SimSun" charset="0"/>
              <a:ea typeface="SimSun" charset="0"/>
              <a:cs typeface="SimSun" charset="0"/>
            </a:endParaRPr>
          </a:p>
        </p:txBody>
      </p:sp>
      <p:sp>
        <p:nvSpPr>
          <p:cNvPr id="6" name="TextBox 5"/>
          <p:cNvSpPr txBox="1">
            <a:spLocks noChangeArrowheads="1"/>
          </p:cNvSpPr>
          <p:nvPr/>
        </p:nvSpPr>
        <p:spPr bwMode="auto">
          <a:xfrm>
            <a:off x="5264150" y="1143000"/>
            <a:ext cx="838200" cy="400050"/>
          </a:xfrm>
          <a:prstGeom prst="rect">
            <a:avLst/>
          </a:prstGeom>
          <a:noFill/>
          <a:ln w="9525">
            <a:noFill/>
            <a:miter lim="800000"/>
            <a:headEnd/>
            <a:tailEnd/>
          </a:ln>
        </p:spPr>
        <p:txBody>
          <a:bodyPr lIns="91425" tIns="45713" rIns="91425" bIns="45713">
            <a:spAutoFit/>
          </a:bodyPr>
          <a:lstStyle/>
          <a:p>
            <a:pPr algn="ctr"/>
            <a:r>
              <a:rPr lang="en-US" altLang="en-US" sz="2000" b="1">
                <a:solidFill>
                  <a:srgbClr val="FFFFFF"/>
                </a:solidFill>
                <a:latin typeface="Arial" pitchFamily="34" charset="0"/>
                <a:ea typeface="ＭＳ Ｐゴシック"/>
                <a:cs typeface="Arial" pitchFamily="34" charset="0"/>
              </a:rPr>
              <a:t>灵</a:t>
            </a:r>
          </a:p>
        </p:txBody>
      </p:sp>
      <p:sp>
        <p:nvSpPr>
          <p:cNvPr id="8" name="TextBox 7"/>
          <p:cNvSpPr txBox="1">
            <a:spLocks noChangeArrowheads="1"/>
          </p:cNvSpPr>
          <p:nvPr/>
        </p:nvSpPr>
        <p:spPr bwMode="auto">
          <a:xfrm>
            <a:off x="5264150" y="1600200"/>
            <a:ext cx="838200" cy="400050"/>
          </a:xfrm>
          <a:prstGeom prst="rect">
            <a:avLst/>
          </a:prstGeom>
          <a:noFill/>
          <a:ln w="9525">
            <a:noFill/>
            <a:miter lim="800000"/>
            <a:headEnd/>
            <a:tailEnd/>
          </a:ln>
        </p:spPr>
        <p:txBody>
          <a:bodyPr lIns="91425" tIns="45713" rIns="91425" bIns="45713">
            <a:spAutoFit/>
          </a:bodyPr>
          <a:lstStyle/>
          <a:p>
            <a:pPr algn="ctr"/>
            <a:r>
              <a:rPr lang="en-US" altLang="en-US" sz="2000" b="1">
                <a:solidFill>
                  <a:srgbClr val="FFFFFF"/>
                </a:solidFill>
                <a:latin typeface="Arial" pitchFamily="34" charset="0"/>
                <a:ea typeface="ＭＳ Ｐゴシック"/>
                <a:cs typeface="Arial" pitchFamily="34" charset="0"/>
              </a:rPr>
              <a:t>魂</a:t>
            </a:r>
          </a:p>
        </p:txBody>
      </p:sp>
      <p:sp>
        <p:nvSpPr>
          <p:cNvPr id="9" name="TextBox 8"/>
          <p:cNvSpPr txBox="1">
            <a:spLocks noChangeArrowheads="1"/>
          </p:cNvSpPr>
          <p:nvPr/>
        </p:nvSpPr>
        <p:spPr bwMode="auto">
          <a:xfrm>
            <a:off x="5264150" y="1981200"/>
            <a:ext cx="838200" cy="400050"/>
          </a:xfrm>
          <a:prstGeom prst="rect">
            <a:avLst/>
          </a:prstGeom>
          <a:noFill/>
          <a:ln w="9525">
            <a:noFill/>
            <a:miter lim="800000"/>
            <a:headEnd/>
            <a:tailEnd/>
          </a:ln>
        </p:spPr>
        <p:txBody>
          <a:bodyPr lIns="91425" tIns="45713" rIns="91425" bIns="45713">
            <a:spAutoFit/>
          </a:bodyPr>
          <a:lstStyle/>
          <a:p>
            <a:pPr algn="ctr"/>
            <a:r>
              <a:rPr lang="en-US" altLang="en-US" sz="2000" b="1">
                <a:solidFill>
                  <a:srgbClr val="FFFFFF"/>
                </a:solidFill>
                <a:latin typeface="Arial" pitchFamily="34" charset="0"/>
                <a:ea typeface="ＭＳ Ｐゴシック"/>
                <a:cs typeface="Arial" pitchFamily="34" charset="0"/>
              </a:rPr>
              <a:t>肌体</a:t>
            </a:r>
          </a:p>
        </p:txBody>
      </p:sp>
      <p:sp>
        <p:nvSpPr>
          <p:cNvPr id="11" name="TextBox 10"/>
          <p:cNvSpPr txBox="1">
            <a:spLocks noChangeAspect="1"/>
          </p:cNvSpPr>
          <p:nvPr/>
        </p:nvSpPr>
        <p:spPr>
          <a:xfrm>
            <a:off x="1600200" y="1653459"/>
            <a:ext cx="1856998" cy="2246769"/>
          </a:xfrm>
          <a:prstGeom prst="rect">
            <a:avLst/>
          </a:prstGeom>
          <a:solidFill>
            <a:srgbClr val="FFFFFF"/>
          </a:solidFill>
          <a:effectLst>
            <a:glow rad="228600">
              <a:schemeClr val="accent1">
                <a:satMod val="175000"/>
                <a:alpha val="40000"/>
              </a:schemeClr>
            </a:glow>
          </a:effectLst>
        </p:spPr>
        <p:txBody>
          <a:bodyPr lIns="91425" tIns="45713" rIns="91425" bIns="45713" anchor="ct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endParaRPr lang="en-US" altLang="en-US" sz="2800" dirty="0">
              <a:solidFill>
                <a:srgbClr val="2D2DB9"/>
              </a:solidFill>
              <a:latin typeface="Bradley Hand ITC TT-Bold" pitchFamily="-84" charset="0"/>
            </a:endParaRPr>
          </a:p>
          <a:p>
            <a:pPr algn="ctr">
              <a:defRPr/>
            </a:pPr>
            <a:r>
              <a:rPr lang="x-none" altLang="en-US" sz="2800" dirty="0">
                <a:solidFill>
                  <a:srgbClr val="2D2DB9"/>
                </a:solidFill>
                <a:latin typeface="Bradley Hand ITC TT-Bold" pitchFamily="-84" charset="0"/>
              </a:rPr>
              <a:t>至高的神</a:t>
            </a:r>
          </a:p>
          <a:p>
            <a:pPr algn="ctr">
              <a:defRPr/>
            </a:pPr>
            <a:r>
              <a:rPr lang="x-none" altLang="en-US" sz="2800" dirty="0">
                <a:solidFill>
                  <a:srgbClr val="2D2DB9"/>
                </a:solidFill>
                <a:latin typeface="Bradley Hand ITC TT-Bold" pitchFamily="-84" charset="0"/>
              </a:rPr>
              <a:t>“好的”</a:t>
            </a:r>
            <a:endParaRPr lang="en-US" altLang="en-US" sz="2800" dirty="0">
              <a:solidFill>
                <a:srgbClr val="2D2DB9"/>
              </a:solidFill>
              <a:latin typeface="Bradley Hand ITC TT-Bold" pitchFamily="-84" charset="0"/>
            </a:endParaRPr>
          </a:p>
          <a:p>
            <a:pPr algn="ctr">
              <a:defRPr/>
            </a:pPr>
            <a:endParaRPr lang="en-US" altLang="en-US" sz="2800" dirty="0">
              <a:solidFill>
                <a:srgbClr val="2D2DB9"/>
              </a:solidFill>
              <a:latin typeface="Bradley Hand ITC TT-Bold" pitchFamily="-84" charset="0"/>
            </a:endParaRPr>
          </a:p>
          <a:p>
            <a:pPr algn="ctr">
              <a:defRPr/>
            </a:pPr>
            <a:endParaRPr lang="en-US" altLang="en-US" sz="2800" dirty="0">
              <a:solidFill>
                <a:srgbClr val="2D2DB9"/>
              </a:solidFill>
              <a:latin typeface="Bradley Hand ITC TT-Bold" pitchFamily="-84" charset="0"/>
            </a:endParaRPr>
          </a:p>
        </p:txBody>
      </p:sp>
      <p:grpSp>
        <p:nvGrpSpPr>
          <p:cNvPr id="3" name="Group 19462"/>
          <p:cNvGrpSpPr>
            <a:grpSpLocks/>
          </p:cNvGrpSpPr>
          <p:nvPr/>
        </p:nvGrpSpPr>
        <p:grpSpPr bwMode="auto">
          <a:xfrm>
            <a:off x="3608388" y="1219201"/>
            <a:ext cx="1600200" cy="762000"/>
            <a:chOff x="3608078" y="1219200"/>
            <a:chExt cx="1600200" cy="762000"/>
          </a:xfrm>
        </p:grpSpPr>
        <p:sp>
          <p:nvSpPr>
            <p:cNvPr id="13" name="Notched Right Arrow 12"/>
            <p:cNvSpPr>
              <a:spLocks noChangeArrowheads="1"/>
            </p:cNvSpPr>
            <p:nvPr/>
          </p:nvSpPr>
          <p:spPr bwMode="auto">
            <a:xfrm rot="10800000">
              <a:off x="3608078" y="12192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endParaRPr lang="en-US" altLang="en-US">
                <a:solidFill>
                  <a:srgbClr val="FFFFFF"/>
                </a:solidFill>
                <a:latin typeface="Times New Roman" pitchFamily="18" charset="0"/>
              </a:endParaRPr>
            </a:p>
          </p:txBody>
        </p:sp>
        <p:sp>
          <p:nvSpPr>
            <p:cNvPr id="204827" name="TextBox 14"/>
            <p:cNvSpPr txBox="1">
              <a:spLocks noChangeArrowheads="1"/>
            </p:cNvSpPr>
            <p:nvPr/>
          </p:nvSpPr>
          <p:spPr bwMode="auto">
            <a:xfrm>
              <a:off x="3886200" y="1371600"/>
              <a:ext cx="990600" cy="400110"/>
            </a:xfrm>
            <a:prstGeom prst="rect">
              <a:avLst/>
            </a:prstGeom>
            <a:noFill/>
            <a:ln w="9525">
              <a:noFill/>
              <a:miter lim="800000"/>
              <a:headEnd/>
              <a:tailEnd/>
            </a:ln>
          </p:spPr>
          <p:txBody>
            <a:bodyPr anchor="ctr">
              <a:spAutoFit/>
            </a:bodyPr>
            <a:lstStyle/>
            <a:p>
              <a:pPr algn="ctr"/>
              <a:r>
                <a:rPr lang="en-US" altLang="en-US" sz="2000" b="1">
                  <a:solidFill>
                    <a:srgbClr val="000000"/>
                  </a:solidFill>
                  <a:latin typeface="Comic Sans MS" pitchFamily="66" charset="0"/>
                  <a:ea typeface="ＭＳ Ｐゴシック"/>
                  <a:cs typeface="Arial" pitchFamily="34" charset="0"/>
                </a:rPr>
                <a:t>灵知</a:t>
              </a:r>
            </a:p>
          </p:txBody>
        </p:sp>
      </p:grpSp>
      <p:sp>
        <p:nvSpPr>
          <p:cNvPr id="16" name="TextBox 15"/>
          <p:cNvSpPr txBox="1">
            <a:spLocks noChangeArrowheads="1"/>
          </p:cNvSpPr>
          <p:nvPr/>
        </p:nvSpPr>
        <p:spPr bwMode="auto">
          <a:xfrm>
            <a:off x="2133600" y="5772150"/>
            <a:ext cx="1524000" cy="400050"/>
          </a:xfrm>
          <a:prstGeom prst="rect">
            <a:avLst/>
          </a:prstGeom>
          <a:noFill/>
          <a:ln w="9525">
            <a:noFill/>
            <a:miter lim="800000"/>
            <a:headEnd/>
            <a:tailEnd/>
          </a:ln>
        </p:spPr>
        <p:txBody>
          <a:bodyPr lIns="91425" tIns="45713" rIns="91425" bIns="45713">
            <a:spAutoFit/>
          </a:bodyPr>
          <a:lstStyle/>
          <a:p>
            <a:pPr algn="ctr"/>
            <a:r>
              <a:rPr lang="en-US" altLang="en-US" sz="2000" b="1">
                <a:solidFill>
                  <a:srgbClr val="FFFFFF"/>
                </a:solidFill>
                <a:latin typeface="Arial" pitchFamily="34" charset="0"/>
                <a:ea typeface="ＭＳ Ｐゴシック"/>
                <a:cs typeface="Arial" pitchFamily="34" charset="0"/>
              </a:rPr>
              <a:t>造物主</a:t>
            </a:r>
          </a:p>
        </p:txBody>
      </p:sp>
      <p:sp>
        <p:nvSpPr>
          <p:cNvPr id="204812" name="TextBox 16"/>
          <p:cNvSpPr txBox="1">
            <a:spLocks noChangeArrowheads="1"/>
          </p:cNvSpPr>
          <p:nvPr/>
        </p:nvSpPr>
        <p:spPr bwMode="auto">
          <a:xfrm>
            <a:off x="3962400" y="6215063"/>
            <a:ext cx="1143000" cy="338137"/>
          </a:xfrm>
          <a:prstGeom prst="rect">
            <a:avLst/>
          </a:prstGeom>
          <a:solidFill>
            <a:srgbClr val="000000"/>
          </a:solidFill>
          <a:ln w="9525">
            <a:noFill/>
            <a:miter lim="800000"/>
            <a:headEnd/>
            <a:tailEnd/>
          </a:ln>
        </p:spPr>
        <p:txBody>
          <a:bodyPr lIns="91425" tIns="45713" rIns="91425" bIns="45713">
            <a:spAutoFit/>
          </a:bodyPr>
          <a:lstStyle/>
          <a:p>
            <a:pPr algn="ctr"/>
            <a:r>
              <a:rPr lang="en-US" altLang="en-US" sz="1600" b="1">
                <a:solidFill>
                  <a:srgbClr val="FFFFFF"/>
                </a:solidFill>
                <a:latin typeface="Arial" pitchFamily="34" charset="0"/>
                <a:ea typeface="ＭＳ Ｐゴシック"/>
                <a:cs typeface="Arial" pitchFamily="34" charset="0"/>
              </a:rPr>
              <a:t>图 45</a:t>
            </a:r>
          </a:p>
        </p:txBody>
      </p:sp>
      <p:pic>
        <p:nvPicPr>
          <p:cNvPr id="204813" name="Picture 17" descr="earth middle east.jpg"/>
          <p:cNvPicPr>
            <a:picLocks noChangeAspect="1"/>
          </p:cNvPicPr>
          <p:nvPr/>
        </p:nvPicPr>
        <p:blipFill>
          <a:blip r:embed="rId3" cstate="print"/>
          <a:srcRect/>
          <a:stretch>
            <a:fillRect/>
          </a:stretch>
        </p:blipFill>
        <p:spPr bwMode="auto">
          <a:xfrm>
            <a:off x="4876801" y="3505201"/>
            <a:ext cx="2819400" cy="2819400"/>
          </a:xfrm>
          <a:prstGeom prst="rect">
            <a:avLst/>
          </a:prstGeom>
          <a:noFill/>
          <a:ln w="9525">
            <a:noFill/>
            <a:miter lim="800000"/>
            <a:headEnd/>
            <a:tailEnd/>
          </a:ln>
        </p:spPr>
      </p:pic>
      <p:sp>
        <p:nvSpPr>
          <p:cNvPr id="19" name="Notched Right Arrow 18"/>
          <p:cNvSpPr>
            <a:spLocks noChangeArrowheads="1"/>
          </p:cNvSpPr>
          <p:nvPr/>
        </p:nvSpPr>
        <p:spPr bwMode="auto">
          <a:xfrm rot="5400000">
            <a:off x="1638300" y="4610100"/>
            <a:ext cx="1600200" cy="762000"/>
          </a:xfrm>
          <a:prstGeom prst="notchedRightArrow">
            <a:avLst>
              <a:gd name="adj1" fmla="val 50000"/>
              <a:gd name="adj2" fmla="val 76261"/>
            </a:avLst>
          </a:prstGeom>
          <a:gradFill rotWithShape="1">
            <a:gsLst>
              <a:gs pos="0">
                <a:srgbClr val="47FFD1"/>
              </a:gs>
              <a:gs pos="50000">
                <a:srgbClr val="FFFFFF"/>
              </a:gs>
              <a:gs pos="100000">
                <a:srgbClr val="85FFE0"/>
              </a:gs>
            </a:gsLst>
            <a:lin ang="16440000"/>
          </a:gradFill>
          <a:ln w="9525">
            <a:solidFill>
              <a:srgbClr val="00CC98"/>
            </a:solidFill>
            <a:miter lim="800000"/>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endParaRPr lang="en-US" altLang="en-US">
              <a:solidFill>
                <a:srgbClr val="FFFFFF"/>
              </a:solidFill>
              <a:latin typeface="Times New Roman" pitchFamily="18" charset="0"/>
            </a:endParaRPr>
          </a:p>
        </p:txBody>
      </p:sp>
      <p:sp>
        <p:nvSpPr>
          <p:cNvPr id="22" name="Bent Arrow 21"/>
          <p:cNvSpPr>
            <a:spLocks/>
          </p:cNvSpPr>
          <p:nvPr/>
        </p:nvSpPr>
        <p:spPr bwMode="auto">
          <a:xfrm>
            <a:off x="3200400" y="4267200"/>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eaLnBrk="0" hangingPunct="0">
              <a:defRPr/>
            </a:pPr>
            <a:endParaRPr lang="en-US" sz="1800">
              <a:solidFill>
                <a:srgbClr val="000000"/>
              </a:solidFill>
              <a:latin typeface="Tahoma" charset="0"/>
              <a:ea typeface="ＭＳ Ｐゴシック"/>
            </a:endParaRPr>
          </a:p>
        </p:txBody>
      </p:sp>
      <p:sp>
        <p:nvSpPr>
          <p:cNvPr id="24" name="Bent Arrow 23"/>
          <p:cNvSpPr>
            <a:spLocks/>
          </p:cNvSpPr>
          <p:nvPr/>
        </p:nvSpPr>
        <p:spPr bwMode="auto">
          <a:xfrm rot="3599752" flipV="1">
            <a:off x="4135438" y="2492375"/>
            <a:ext cx="1371600" cy="1447800"/>
          </a:xfrm>
          <a:custGeom>
            <a:avLst/>
            <a:gdLst>
              <a:gd name="T0" fmla="*/ 0 w 1371600"/>
              <a:gd name="T1" fmla="*/ 1447800 h 1447800"/>
              <a:gd name="T2" fmla="*/ 0 w 1371600"/>
              <a:gd name="T3" fmla="*/ 819654 h 1447800"/>
              <a:gd name="T4" fmla="*/ 648204 w 1371600"/>
              <a:gd name="T5" fmla="*/ 171450 h 1447800"/>
              <a:gd name="T6" fmla="*/ 1028700 w 1371600"/>
              <a:gd name="T7" fmla="*/ 171450 h 1447800"/>
              <a:gd name="T8" fmla="*/ 1028700 w 1371600"/>
              <a:gd name="T9" fmla="*/ 0 h 1447800"/>
              <a:gd name="T10" fmla="*/ 1371600 w 1371600"/>
              <a:gd name="T11" fmla="*/ 342900 h 1447800"/>
              <a:gd name="T12" fmla="*/ 1028700 w 1371600"/>
              <a:gd name="T13" fmla="*/ 685800 h 1447800"/>
              <a:gd name="T14" fmla="*/ 1028700 w 1371600"/>
              <a:gd name="T15" fmla="*/ 514350 h 1447800"/>
              <a:gd name="T16" fmla="*/ 648204 w 1371600"/>
              <a:gd name="T17" fmla="*/ 514350 h 1447800"/>
              <a:gd name="T18" fmla="*/ 342900 w 1371600"/>
              <a:gd name="T19" fmla="*/ 819654 h 1447800"/>
              <a:gd name="T20" fmla="*/ 342900 w 1371600"/>
              <a:gd name="T21" fmla="*/ 1447800 h 1447800"/>
              <a:gd name="T22" fmla="*/ 0 w 1371600"/>
              <a:gd name="T23" fmla="*/ 1447800 h 14478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1600" h="1447800">
                <a:moveTo>
                  <a:pt x="0" y="1447800"/>
                </a:moveTo>
                <a:lnTo>
                  <a:pt x="0" y="819654"/>
                </a:lnTo>
                <a:cubicBezTo>
                  <a:pt x="0" y="461661"/>
                  <a:pt x="290211" y="171450"/>
                  <a:pt x="648204" y="171450"/>
                </a:cubicBezTo>
                <a:lnTo>
                  <a:pt x="1028700" y="171450"/>
                </a:lnTo>
                <a:lnTo>
                  <a:pt x="1028700" y="0"/>
                </a:lnTo>
                <a:lnTo>
                  <a:pt x="1371600" y="342900"/>
                </a:lnTo>
                <a:lnTo>
                  <a:pt x="1028700" y="685800"/>
                </a:lnTo>
                <a:lnTo>
                  <a:pt x="1028700" y="514350"/>
                </a:lnTo>
                <a:lnTo>
                  <a:pt x="648204" y="514350"/>
                </a:lnTo>
                <a:cubicBezTo>
                  <a:pt x="479589" y="514350"/>
                  <a:pt x="342900" y="651039"/>
                  <a:pt x="342900" y="819654"/>
                </a:cubicBezTo>
                <a:lnTo>
                  <a:pt x="342900" y="1447800"/>
                </a:lnTo>
                <a:lnTo>
                  <a:pt x="0" y="1447800"/>
                </a:lnTo>
                <a:close/>
              </a:path>
            </a:pathLst>
          </a:custGeom>
          <a:gradFill rotWithShape="1">
            <a:gsLst>
              <a:gs pos="0">
                <a:srgbClr val="85FFDB"/>
              </a:gs>
              <a:gs pos="100000">
                <a:srgbClr val="00EBA8"/>
              </a:gs>
            </a:gsLst>
            <a:lin ang="5400000"/>
          </a:gradFill>
          <a:ln w="9525" cap="flat" cmpd="sng">
            <a:solidFill>
              <a:srgbClr val="00CC98"/>
            </a:solidFill>
            <a:prstDash val="solid"/>
            <a:round/>
            <a:headEnd/>
            <a:tailEnd/>
          </a:ln>
          <a:effectLst>
            <a:outerShdw blurRad="40000" dist="23000" dir="5400000" rotWithShape="0">
              <a:srgbClr val="000000">
                <a:alpha val="34998"/>
              </a:srgbClr>
            </a:outerShdw>
          </a:effectLst>
        </p:spPr>
        <p:txBody>
          <a:bodyPr lIns="91425" tIns="45713" rIns="91425" bIns="45713" anchor="ctr"/>
          <a:lstStyle/>
          <a:p>
            <a:pPr eaLnBrk="0" hangingPunct="0">
              <a:defRPr/>
            </a:pPr>
            <a:endParaRPr lang="en-US" sz="1800">
              <a:solidFill>
                <a:srgbClr val="000000"/>
              </a:solidFill>
              <a:latin typeface="Tahoma" charset="0"/>
              <a:ea typeface="ＭＳ Ｐゴシック"/>
            </a:endParaRPr>
          </a:p>
        </p:txBody>
      </p:sp>
      <p:pic>
        <p:nvPicPr>
          <p:cNvPr id="204817" name="Picture 3" descr="I:\DEPTCOMM\Zamcomm\Jody\ChartsEPS\45 copy.jpg"/>
          <p:cNvPicPr>
            <a:picLocks noChangeAspect="1" noChangeArrowheads="1"/>
          </p:cNvPicPr>
          <p:nvPr/>
        </p:nvPicPr>
        <p:blipFill>
          <a:blip r:embed="rId4" cstate="print"/>
          <a:srcRect l="1770" r="1631"/>
          <a:stretch>
            <a:fillRect/>
          </a:stretch>
        </p:blipFill>
        <p:spPr bwMode="auto">
          <a:xfrm>
            <a:off x="-4267200" y="1447800"/>
            <a:ext cx="4089400" cy="4343400"/>
          </a:xfrm>
          <a:prstGeom prst="rect">
            <a:avLst/>
          </a:prstGeom>
          <a:solidFill>
            <a:schemeClr val="tx1"/>
          </a:solidFill>
          <a:ln w="9525">
            <a:noFill/>
            <a:miter lim="800000"/>
            <a:headEnd/>
            <a:tailEnd/>
          </a:ln>
        </p:spPr>
      </p:pic>
      <p:grpSp>
        <p:nvGrpSpPr>
          <p:cNvPr id="4" name="Group 19461"/>
          <p:cNvGrpSpPr>
            <a:grpSpLocks/>
          </p:cNvGrpSpPr>
          <p:nvPr/>
        </p:nvGrpSpPr>
        <p:grpSpPr bwMode="auto">
          <a:xfrm>
            <a:off x="6254750" y="1219201"/>
            <a:ext cx="1517650" cy="2076461"/>
            <a:chOff x="6255048" y="1219200"/>
            <a:chExt cx="1517352" cy="2076522"/>
          </a:xfrm>
        </p:grpSpPr>
        <p:sp>
          <p:nvSpPr>
            <p:cNvPr id="204824" name="TextBox 9"/>
            <p:cNvSpPr txBox="1">
              <a:spLocks noChangeArrowheads="1"/>
            </p:cNvSpPr>
            <p:nvPr/>
          </p:nvSpPr>
          <p:spPr bwMode="auto">
            <a:xfrm>
              <a:off x="6477000" y="2895600"/>
              <a:ext cx="838200" cy="400122"/>
            </a:xfrm>
            <a:prstGeom prst="rect">
              <a:avLst/>
            </a:prstGeom>
            <a:noFill/>
            <a:ln w="9525">
              <a:noFill/>
              <a:miter lim="800000"/>
              <a:headEnd/>
              <a:tailEnd/>
            </a:ln>
          </p:spPr>
          <p:txBody>
            <a:bodyPr>
              <a:spAutoFit/>
            </a:bodyPr>
            <a:lstStyle/>
            <a:p>
              <a:pPr algn="ctr"/>
              <a:r>
                <a:rPr lang="en-US" altLang="en-US" sz="2000" b="1">
                  <a:solidFill>
                    <a:srgbClr val="FFFFFF"/>
                  </a:solidFill>
                  <a:latin typeface="Arial" pitchFamily="34" charset="0"/>
                  <a:ea typeface="ＭＳ Ｐゴシック"/>
                  <a:cs typeface="Arial" pitchFamily="34" charset="0"/>
                </a:rPr>
                <a:t>人</a:t>
              </a:r>
            </a:p>
          </p:txBody>
        </p:sp>
        <p:pic>
          <p:nvPicPr>
            <p:cNvPr id="204825" name="Picture 22" descr="rev 17 man brazos-abiertos.jpg"/>
            <p:cNvPicPr>
              <a:picLocks noChangeAspect="1"/>
            </p:cNvPicPr>
            <p:nvPr/>
          </p:nvPicPr>
          <p:blipFill>
            <a:blip r:embed="rId5" cstate="print">
              <a:grayscl/>
              <a:biLevel thresh="50000"/>
            </a:blip>
            <a:srcRect/>
            <a:stretch>
              <a:fillRect/>
            </a:stretch>
          </p:blipFill>
          <p:spPr bwMode="auto">
            <a:xfrm>
              <a:off x="6255048" y="1219200"/>
              <a:ext cx="1517352" cy="1752600"/>
            </a:xfrm>
            <a:prstGeom prst="rect">
              <a:avLst/>
            </a:prstGeom>
            <a:noFill/>
            <a:ln w="9525">
              <a:noFill/>
              <a:miter lim="800000"/>
              <a:headEnd/>
              <a:tailEnd/>
            </a:ln>
          </p:spPr>
        </p:pic>
      </p:grpSp>
      <p:cxnSp>
        <p:nvCxnSpPr>
          <p:cNvPr id="28" name="Straight Connector 27"/>
          <p:cNvCxnSpPr>
            <a:cxnSpLocks noChangeShapeType="1"/>
          </p:cNvCxnSpPr>
          <p:nvPr/>
        </p:nvCxnSpPr>
        <p:spPr bwMode="auto">
          <a:xfrm>
            <a:off x="5264150" y="1600200"/>
            <a:ext cx="914400" cy="0"/>
          </a:xfrm>
          <a:prstGeom prst="line">
            <a:avLst/>
          </a:prstGeom>
          <a:noFill/>
          <a:ln w="25400">
            <a:solidFill>
              <a:srgbClr val="FFFFFF"/>
            </a:solidFill>
            <a:round/>
            <a:headEnd/>
            <a:tailEnd/>
          </a:ln>
          <a:effectLst>
            <a:outerShdw blurRad="40000" dist="20000" dir="5400000" rotWithShape="0">
              <a:srgbClr val="000000">
                <a:alpha val="37999"/>
              </a:srgbClr>
            </a:outerShdw>
          </a:effectLst>
        </p:spPr>
      </p:cxnSp>
      <p:cxnSp>
        <p:nvCxnSpPr>
          <p:cNvPr id="31" name="Straight Arrow Connector 30"/>
          <p:cNvCxnSpPr>
            <a:cxnSpLocks noChangeShapeType="1"/>
          </p:cNvCxnSpPr>
          <p:nvPr/>
        </p:nvCxnSpPr>
        <p:spPr bwMode="auto">
          <a:xfrm>
            <a:off x="6026151" y="1371600"/>
            <a:ext cx="762000" cy="2286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5" name="Straight Arrow Connector 34"/>
          <p:cNvCxnSpPr>
            <a:cxnSpLocks noChangeShapeType="1"/>
          </p:cNvCxnSpPr>
          <p:nvPr/>
        </p:nvCxnSpPr>
        <p:spPr bwMode="auto">
          <a:xfrm flipV="1">
            <a:off x="6026150" y="1828800"/>
            <a:ext cx="838200" cy="381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19461" name="Oval 19460"/>
          <p:cNvSpPr>
            <a:spLocks noChangeArrowheads="1"/>
          </p:cNvSpPr>
          <p:nvPr/>
        </p:nvSpPr>
        <p:spPr bwMode="auto">
          <a:xfrm>
            <a:off x="6788150" y="1524000"/>
            <a:ext cx="228600" cy="228600"/>
          </a:xfrm>
          <a:prstGeom prst="ellipse">
            <a:avLst/>
          </a:prstGeom>
          <a:gradFill rotWithShape="1">
            <a:gsLst>
              <a:gs pos="0">
                <a:srgbClr val="85FFDB"/>
              </a:gs>
              <a:gs pos="100000">
                <a:srgbClr val="00EBA8"/>
              </a:gs>
            </a:gsLst>
            <a:lin ang="5400000"/>
          </a:gradFill>
          <a:ln w="9525">
            <a:solidFill>
              <a:srgbClr val="00CC98"/>
            </a:solidFill>
            <a:round/>
            <a:headEnd/>
            <a:tailEnd/>
          </a:ln>
          <a:effectLst>
            <a:outerShdw blurRad="40000" dist="23000" dir="5400000" rotWithShape="0">
              <a:srgbClr val="000000">
                <a:alpha val="34998"/>
              </a:srgbClr>
            </a:outerShdw>
          </a:effectLst>
        </p:spPr>
        <p:txBody>
          <a:bodyPr lIns="91425" tIns="45713" rIns="91425" bIns="45713"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a:defRPr/>
            </a:pPr>
            <a:endParaRPr lang="en-US" altLang="en-US">
              <a:solidFill>
                <a:srgbClr val="FFFFFF"/>
              </a:solidFill>
              <a:latin typeface="Times New Roman" pitchFamily="18" charset="0"/>
            </a:endParaRPr>
          </a:p>
        </p:txBody>
      </p:sp>
      <p:sp>
        <p:nvSpPr>
          <p:cNvPr id="154647" name="Text Box 7"/>
          <p:cNvSpPr txBox="1">
            <a:spLocks noChangeArrowheads="1"/>
          </p:cNvSpPr>
          <p:nvPr/>
        </p:nvSpPr>
        <p:spPr bwMode="auto">
          <a:xfrm>
            <a:off x="8243888" y="1"/>
            <a:ext cx="869950" cy="461963"/>
          </a:xfrm>
          <a:prstGeom prst="rect">
            <a:avLst/>
          </a:prstGeom>
          <a:solidFill>
            <a:schemeClr val="tx1"/>
          </a:solidFill>
          <a:ln>
            <a:noFill/>
          </a:ln>
          <a:effectLst>
            <a:outerShdw blurRad="63500" dist="38099" dir="2700000" algn="ctr" rotWithShape="0">
              <a:srgbClr val="000000">
                <a:alpha val="74997"/>
              </a:srgbClr>
            </a:outerShdw>
          </a:effectLst>
        </p:spPr>
        <p:txBody>
          <a:bodyPr wrap="none" lIns="91425" tIns="45713" rIns="91425" bIns="45713">
            <a:spAutoFit/>
          </a:bodyPr>
          <a:lstStyle>
            <a:lvl1pPr>
              <a:spcBef>
                <a:spcPct val="20000"/>
              </a:spcBef>
              <a:buChar char="•"/>
              <a:defRPr sz="3200" b="1">
                <a:solidFill>
                  <a:schemeClr val="tx1"/>
                </a:solidFill>
                <a:latin typeface="Arial" charset="0"/>
                <a:ea typeface="MS PGothic" charset="-128"/>
                <a:cs typeface="Arial" charset="0"/>
              </a:defRPr>
            </a:lvl1pPr>
            <a:lvl2pPr marL="742950" indent="-285750">
              <a:spcBef>
                <a:spcPct val="20000"/>
              </a:spcBef>
              <a:buChar char="–"/>
              <a:defRPr sz="2800" b="1">
                <a:solidFill>
                  <a:schemeClr val="tx1"/>
                </a:solidFill>
                <a:latin typeface="Arial" charset="0"/>
                <a:ea typeface="MS PGothic" charset="-128"/>
                <a:cs typeface="Arial" charset="0"/>
              </a:defRPr>
            </a:lvl2pPr>
            <a:lvl3pPr marL="1143000" indent="-228600">
              <a:spcBef>
                <a:spcPct val="20000"/>
              </a:spcBef>
              <a:buChar char="•"/>
              <a:defRPr sz="2400" b="1">
                <a:solidFill>
                  <a:schemeClr val="tx1"/>
                </a:solidFill>
                <a:latin typeface="Arial" charset="0"/>
                <a:ea typeface="MS PGothic" charset="-128"/>
                <a:cs typeface="Arial" charset="0"/>
              </a:defRPr>
            </a:lvl3pPr>
            <a:lvl4pPr marL="1600200" indent="-228600">
              <a:spcBef>
                <a:spcPct val="20000"/>
              </a:spcBef>
              <a:buChar char="–"/>
              <a:defRPr sz="2000" b="1">
                <a:solidFill>
                  <a:schemeClr val="tx1"/>
                </a:solidFill>
                <a:latin typeface="Arial" charset="0"/>
                <a:ea typeface="MS PGothic" charset="-128"/>
                <a:cs typeface="Arial" charset="0"/>
              </a:defRPr>
            </a:lvl4pPr>
            <a:lvl5pPr marL="2057400" indent="-228600">
              <a:spcBef>
                <a:spcPct val="20000"/>
              </a:spcBef>
              <a:buChar char="»"/>
              <a:defRPr sz="2000" b="1">
                <a:solidFill>
                  <a:schemeClr val="tx1"/>
                </a:solidFill>
                <a:latin typeface="Arial" charset="0"/>
                <a:ea typeface="MS PGothic" charset="-128"/>
                <a:cs typeface="Arial" charset="0"/>
              </a:defRPr>
            </a:lvl5pPr>
            <a:lvl6pPr marL="25146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6pPr>
            <a:lvl7pPr marL="29718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7pPr>
            <a:lvl8pPr marL="34290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8pPr>
            <a:lvl9pPr marL="3886200" indent="-228600" eaLnBrk="0" fontAlgn="base" hangingPunct="0">
              <a:spcBef>
                <a:spcPct val="20000"/>
              </a:spcBef>
              <a:spcAft>
                <a:spcPct val="0"/>
              </a:spcAft>
              <a:buChar char="»"/>
              <a:defRPr sz="2000" b="1">
                <a:solidFill>
                  <a:schemeClr val="tx1"/>
                </a:solidFill>
                <a:latin typeface="Arial" charset="0"/>
                <a:ea typeface="MS PGothic" charset="-128"/>
                <a:cs typeface="Arial" charset="0"/>
              </a:defRPr>
            </a:lvl9pPr>
          </a:lstStyle>
          <a:p>
            <a:pPr eaLnBrk="0" hangingPunct="0">
              <a:spcBef>
                <a:spcPct val="0"/>
              </a:spcBef>
              <a:buFontTx/>
              <a:buNone/>
              <a:defRPr/>
            </a:pPr>
            <a:r>
              <a:rPr lang="en-US" altLang="en-US" sz="2400">
                <a:solidFill>
                  <a:srgbClr val="FFFFFF"/>
                </a:solidFill>
              </a:rPr>
              <a:t>153c</a:t>
            </a:r>
            <a:endParaRPr lang="en-US" altLang="en-US" sz="1800" b="0">
              <a:solidFill>
                <a:srgbClr val="FFFFFF"/>
              </a:solidFill>
            </a:endParaRPr>
          </a:p>
        </p:txBody>
      </p:sp>
    </p:spTree>
    <p:extLst>
      <p:ext uri="{BB962C8B-B14F-4D97-AF65-F5344CB8AC3E}">
        <p14:creationId xmlns:p14="http://schemas.microsoft.com/office/powerpoint/2010/main" val="33290901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righ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289"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Master, could it be that my seed is under the control of the rulers?</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to him,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you will grieve much </a:t>
            </a:r>
            <a:r>
              <a:rPr lang="en-US" sz="2800" b="1" u="sng" dirty="0">
                <a:latin typeface="Tahoma" charset="0"/>
                <a:ea typeface="ＭＳ Ｐゴシック" charset="0"/>
                <a:cs typeface="ＭＳ Ｐゴシック" charset="0"/>
              </a:rPr>
              <a:t>when you see the kingdom</a:t>
            </a:r>
            <a:r>
              <a:rPr lang="en-US" sz="2800" b="1" dirty="0">
                <a:latin typeface="Tahoma" charset="0"/>
                <a:ea typeface="ＭＳ Ｐゴシック" charset="0"/>
                <a:cs typeface="ＭＳ Ｐゴシック" charset="0"/>
              </a:rPr>
              <a:t> and all its generation.</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When he heard this, Judas said to him,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What good is it that I have received it? For you have set me apart for that generation.</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You will become the thirteenth, and you will be cursed by the other generations—and </a:t>
            </a:r>
            <a:r>
              <a:rPr lang="en-US" sz="2800" b="1" u="sng" dirty="0">
                <a:latin typeface="Tahoma" charset="0"/>
                <a:ea typeface="ＭＳ Ｐゴシック" charset="0"/>
                <a:cs typeface="ＭＳ Ｐゴシック" charset="0"/>
              </a:rPr>
              <a:t>you will come to rule over them</a:t>
            </a:r>
            <a:r>
              <a:rPr lang="en-US" sz="2800" b="1" dirty="0">
                <a:latin typeface="Tahoma" charset="0"/>
                <a:ea typeface="ＭＳ Ｐゴシック" charset="0"/>
                <a:cs typeface="ＭＳ Ｐゴシック" charset="0"/>
              </a:rPr>
              <a:t>. In the last days they will curse </a:t>
            </a:r>
            <a:r>
              <a:rPr lang="en-US" sz="2800" b="1" u="sng" dirty="0">
                <a:latin typeface="Tahoma" charset="0"/>
                <a:ea typeface="ＭＳ Ｐゴシック" charset="0"/>
                <a:cs typeface="ＭＳ Ｐゴシック" charset="0"/>
              </a:rPr>
              <a:t>your ascent [47] to the holy</a:t>
            </a:r>
            <a:r>
              <a:rPr lang="en-US" sz="2800" b="1" dirty="0">
                <a:latin typeface="Tahoma" charset="0"/>
                <a:ea typeface="ＭＳ Ｐゴシック" charset="0"/>
                <a:cs typeface="ＭＳ Ｐゴシック" charset="0"/>
              </a:rPr>
              <a:t> [generation].</a:t>
            </a:r>
            <a:r>
              <a:rPr lang="ru-RU"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14029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extLst>
      <p:ext uri="{BB962C8B-B14F-4D97-AF65-F5344CB8AC3E}">
        <p14:creationId xmlns:p14="http://schemas.microsoft.com/office/powerpoint/2010/main" val="676877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7"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to Jesus,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Look, what will those who have been baptized in your name do?</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Truly [I] say to you, Judas, [those who] offer sacrifices to </a:t>
            </a:r>
            <a:r>
              <a:rPr lang="en-US" sz="2800" b="1" dirty="0" err="1">
                <a:latin typeface="Tahoma" charset="0"/>
                <a:ea typeface="ＭＳ Ｐゴシック" charset="0"/>
                <a:cs typeface="ＭＳ Ｐゴシック" charset="0"/>
              </a:rPr>
              <a:t>Saklas</a:t>
            </a:r>
            <a:r>
              <a:rPr lang="en-US" sz="2800" b="1" dirty="0">
                <a:latin typeface="Tahoma" charset="0"/>
                <a:ea typeface="ＭＳ Ｐゴシック" charset="0"/>
                <a:cs typeface="ＭＳ Ｐゴシック" charset="0"/>
              </a:rPr>
              <a:t> [...]God [—three lines missing—] everything that is evil.  But </a:t>
            </a:r>
            <a:r>
              <a:rPr lang="en-US" sz="2800" b="1" u="sng" dirty="0">
                <a:latin typeface="Tahoma" charset="0"/>
                <a:ea typeface="ＭＳ Ｐゴシック" charset="0"/>
                <a:cs typeface="ＭＳ Ｐゴシック" charset="0"/>
              </a:rPr>
              <a:t>you will exceed all of them</a:t>
            </a:r>
            <a:r>
              <a:rPr lang="en-US" sz="2800" b="1" dirty="0">
                <a:latin typeface="Tahoma" charset="0"/>
                <a:ea typeface="ＭＳ Ｐゴシック" charset="0"/>
                <a:cs typeface="ＭＳ Ｐゴシック" charset="0"/>
              </a:rPr>
              <a:t>. For </a:t>
            </a:r>
            <a:r>
              <a:rPr lang="en-US" sz="2800" b="1" u="sng" dirty="0">
                <a:latin typeface="Tahoma" charset="0"/>
                <a:ea typeface="ＭＳ Ｐゴシック" charset="0"/>
                <a:cs typeface="ＭＳ Ｐゴシック" charset="0"/>
              </a:rPr>
              <a:t>you will sacrifice the man that clothes me</a:t>
            </a:r>
            <a:r>
              <a:rPr lang="en-US" sz="2800" b="1" dirty="0">
                <a:latin typeface="Tahoma" charset="0"/>
                <a:ea typeface="ＭＳ Ｐゴシック" charset="0"/>
                <a:cs typeface="ＭＳ Ｐゴシック" charset="0"/>
              </a:rPr>
              <a:t>.</a:t>
            </a:r>
            <a:r>
              <a:rPr lang="ru-RU"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14234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extLst>
      <p:ext uri="{BB962C8B-B14F-4D97-AF65-F5344CB8AC3E}">
        <p14:creationId xmlns:p14="http://schemas.microsoft.com/office/powerpoint/2010/main" val="171017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sz="3600">
              <a:latin typeface="Arial Black" charset="0"/>
              <a:ea typeface="ＭＳ Ｐゴシック" charset="0"/>
              <a:cs typeface="ＭＳ Ｐゴシック" charset="0"/>
            </a:endParaRPr>
          </a:p>
        </p:txBody>
      </p:sp>
      <p:sp>
        <p:nvSpPr>
          <p:cNvPr id="144386"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i="1">
                <a:solidFill>
                  <a:srgbClr val="FFFFFF"/>
                </a:solidFill>
                <a:latin typeface="Arial" charset="0"/>
                <a:ea typeface="ＭＳ Ｐゴシック" charset="0"/>
              </a:rPr>
              <a:t>Against Heresies</a:t>
            </a:r>
            <a:r>
              <a:rPr lang="en-US">
                <a:solidFill>
                  <a:srgbClr val="FFFFFF"/>
                </a:solidFill>
                <a:latin typeface="Arial" charset="0"/>
                <a:ea typeface="ＭＳ Ｐゴシック" charset="0"/>
              </a:rPr>
              <a:t> 1.31.1</a:t>
            </a:r>
          </a:p>
        </p:txBody>
      </p:sp>
      <p:pic>
        <p:nvPicPr>
          <p:cNvPr id="144387"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Rectangle 1"/>
          <p:cNvSpPr>
            <a:spLocks noChangeArrowheads="1"/>
          </p:cNvSpPr>
          <p:nvPr/>
        </p:nvSpPr>
        <p:spPr bwMode="auto">
          <a:xfrm>
            <a:off x="2987675" y="471488"/>
            <a:ext cx="6156325" cy="641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lnSpc>
                <a:spcPct val="90000"/>
              </a:lnSpc>
            </a:pPr>
            <a:r>
              <a:rPr lang="en-US" b="1">
                <a:solidFill>
                  <a:srgbClr val="FFFFFF"/>
                </a:solidFill>
                <a:latin typeface="Arial" charset="0"/>
                <a:ea typeface="ＭＳ Ｐゴシック" charset="0"/>
              </a:rPr>
              <a:t>1. Others again declare that Cain derived his being from the Power above, and acknowledge that Esau, Korah, the Sodomites, and all such persons, are related to themselves.  On this account, they add, they have been assailed by the Creator, yet no one of them has suffered injury.  For Sophia was in the habit of carrying off that which belonged to her from them to herself.  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b="1" i="1">
                <a:solidFill>
                  <a:srgbClr val="FFFF00"/>
                </a:solidFill>
                <a:latin typeface="Arial" charset="0"/>
                <a:ea typeface="ＭＳ Ｐゴシック" charset="0"/>
              </a:rPr>
              <a:t>Gospel of Judas</a:t>
            </a:r>
            <a:r>
              <a:rPr lang="en-US" b="1">
                <a:solidFill>
                  <a:srgbClr val="FFFFFF"/>
                </a:solidFill>
                <a:latin typeface="Arial" charset="0"/>
                <a:ea typeface="ＭＳ Ｐゴシック" charset="0"/>
              </a:rPr>
              <a:t>.</a:t>
            </a:r>
          </a:p>
        </p:txBody>
      </p:sp>
      <p:sp>
        <p:nvSpPr>
          <p:cNvPr id="144389"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186b</a:t>
            </a:r>
            <a:endParaRPr lang="en-US" sz="2000" b="1">
              <a:solidFill>
                <a:srgbClr val="FFFFFF"/>
              </a:solidFill>
              <a:latin typeface="Arial" charset="0"/>
            </a:endParaRPr>
          </a:p>
        </p:txBody>
      </p:sp>
    </p:spTree>
    <p:extLst>
      <p:ext uri="{BB962C8B-B14F-4D97-AF65-F5344CB8AC3E}">
        <p14:creationId xmlns:p14="http://schemas.microsoft.com/office/powerpoint/2010/main" val="4120698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zh-CN" altLang="en-US" sz="4800" dirty="0">
                <a:solidFill>
                  <a:srgbClr val="FFFFFF"/>
                </a:solidFill>
              </a:rPr>
              <a:t>尼西亚信经 </a:t>
            </a:r>
            <a:br>
              <a:rPr lang="en-US" altLang="zh-CN" sz="4800" dirty="0">
                <a:solidFill>
                  <a:srgbClr val="FFFFFF"/>
                </a:solidFill>
              </a:rPr>
            </a:br>
            <a:r>
              <a:rPr lang="en-US" altLang="zh-CN" sz="4800" dirty="0">
                <a:solidFill>
                  <a:srgbClr val="FFFFFF"/>
                </a:solidFill>
              </a:rPr>
              <a:t>(</a:t>
            </a:r>
            <a:r>
              <a:rPr lang="zh-CN" altLang="en-US" sz="4800" dirty="0">
                <a:solidFill>
                  <a:srgbClr val="FFFFFF"/>
                </a:solidFill>
              </a:rPr>
              <a:t>公元 </a:t>
            </a:r>
            <a:r>
              <a:rPr lang="en-US" altLang="zh-CN" sz="4800" dirty="0">
                <a:solidFill>
                  <a:srgbClr val="FFFFFF"/>
                </a:solidFill>
              </a:rPr>
              <a:t>325)</a:t>
            </a:r>
            <a:endParaRPr lang="en-US" sz="4800" dirty="0">
              <a:solidFill>
                <a:srgbClr val="FFFFFF"/>
              </a:solidFill>
            </a:endParaRP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1328690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61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Grp="1" noChangeArrowheads="1"/>
          </p:cNvSpPr>
          <p:nvPr>
            <p:ph type="title" idx="4294967295"/>
          </p:nvPr>
        </p:nvSpPr>
        <p:spPr>
          <a:xfrm>
            <a:off x="0" y="0"/>
            <a:ext cx="9144000" cy="838200"/>
          </a:xfrm>
          <a:solidFill>
            <a:srgbClr val="0000CC"/>
          </a:solidFill>
        </p:spPr>
        <p:txBody>
          <a:bodyPr/>
          <a:lstStyle/>
          <a:p>
            <a:pPr eaLnBrk="1" hangingPunct="1"/>
            <a:r>
              <a:rPr lang="zh-SG">
                <a:solidFill>
                  <a:schemeClr val="bg1"/>
                </a:solidFill>
                <a:latin typeface="SimHei" charset="0"/>
                <a:ea typeface="SimHei" charset="0"/>
                <a:cs typeface="SimHei" charset="0"/>
              </a:rPr>
              <a:t>阿里乌斯</a:t>
            </a:r>
            <a:r>
              <a:rPr lang="zh-CN" altLang="en-US">
                <a:solidFill>
                  <a:schemeClr val="bg1"/>
                </a:solidFill>
                <a:latin typeface="SimHei" charset="0"/>
                <a:ea typeface="SimHei" charset="0"/>
                <a:cs typeface="SimHei" charset="0"/>
              </a:rPr>
              <a:t>的异端教义</a:t>
            </a:r>
            <a:endParaRPr lang="en-US" i="1">
              <a:solidFill>
                <a:schemeClr val="bg1"/>
              </a:solidFill>
              <a:latin typeface="SimHei" charset="0"/>
              <a:ea typeface="SimHei" charset="0"/>
              <a:cs typeface="SimHei" charset="0"/>
            </a:endParaRPr>
          </a:p>
        </p:txBody>
      </p:sp>
      <p:sp>
        <p:nvSpPr>
          <p:cNvPr id="239619"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cxnSp>
        <p:nvCxnSpPr>
          <p:cNvPr id="239620" name="Straight Arrow Connector 6"/>
          <p:cNvCxnSpPr>
            <a:cxnSpLocks noChangeShapeType="1"/>
          </p:cNvCxnSpPr>
          <p:nvPr/>
        </p:nvCxnSpPr>
        <p:spPr bwMode="auto">
          <a:xfrm>
            <a:off x="5181600" y="2819400"/>
            <a:ext cx="2133600" cy="1588"/>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9621" name="Straight Arrow Connector 7"/>
          <p:cNvCxnSpPr>
            <a:cxnSpLocks noChangeShapeType="1"/>
          </p:cNvCxnSpPr>
          <p:nvPr/>
        </p:nvCxnSpPr>
        <p:spPr bwMode="auto">
          <a:xfrm rot="10800000">
            <a:off x="1828800" y="2819400"/>
            <a:ext cx="2133600" cy="1588"/>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39622" name="TextBox 6"/>
          <p:cNvSpPr txBox="1">
            <a:spLocks noChangeArrowheads="1"/>
          </p:cNvSpPr>
          <p:nvPr/>
        </p:nvSpPr>
        <p:spPr bwMode="auto">
          <a:xfrm>
            <a:off x="4214813" y="2428875"/>
            <a:ext cx="857250" cy="769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prstClr val="black"/>
                </a:solidFill>
                <a:effectLst/>
                <a:uLnTx/>
                <a:uFillTx/>
                <a:latin typeface="SimHei" charset="0"/>
                <a:ea typeface="SimHei" charset="0"/>
                <a:cs typeface="SimHei" charset="0"/>
              </a:rPr>
              <a:t>神</a:t>
            </a:r>
            <a:endParaRPr kumimoji="0" lang="en-US" sz="44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3" name="TextBox 7"/>
          <p:cNvSpPr txBox="1">
            <a:spLocks noChangeArrowheads="1"/>
          </p:cNvSpPr>
          <p:nvPr/>
        </p:nvSpPr>
        <p:spPr bwMode="auto">
          <a:xfrm>
            <a:off x="4143375" y="1000125"/>
            <a:ext cx="862013" cy="1500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a:ln>
                  <a:noFill/>
                </a:ln>
                <a:solidFill>
                  <a:prstClr val="black"/>
                </a:solidFill>
                <a:effectLst/>
                <a:uLnTx/>
                <a:uFillTx/>
                <a:latin typeface="SimHei" charset="0"/>
                <a:ea typeface="SimHei" charset="0"/>
                <a:cs typeface="SimHei" charset="0"/>
              </a:rPr>
              <a:t>时间</a:t>
            </a:r>
            <a:endParaRPr kumimoji="0" lang="en-US" sz="44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4" name="TextBox 8"/>
          <p:cNvSpPr txBox="1">
            <a:spLocks noChangeArrowheads="1"/>
          </p:cNvSpPr>
          <p:nvPr/>
        </p:nvSpPr>
        <p:spPr bwMode="auto">
          <a:xfrm>
            <a:off x="3643313" y="3630613"/>
            <a:ext cx="111125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SimHei" charset="0"/>
                <a:ea typeface="SimHei" charset="0"/>
                <a:cs typeface="SimHei" charset="0"/>
              </a:rPr>
              <a:t>基督</a:t>
            </a:r>
            <a:endParaRPr kumimoji="0" lang="en-US" sz="3200" b="1" i="0" u="none" strike="noStrike" kern="1200" cap="none" spc="0" normalizeH="0" baseline="0" noProof="0" dirty="0">
              <a:ln>
                <a:noFill/>
              </a:ln>
              <a:solidFill>
                <a:prstClr val="black"/>
              </a:solidFill>
              <a:effectLst/>
              <a:uLnTx/>
              <a:uFillTx/>
              <a:latin typeface="SimHei" charset="0"/>
              <a:ea typeface="SimHei" charset="0"/>
              <a:cs typeface="SimHei" charset="0"/>
            </a:endParaRPr>
          </a:p>
        </p:txBody>
      </p:sp>
      <p:sp>
        <p:nvSpPr>
          <p:cNvPr id="239625" name="TextBox 9"/>
          <p:cNvSpPr txBox="1">
            <a:spLocks noChangeArrowheads="1"/>
          </p:cNvSpPr>
          <p:nvPr/>
        </p:nvSpPr>
        <p:spPr bwMode="auto">
          <a:xfrm>
            <a:off x="3886200" y="5105400"/>
            <a:ext cx="11430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被造的</a:t>
            </a:r>
            <a:endPar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万物</a:t>
            </a:r>
            <a:endParaRPr kumimoji="0" lang="en-US" sz="1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6" name="TextBox 10"/>
          <p:cNvSpPr txBox="1">
            <a:spLocks noChangeArrowheads="1"/>
          </p:cNvSpPr>
          <p:nvPr/>
        </p:nvSpPr>
        <p:spPr bwMode="auto">
          <a:xfrm>
            <a:off x="1782763" y="1357313"/>
            <a:ext cx="1989137"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过去到现在</a:t>
            </a:r>
            <a:endParaRPr kumimoji="0" lang="en-US" altLang="zh-CN" sz="2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（永恒）</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39627" name="TextBox 11"/>
          <p:cNvSpPr txBox="1">
            <a:spLocks noChangeArrowheads="1"/>
          </p:cNvSpPr>
          <p:nvPr/>
        </p:nvSpPr>
        <p:spPr bwMode="auto">
          <a:xfrm>
            <a:off x="5500688" y="1285875"/>
            <a:ext cx="1987550" cy="954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现在到未来</a:t>
            </a:r>
            <a:endParaRPr kumimoji="0" lang="en-US" altLang="zh-CN" sz="2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（永恒）</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4270746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62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66813" y="0"/>
            <a:ext cx="6808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59" name="Rectangle 3"/>
          <p:cNvSpPr>
            <a:spLocks noGrp="1" noChangeArrowheads="1"/>
          </p:cNvSpPr>
          <p:nvPr>
            <p:ph type="title" idx="4294967295"/>
          </p:nvPr>
        </p:nvSpPr>
        <p:spPr>
          <a:xfrm>
            <a:off x="0" y="457200"/>
            <a:ext cx="9144000" cy="838200"/>
          </a:xfrm>
          <a:solidFill>
            <a:srgbClr val="0000CC"/>
          </a:solidFill>
          <a:effectLst>
            <a:outerShdw blurRad="63500" dist="35921" dir="2700000" algn="ctr" rotWithShape="0">
              <a:schemeClr val="tx2">
                <a:alpha val="74997"/>
              </a:schemeClr>
            </a:outerShdw>
          </a:effectLst>
        </p:spPr>
        <p:txBody>
          <a:bodyPr/>
          <a:lstStyle/>
          <a:p>
            <a:pPr eaLnBrk="1" hangingPunct="1">
              <a:defRPr/>
            </a:pPr>
            <a:r>
              <a:rPr lang="zh-SG" sz="4000">
                <a:solidFill>
                  <a:schemeClr val="bg1"/>
                </a:solidFill>
                <a:effectLst>
                  <a:outerShdw blurRad="38100" dist="38100" dir="2700000" algn="tl">
                    <a:srgbClr val="000000"/>
                  </a:outerShdw>
                </a:effectLst>
                <a:latin typeface="SimHei" charset="0"/>
                <a:ea typeface="SimHei" charset="0"/>
                <a:cs typeface="SimHei" charset="0"/>
              </a:rPr>
              <a:t>阿里乌斯教</a:t>
            </a:r>
            <a:r>
              <a:rPr lang="zh-CN" altLang="en-US" sz="4000">
                <a:solidFill>
                  <a:schemeClr val="bg1"/>
                </a:solidFill>
                <a:effectLst>
                  <a:outerShdw blurRad="38100" dist="38100" dir="2700000" algn="tl">
                    <a:srgbClr val="000000"/>
                  </a:outerShdw>
                </a:effectLst>
                <a:latin typeface="SimHei" charset="0"/>
                <a:ea typeface="SimHei" charset="0"/>
                <a:cs typeface="SimHei" charset="0"/>
              </a:rPr>
              <a:t>∶反对者与</a:t>
            </a:r>
            <a:r>
              <a:rPr lang="zh-SG" sz="4000">
                <a:solidFill>
                  <a:schemeClr val="bg1"/>
                </a:solidFill>
                <a:effectLst>
                  <a:outerShdw blurRad="38100" dist="38100" dir="2700000" algn="tl">
                    <a:srgbClr val="000000"/>
                  </a:outerShdw>
                </a:effectLst>
                <a:latin typeface="SimHei" charset="0"/>
                <a:ea typeface="SimHei" charset="0"/>
                <a:cs typeface="SimHei" charset="0"/>
              </a:rPr>
              <a:t>争论点</a:t>
            </a:r>
            <a:r>
              <a:rPr lang="zh-SG" altLang="ja-JP" sz="4000">
                <a:solidFill>
                  <a:schemeClr val="bg1"/>
                </a:solidFill>
                <a:latin typeface="Calibri" charset="0"/>
                <a:ea typeface="ＭＳ Ｐゴシック" charset="0"/>
                <a:cs typeface="ＭＳ Ｐゴシック" charset="0"/>
              </a:rPr>
              <a:t> </a:t>
            </a:r>
            <a:endParaRPr lang="en-US" sz="4000">
              <a:solidFill>
                <a:schemeClr val="bg1"/>
              </a:solidFill>
              <a:latin typeface="Calibri" charset="0"/>
              <a:ea typeface="ＭＳ Ｐゴシック" charset="0"/>
              <a:cs typeface="ＭＳ Ｐゴシック" charset="0"/>
            </a:endParaRPr>
          </a:p>
        </p:txBody>
      </p:sp>
      <p:sp>
        <p:nvSpPr>
          <p:cNvPr id="241667"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241668" name="TextBox 5"/>
          <p:cNvSpPr txBox="1">
            <a:spLocks noChangeArrowheads="1"/>
          </p:cNvSpPr>
          <p:nvPr/>
        </p:nvSpPr>
        <p:spPr bwMode="auto">
          <a:xfrm>
            <a:off x="1857375" y="5643563"/>
            <a:ext cx="2143125"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prstClr val="black"/>
                </a:solidFill>
                <a:effectLst/>
                <a:uLnTx/>
                <a:uFillTx/>
                <a:latin typeface="SimHei" charset="0"/>
                <a:ea typeface="SimHei" charset="0"/>
                <a:cs typeface="SimHei" charset="0"/>
              </a:rPr>
              <a:t>万物</a:t>
            </a:r>
            <a:endParaRPr kumimoji="0" lang="en-US" sz="32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1669" name="TextBox 6"/>
          <p:cNvSpPr txBox="1">
            <a:spLocks noChangeArrowheads="1"/>
          </p:cNvSpPr>
          <p:nvPr/>
        </p:nvSpPr>
        <p:spPr bwMode="auto">
          <a:xfrm>
            <a:off x="2214563" y="3357563"/>
            <a:ext cx="1571625" cy="646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SimHei" charset="0"/>
                <a:ea typeface="SimHei" charset="0"/>
                <a:cs typeface="SimHei" charset="0"/>
              </a:rPr>
              <a:t>天父</a:t>
            </a:r>
            <a:endParaRPr kumimoji="0" lang="en-US" sz="36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1670" name="TextBox 7"/>
          <p:cNvSpPr txBox="1">
            <a:spLocks noChangeArrowheads="1"/>
          </p:cNvSpPr>
          <p:nvPr/>
        </p:nvSpPr>
        <p:spPr bwMode="auto">
          <a:xfrm>
            <a:off x="2071688" y="4357688"/>
            <a:ext cx="1785937"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上帝之子</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9" name="TextBox 8"/>
          <p:cNvSpPr txBox="1"/>
          <p:nvPr/>
        </p:nvSpPr>
        <p:spPr>
          <a:xfrm>
            <a:off x="2143125" y="1714500"/>
            <a:ext cx="1643063"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SimHei" charset="0"/>
                <a:ea typeface="SimHei" charset="0"/>
                <a:cs typeface="SimHei" charset="0"/>
              </a:rPr>
              <a:t>亚历山大∶</a:t>
            </a:r>
            <a:endParaRPr kumimoji="0" lang="en-US" altLang="zh-CN" sz="2000" b="1" i="0" u="none" strike="noStrike" kern="1200" cap="none" spc="0" normalizeH="0" baseline="0" noProof="0">
              <a:ln>
                <a:noFill/>
              </a:ln>
              <a:solidFill>
                <a:prstClr val="white"/>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a:ln>
                  <a:noFill/>
                </a:ln>
                <a:solidFill>
                  <a:prstClr val="white"/>
                </a:solidFill>
                <a:effectLst/>
                <a:uLnTx/>
                <a:uFillTx/>
                <a:latin typeface="SimHei" charset="0"/>
                <a:ea typeface="SimHei" charset="0"/>
                <a:cs typeface="SimHei" charset="0"/>
              </a:rPr>
              <a:t>亚历山太的主教</a:t>
            </a:r>
            <a:endParaRPr kumimoji="0" lang="en-US" sz="2000" b="1" i="1"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10" name="TextBox 9"/>
          <p:cNvSpPr txBox="1"/>
          <p:nvPr/>
        </p:nvSpPr>
        <p:spPr>
          <a:xfrm>
            <a:off x="5214938" y="1714500"/>
            <a:ext cx="1857375"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阿里乌</a:t>
            </a:r>
            <a:r>
              <a:rPr kumimoji="0" lang="zh-CN"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a:t>
            </a:r>
            <a:endParaRPr kumimoji="0" lang="en-US" altLang="zh-CN" sz="20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white"/>
                </a:solidFill>
                <a:effectLst/>
                <a:uLnTx/>
                <a:uFillTx/>
                <a:latin typeface="Times New Roman" charset="0"/>
                <a:ea typeface="SimSun" charset="0"/>
                <a:cs typeface="SimSun" charset="0"/>
              </a:rPr>
              <a:t>亚历山大之下的长老</a:t>
            </a:r>
            <a:endParaRPr kumimoji="0" lang="en-US" sz="2000" b="1"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241673" name="TextBox 10"/>
          <p:cNvSpPr txBox="1">
            <a:spLocks noChangeArrowheads="1"/>
          </p:cNvSpPr>
          <p:nvPr/>
        </p:nvSpPr>
        <p:spPr bwMode="auto">
          <a:xfrm>
            <a:off x="5429250" y="3000375"/>
            <a:ext cx="1571625"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prstClr val="black"/>
                </a:solidFill>
                <a:effectLst/>
                <a:uLnTx/>
                <a:uFillTx/>
                <a:latin typeface="Times New Roman" charset="0"/>
                <a:ea typeface="SimSun" charset="0"/>
                <a:cs typeface="SimSun" charset="0"/>
              </a:rPr>
              <a:t>天父</a:t>
            </a:r>
            <a:endParaRPr kumimoji="0" lang="en-US" sz="36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1674" name="TextBox 11"/>
          <p:cNvSpPr txBox="1">
            <a:spLocks noChangeArrowheads="1"/>
          </p:cNvSpPr>
          <p:nvPr/>
        </p:nvSpPr>
        <p:spPr bwMode="auto">
          <a:xfrm>
            <a:off x="5286375" y="4286250"/>
            <a:ext cx="1785938"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Times New Roman" charset="0"/>
                <a:ea typeface="SimSun" charset="0"/>
                <a:cs typeface="SimSun" charset="0"/>
              </a:rPr>
              <a:t>上帝之子</a:t>
            </a:r>
            <a:endParaRPr kumimoji="0" lang="en-US" sz="2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1675" name="TextBox 12"/>
          <p:cNvSpPr txBox="1">
            <a:spLocks noChangeArrowheads="1"/>
          </p:cNvSpPr>
          <p:nvPr/>
        </p:nvSpPr>
        <p:spPr bwMode="auto">
          <a:xfrm>
            <a:off x="5286375" y="5357813"/>
            <a:ext cx="17145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prstClr val="black"/>
                </a:solidFill>
                <a:effectLst/>
                <a:uLnTx/>
                <a:uFillTx/>
                <a:latin typeface="Times New Roman" charset="0"/>
                <a:ea typeface="SimSun" charset="0"/>
                <a:cs typeface="SimSun" charset="0"/>
              </a:rPr>
              <a:t>万物</a:t>
            </a:r>
            <a:endParaRPr kumimoji="0" lang="en-US" sz="3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57861" name="Rectangle 5"/>
          <p:cNvSpPr>
            <a:spLocks noChangeArrowheads="1"/>
          </p:cNvSpPr>
          <p:nvPr/>
        </p:nvSpPr>
        <p:spPr bwMode="auto">
          <a:xfrm>
            <a:off x="4714875" y="1500188"/>
            <a:ext cx="2971800" cy="4800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Tree>
    <p:extLst>
      <p:ext uri="{BB962C8B-B14F-4D97-AF65-F5344CB8AC3E}">
        <p14:creationId xmlns:p14="http://schemas.microsoft.com/office/powerpoint/2010/main" val="3317932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657861"/>
                                        </p:tgtEl>
                                      </p:cBhvr>
                                    </p:animEffect>
                                    <p:set>
                                      <p:cBhvr>
                                        <p:cTn id="7" dur="1" fill="hold">
                                          <p:stCondLst>
                                            <p:cond delay="499"/>
                                          </p:stCondLst>
                                        </p:cTn>
                                        <p:tgtEl>
                                          <p:spTgt spid="1657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382" y="174384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对爱的极限</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076672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9" descr="Nic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0" name="TextBox 8"/>
          <p:cNvSpPr txBox="1">
            <a:spLocks noChangeArrowheads="1"/>
          </p:cNvSpPr>
          <p:nvPr/>
        </p:nvSpPr>
        <p:spPr bwMode="auto">
          <a:xfrm>
            <a:off x="1285875" y="1857375"/>
            <a:ext cx="571500" cy="2460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FF"/>
                </a:solidFill>
                <a:effectLst/>
                <a:uLnTx/>
                <a:uFillTx/>
                <a:latin typeface="Times New Roman" charset="0"/>
                <a:ea typeface="SimSun" charset="0"/>
                <a:cs typeface="SimSun" charset="0"/>
              </a:rPr>
              <a:t>尼西亚</a:t>
            </a:r>
            <a:endParaRPr kumimoji="0" lang="en-US" sz="1000" b="1" i="0" u="none" strike="noStrike" kern="1200" cap="none" spc="0" normalizeH="0" baseline="0" noProof="0">
              <a:ln>
                <a:noFill/>
              </a:ln>
              <a:solidFill>
                <a:srgbClr val="0000FF"/>
              </a:solidFill>
              <a:effectLst/>
              <a:uLnTx/>
              <a:uFillTx/>
              <a:latin typeface="Times New Roman" charset="0"/>
              <a:ea typeface="ＭＳ Ｐゴシック" charset="0"/>
            </a:endParaRPr>
          </a:p>
        </p:txBody>
      </p:sp>
      <p:sp>
        <p:nvSpPr>
          <p:cNvPr id="237571" name="Rectangle 22"/>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1666053" name="Rectangle 5"/>
          <p:cNvSpPr>
            <a:spLocks noGrp="1" noChangeArrowheads="1"/>
          </p:cNvSpPr>
          <p:nvPr>
            <p:ph type="ctrTitle"/>
          </p:nvPr>
        </p:nvSpPr>
        <p:spPr>
          <a:xfrm>
            <a:off x="4953000" y="0"/>
            <a:ext cx="4191000" cy="2590800"/>
          </a:xfrm>
          <a:solidFill>
            <a:schemeClr val="accent3">
              <a:lumMod val="75000"/>
            </a:schemeClr>
          </a:solidFill>
        </p:spPr>
        <p:txBody>
          <a:bodyPr anchor="ctr"/>
          <a:lstStyle/>
          <a:p>
            <a:pPr eaLnBrk="1" hangingPunct="1">
              <a:defRPr/>
            </a:pPr>
            <a:r>
              <a:rPr lang="zh-CN" altLang="en-US" dirty="0">
                <a:solidFill>
                  <a:srgbClr val="FFFFFF"/>
                </a:solidFill>
                <a:latin typeface="SimHei" charset="0"/>
                <a:ea typeface="SimHei" charset="0"/>
                <a:cs typeface="SimHei" charset="0"/>
              </a:rPr>
              <a:t>在</a:t>
            </a:r>
            <a:r>
              <a:rPr lang="zh-SG" dirty="0">
                <a:solidFill>
                  <a:srgbClr val="FFFFFF"/>
                </a:solidFill>
                <a:latin typeface="SimHei" charset="0"/>
                <a:ea typeface="SimHei" charset="0"/>
                <a:cs typeface="SimHei" charset="0"/>
              </a:rPr>
              <a:t>尼西亚会议</a:t>
            </a:r>
            <a:r>
              <a:rPr lang="zh-CN" altLang="en-US" dirty="0">
                <a:solidFill>
                  <a:srgbClr val="FFFFFF"/>
                </a:solidFill>
                <a:latin typeface="SimHei" charset="0"/>
                <a:ea typeface="SimHei" charset="0"/>
                <a:cs typeface="SimHei" charset="0"/>
              </a:rPr>
              <a:t>发生了什么事</a:t>
            </a:r>
            <a:r>
              <a:rPr lang="en-US" altLang="ja-JP" dirty="0">
                <a:solidFill>
                  <a:srgbClr val="FFFFFF"/>
                </a:solidFill>
                <a:latin typeface="SimHei" charset="0"/>
                <a:ea typeface="SimHei" charset="0"/>
                <a:cs typeface="SimHei" charset="0"/>
              </a:rPr>
              <a:t> </a:t>
            </a:r>
            <a:br>
              <a:rPr lang="en-US" altLang="ja-JP" dirty="0">
                <a:solidFill>
                  <a:srgbClr val="FFFFFF"/>
                </a:solidFill>
                <a:latin typeface="SimHei" charset="0"/>
                <a:ea typeface="SimHei" charset="0"/>
                <a:cs typeface="SimHei" charset="0"/>
              </a:rPr>
            </a:br>
            <a:r>
              <a:rPr lang="en-US" altLang="ja-JP" sz="3600" dirty="0">
                <a:solidFill>
                  <a:srgbClr val="FFFFFF"/>
                </a:solidFill>
                <a:latin typeface="SimHei" charset="0"/>
                <a:ea typeface="SimHei" charset="0"/>
                <a:cs typeface="SimHei" charset="0"/>
              </a:rPr>
              <a:t>(</a:t>
            </a:r>
            <a:r>
              <a:rPr lang="zh-CN" altLang="en-US" sz="3600" dirty="0">
                <a:solidFill>
                  <a:srgbClr val="FFFFFF"/>
                </a:solidFill>
                <a:latin typeface="SimHei" charset="0"/>
                <a:ea typeface="SimHei" charset="0"/>
                <a:cs typeface="SimHei" charset="0"/>
              </a:rPr>
              <a:t>公元</a:t>
            </a:r>
            <a:r>
              <a:rPr lang="en-US" altLang="ja-JP" sz="3600" dirty="0">
                <a:solidFill>
                  <a:srgbClr val="FFFFFF"/>
                </a:solidFill>
                <a:latin typeface="SimHei" charset="0"/>
                <a:ea typeface="SimHei" charset="0"/>
                <a:cs typeface="SimHei" charset="0"/>
              </a:rPr>
              <a:t> 325)?</a:t>
            </a:r>
            <a:endParaRPr lang="en-US" dirty="0">
              <a:solidFill>
                <a:srgbClr val="FFFFFF"/>
              </a:solidFill>
              <a:latin typeface="SimHei" charset="0"/>
              <a:ea typeface="SimHei" charset="0"/>
              <a:cs typeface="SimHei" charset="0"/>
            </a:endParaRPr>
          </a:p>
        </p:txBody>
      </p:sp>
      <p:sp>
        <p:nvSpPr>
          <p:cNvPr id="1666068" name="Rectangle 20"/>
          <p:cNvSpPr>
            <a:spLocks noChangeArrowheads="1"/>
          </p:cNvSpPr>
          <p:nvPr/>
        </p:nvSpPr>
        <p:spPr bwMode="auto">
          <a:xfrm>
            <a:off x="4953000" y="2514600"/>
            <a:ext cx="4191000" cy="4343400"/>
          </a:xfrm>
          <a:prstGeom prst="rect">
            <a:avLst/>
          </a:prstGeom>
          <a:solidFill>
            <a:srgbClr val="FA0020"/>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当时在</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东方帝国</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的</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主教聚集</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与把亚历山太的</a:t>
            </a:r>
            <a:r>
              <a:rPr kumimoji="0" lang="zh-SG"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阿里乌斯逐出教外</a:t>
            </a:r>
            <a:r>
              <a:rPr kumimoji="0" lang="zh-CN"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SimHei" charset="0"/>
                <a:ea typeface="SimHei" charset="0"/>
                <a:cs typeface="SimHei" charset="0"/>
              </a:rPr>
              <a:t>。</a:t>
            </a:r>
            <a:endParaRPr kumimoji="0" lang="en-US" sz="3600" b="0" i="0" u="none" strike="noStrike" kern="1200" cap="none" spc="0" normalizeH="0" baseline="0" noProof="0">
              <a:ln>
                <a:noFill/>
              </a:ln>
              <a:solidFill>
                <a:srgbClr val="E3EBF1"/>
              </a:solidFill>
              <a:effectLst>
                <a:outerShdw blurRad="38100" dist="38100" dir="2700000" algn="tl">
                  <a:srgbClr val="000000"/>
                </a:outerShdw>
              </a:effectLst>
              <a:uLnTx/>
              <a:uFillTx/>
              <a:latin typeface="SimHei" charset="0"/>
              <a:ea typeface="SimHei" charset="0"/>
              <a:cs typeface="SimHei" charset="0"/>
            </a:endParaRPr>
          </a:p>
        </p:txBody>
      </p:sp>
      <p:sp>
        <p:nvSpPr>
          <p:cNvPr id="1666069" name="Oval 21"/>
          <p:cNvSpPr>
            <a:spLocks noChangeArrowheads="1"/>
          </p:cNvSpPr>
          <p:nvPr/>
        </p:nvSpPr>
        <p:spPr bwMode="auto">
          <a:xfrm>
            <a:off x="990600" y="1828800"/>
            <a:ext cx="938213" cy="3048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237575" name="Text Box 23"/>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1" u="none" strike="noStrike" kern="1200" cap="none" spc="0" normalizeH="0" baseline="0" noProof="0">
                <a:ln>
                  <a:noFill/>
                </a:ln>
                <a:solidFill>
                  <a:srgbClr val="FFFFFF"/>
                </a:solidFill>
                <a:effectLst/>
                <a:uLnTx/>
                <a:uFillTx/>
                <a:latin typeface="Arial" charset="0"/>
                <a:ea typeface="ＭＳ Ｐゴシック" charset="0"/>
              </a:rPr>
              <a:t>The Atlas of the Bible and the History of Christianity</a:t>
            </a:r>
            <a:r>
              <a:rPr kumimoji="0" lang="en-US" sz="900" b="0" i="0" u="none" strike="noStrike" kern="1200" cap="none" spc="0" normalizeH="0" baseline="0" noProof="0">
                <a:ln>
                  <a:noFill/>
                </a:ln>
                <a:solidFill>
                  <a:srgbClr val="FFFFFF"/>
                </a:solidFill>
                <a:effectLst/>
                <a:uLnTx/>
                <a:uFillTx/>
                <a:latin typeface="Arial" charset="0"/>
                <a:ea typeface="ＭＳ Ｐゴシック" charset="0"/>
              </a:rPr>
              <a:t>, ed. Tim Dowley (London: Three</a:t>
            </a:r>
            <a:r>
              <a:rPr kumimoji="0" lang="ja-JP" altLang="en-US" sz="900" b="0"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900" b="0" i="0" u="none" strike="noStrike" kern="1200" cap="none" spc="0" normalizeH="0" baseline="0" noProof="0">
                <a:ln>
                  <a:noFill/>
                </a:ln>
                <a:solidFill>
                  <a:srgbClr val="FFFFFF"/>
                </a:solidFill>
                <a:effectLst/>
                <a:uLnTx/>
                <a:uFillTx/>
                <a:latin typeface="Arial" charset="0"/>
                <a:ea typeface="ＭＳ Ｐゴシック" charset="0"/>
              </a:rPr>
              <a:t>s Company, 1997), 77</a:t>
            </a:r>
            <a:endParaRPr kumimoji="0" lang="en-US" sz="9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 name="Oval 21"/>
          <p:cNvSpPr>
            <a:spLocks noChangeArrowheads="1"/>
          </p:cNvSpPr>
          <p:nvPr/>
        </p:nvSpPr>
        <p:spPr bwMode="auto">
          <a:xfrm>
            <a:off x="838200" y="4953000"/>
            <a:ext cx="1524000" cy="6858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237577" name="TextBox 9"/>
          <p:cNvSpPr txBox="1">
            <a:spLocks noChangeArrowheads="1"/>
          </p:cNvSpPr>
          <p:nvPr/>
        </p:nvSpPr>
        <p:spPr bwMode="auto">
          <a:xfrm>
            <a:off x="928688" y="5143500"/>
            <a:ext cx="69691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0000FF"/>
                </a:solidFill>
                <a:effectLst/>
                <a:uLnTx/>
                <a:uFillTx/>
                <a:latin typeface="Times New Roman" charset="0"/>
                <a:ea typeface="SimSun" charset="0"/>
                <a:cs typeface="SimSun" charset="0"/>
              </a:rPr>
              <a:t>亚历山太</a:t>
            </a:r>
            <a:endParaRPr kumimoji="0" lang="en-US" sz="1000" b="1"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9820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grpId="0"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70" decel="100000"/>
                                        <p:tgtEl>
                                          <p:spTgt spid="8"/>
                                        </p:tgtEl>
                                      </p:cBhvr>
                                    </p:animEffect>
                                    <p:animScale>
                                      <p:cBhvr>
                                        <p:cTn id="25" dur="770" decel="100000"/>
                                        <p:tgtEl>
                                          <p:spTgt spid="8"/>
                                        </p:tgtEl>
                                      </p:cBhvr>
                                      <p:from x="10000" y="10000"/>
                                      <p:to x="200000" y="450000"/>
                                    </p:animScale>
                                    <p:animScale>
                                      <p:cBhvr>
                                        <p:cTn id="26" dur="1230" accel="100000" fill="hold">
                                          <p:stCondLst>
                                            <p:cond delay="770"/>
                                          </p:stCondLst>
                                        </p:cTn>
                                        <p:tgtEl>
                                          <p:spTgt spid="8"/>
                                        </p:tgtEl>
                                      </p:cBhvr>
                                      <p:from x="200000" y="450000"/>
                                      <p:to x="100000" y="100000"/>
                                    </p:animScale>
                                    <p:set>
                                      <p:cBhvr>
                                        <p:cTn id="27" dur="770" fill="hold"/>
                                        <p:tgtEl>
                                          <p:spTgt spid="8"/>
                                        </p:tgtEl>
                                        <p:attrNameLst>
                                          <p:attrName>ppt_x</p:attrName>
                                        </p:attrNameLst>
                                      </p:cBhvr>
                                      <p:to>
                                        <p:strVal val="(0.5)"/>
                                      </p:to>
                                    </p:set>
                                    <p:anim from="(0.5)" to="(#ppt_x)" calcmode="lin" valueType="num">
                                      <p:cBhvr>
                                        <p:cTn id="28" dur="1230" accel="100000" fill="hold">
                                          <p:stCondLst>
                                            <p:cond delay="770"/>
                                          </p:stCondLst>
                                        </p:cTn>
                                        <p:tgtEl>
                                          <p:spTgt spid="8"/>
                                        </p:tgtEl>
                                        <p:attrNameLst>
                                          <p:attrName>ppt_x</p:attrName>
                                        </p:attrNameLst>
                                      </p:cBhvr>
                                    </p:anim>
                                    <p:set>
                                      <p:cBhvr>
                                        <p:cTn id="29" dur="770" fill="hold"/>
                                        <p:tgtEl>
                                          <p:spTgt spid="8"/>
                                        </p:tgtEl>
                                        <p:attrNameLst>
                                          <p:attrName>ppt_y</p:attrName>
                                        </p:attrNameLst>
                                      </p:cBhvr>
                                      <p:to>
                                        <p:strVal val="(#ppt_y+0.4)"/>
                                      </p:to>
                                    </p:set>
                                    <p:anim from="(#ppt_y+0.4)" to="(#ppt_y)" calcmode="lin" valueType="num">
                                      <p:cBhvr>
                                        <p:cTn id="30"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7"/>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Black" charset="0"/>
              <a:ea typeface="ＭＳ Ｐゴシック" charset="0"/>
            </a:endParaRPr>
          </a:p>
        </p:txBody>
      </p:sp>
      <p:sp>
        <p:nvSpPr>
          <p:cNvPr id="24"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25" name="AutoShape 31"/>
          <p:cNvSpPr>
            <a:spLocks noChangeArrowheads="1"/>
          </p:cNvSpPr>
          <p:nvPr/>
        </p:nvSpPr>
        <p:spPr bwMode="auto">
          <a:xfrm>
            <a:off x="2819400" y="2667000"/>
            <a:ext cx="1143000" cy="1905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26"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27" name="AutoShape 37"/>
          <p:cNvSpPr>
            <a:spLocks noChangeArrowheads="1"/>
          </p:cNvSpPr>
          <p:nvPr/>
        </p:nvSpPr>
        <p:spPr bwMode="auto">
          <a:xfrm>
            <a:off x="7391400" y="0"/>
            <a:ext cx="1143000" cy="4572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a typeface="ＭＳ Ｐゴシック" charset="0"/>
            </a:endParaRPr>
          </a:p>
        </p:txBody>
      </p:sp>
      <p:sp>
        <p:nvSpPr>
          <p:cNvPr id="249858"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endParaRPr>
          </a:p>
        </p:txBody>
      </p:sp>
      <p:sp>
        <p:nvSpPr>
          <p:cNvPr id="249859" name="Text Box 7"/>
          <p:cNvSpPr txBox="1">
            <a:spLocks noChangeArrowheads="1"/>
          </p:cNvSpPr>
          <p:nvPr/>
        </p:nvSpPr>
        <p:spPr bwMode="auto">
          <a:xfrm>
            <a:off x="5249863" y="5867400"/>
            <a:ext cx="2073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公元</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 325</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860" name="Text Box 13"/>
          <p:cNvSpPr txBox="1">
            <a:spLocks noChangeArrowheads="1"/>
          </p:cNvSpPr>
          <p:nvPr/>
        </p:nvSpPr>
        <p:spPr bwMode="auto">
          <a:xfrm>
            <a:off x="4267200" y="6248400"/>
            <a:ext cx="3962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0" i="0" u="none" strike="noStrike" kern="1200" cap="none" spc="0" normalizeH="0" baseline="0" noProof="0">
                <a:ln>
                  <a:noFill/>
                </a:ln>
                <a:solidFill>
                  <a:prstClr val="black"/>
                </a:solidFill>
                <a:effectLst/>
                <a:uLnTx/>
                <a:uFillTx/>
                <a:latin typeface="Times New Roman" charset="0"/>
                <a:ea typeface="SimSun" charset="0"/>
                <a:cs typeface="SimSun" charset="0"/>
              </a:rPr>
              <a:t>尼西亚</a:t>
            </a:r>
            <a:r>
              <a:rPr kumimoji="0" lang="zh-CN" altLang="en-US" sz="2400" b="0" i="0" u="none" strike="noStrike" kern="1200" cap="none" spc="0" normalizeH="0" baseline="0" noProof="0">
                <a:ln>
                  <a:noFill/>
                </a:ln>
                <a:solidFill>
                  <a:prstClr val="black"/>
                </a:solidFill>
                <a:effectLst/>
                <a:uLnTx/>
                <a:uFillTx/>
                <a:latin typeface="Times New Roman" charset="0"/>
                <a:ea typeface="SimSun" charset="0"/>
                <a:cs typeface="SimSun" charset="0"/>
              </a:rPr>
              <a:t>会议</a:t>
            </a: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0300" name="Text Box 28"/>
          <p:cNvSpPr txBox="1">
            <a:spLocks noChangeArrowheads="1"/>
          </p:cNvSpPr>
          <p:nvPr/>
        </p:nvSpPr>
        <p:spPr bwMode="auto">
          <a:xfrm>
            <a:off x="2286000" y="47244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传统型的∶</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“耶稣是神”</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864"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rPr>
              <a:t>虚构</a:t>
            </a:r>
            <a:endPar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endParaRPr>
          </a:p>
        </p:txBody>
      </p:sp>
      <p:sp>
        <p:nvSpPr>
          <p:cNvPr id="310307" name="Text Box 35"/>
          <p:cNvSpPr txBox="1">
            <a:spLocks noChangeArrowheads="1"/>
          </p:cNvSpPr>
          <p:nvPr/>
        </p:nvSpPr>
        <p:spPr bwMode="auto">
          <a:xfrm>
            <a:off x="6858000" y="47244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传统型的∶</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“耶稣是神”</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11" name="Text Box 39"/>
          <p:cNvSpPr txBox="1">
            <a:spLocks noChangeArrowheads="1"/>
          </p:cNvSpPr>
          <p:nvPr/>
        </p:nvSpPr>
        <p:spPr bwMode="auto">
          <a:xfrm>
            <a:off x="7315200" y="457200"/>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票数∶</a:t>
            </a: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a:t>
            </a:r>
          </a:p>
        </p:txBody>
      </p:sp>
      <p:sp>
        <p:nvSpPr>
          <p:cNvPr id="249869"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rPr>
              <a:t>事实</a:t>
            </a:r>
            <a:endPar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ＭＳ Ｐゴシック"/>
              <a:ea typeface="ＭＳ Ｐゴシック"/>
              <a:cs typeface="ＭＳ Ｐゴシック"/>
            </a:endParaRPr>
          </a:p>
        </p:txBody>
      </p:sp>
      <p:sp>
        <p:nvSpPr>
          <p:cNvPr id="249870" name="Rectangle 9"/>
          <p:cNvSpPr>
            <a:spLocks noGrp="1" noChangeArrowheads="1"/>
          </p:cNvSpPr>
          <p:nvPr>
            <p:ph type="ctrTitle"/>
          </p:nvPr>
        </p:nvSpPr>
        <p:spPr>
          <a:xfrm>
            <a:off x="762000" y="304800"/>
            <a:ext cx="7772400" cy="914400"/>
          </a:xfrm>
        </p:spPr>
        <p:txBody>
          <a:bodyPr/>
          <a:lstStyle/>
          <a:p>
            <a:pPr algn="l" eaLnBrk="1" hangingPunct="1"/>
            <a:r>
              <a:rPr lang="zh-CN" altLang="en-US" sz="3600" dirty="0">
                <a:solidFill>
                  <a:srgbClr val="FFFFFF"/>
                </a:solidFill>
                <a:latin typeface="Calibri" charset="0"/>
                <a:ea typeface="ＭＳ Ｐゴシック" charset="0"/>
                <a:cs typeface="ＭＳ Ｐゴシック" charset="0"/>
              </a:rPr>
              <a:t>在</a:t>
            </a:r>
            <a:r>
              <a:rPr lang="zh-SG" sz="3600" dirty="0">
                <a:solidFill>
                  <a:srgbClr val="FFFFFF"/>
                </a:solidFill>
                <a:latin typeface="Calibri" charset="0"/>
                <a:ea typeface="ＭＳ Ｐゴシック" charset="0"/>
                <a:cs typeface="ＭＳ Ｐゴシック" charset="0"/>
              </a:rPr>
              <a:t>尼西亚会议</a:t>
            </a:r>
            <a:r>
              <a:rPr lang="zh-CN" altLang="en-US" sz="3600" dirty="0">
                <a:solidFill>
                  <a:srgbClr val="FFFFFF"/>
                </a:solidFill>
                <a:latin typeface="Calibri" charset="0"/>
                <a:ea typeface="ＭＳ Ｐゴシック" charset="0"/>
                <a:cs typeface="ＭＳ Ｐゴシック" charset="0"/>
              </a:rPr>
              <a:t>到底发生了什么？</a:t>
            </a:r>
            <a:endParaRPr lang="en-US" sz="3600" dirty="0">
              <a:solidFill>
                <a:srgbClr val="FFFFFF"/>
              </a:solidFill>
              <a:latin typeface="Calibri" charset="0"/>
              <a:ea typeface="ＭＳ Ｐゴシック" charset="0"/>
              <a:cs typeface="ＭＳ Ｐゴシック" charset="0"/>
            </a:endParaRPr>
          </a:p>
        </p:txBody>
      </p:sp>
      <p:sp>
        <p:nvSpPr>
          <p:cNvPr id="20" name="Text Box 39"/>
          <p:cNvSpPr txBox="1">
            <a:spLocks noChangeArrowheads="1"/>
          </p:cNvSpPr>
          <p:nvPr/>
        </p:nvSpPr>
        <p:spPr bwMode="auto">
          <a:xfrm>
            <a:off x="5072063" y="3857625"/>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SimSun" charset="0"/>
                <a:cs typeface="SimSun" charset="0"/>
              </a:rPr>
              <a:t>票数∶</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2</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278" name="Text Box 6"/>
          <p:cNvSpPr txBox="1">
            <a:spLocks noChangeArrowheads="1"/>
          </p:cNvSpPr>
          <p:nvPr/>
        </p:nvSpPr>
        <p:spPr bwMode="auto">
          <a:xfrm>
            <a:off x="0" y="4724400"/>
            <a:ext cx="236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阿里乌斯</a:t>
            </a: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门徒∶</a:t>
            </a:r>
            <a:endParaRPr kumimoji="0" lang="en-US" altLang="zh-CN" sz="24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“耶稣不是神”</a:t>
            </a:r>
            <a:endParaRPr kumimoji="0" lang="en-US" sz="2400" b="1"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310306" name="Text Box 34"/>
          <p:cNvSpPr txBox="1">
            <a:spLocks noChangeArrowheads="1"/>
          </p:cNvSpPr>
          <p:nvPr/>
        </p:nvSpPr>
        <p:spPr bwMode="auto">
          <a:xfrm>
            <a:off x="4572000" y="4724400"/>
            <a:ext cx="236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阿里乌斯</a:t>
            </a: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门徒∶</a:t>
            </a:r>
            <a:endParaRPr kumimoji="0" lang="en-US" altLang="zh-CN" sz="2400" b="1" i="0" u="none" strike="noStrike" kern="1200" cap="none" spc="0" normalizeH="0" baseline="0" noProof="0">
              <a:ln>
                <a:noFill/>
              </a:ln>
              <a:solidFill>
                <a:prstClr val="white"/>
              </a:solidFill>
              <a:effectLst/>
              <a:uLnTx/>
              <a:uFillTx/>
              <a:latin typeface="Times New Roman"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Times New Roman" charset="0"/>
                <a:ea typeface="SimSun" charset="0"/>
                <a:cs typeface="SimSun" charset="0"/>
              </a:rPr>
              <a:t>“耶稣不是神”</a:t>
            </a:r>
            <a:endParaRPr kumimoji="0" lang="en-US" sz="2400" b="1" i="0" u="none" strike="noStrike" kern="1200" cap="none" spc="0" normalizeH="0" baseline="0" noProof="0">
              <a:ln>
                <a:noFill/>
              </a:ln>
              <a:solidFill>
                <a:prstClr val="white"/>
              </a:solidFill>
              <a:effectLst/>
              <a:uLnTx/>
              <a:uFillTx/>
              <a:latin typeface="Arial" charset="0"/>
              <a:ea typeface="ＭＳ Ｐゴシック" charset="0"/>
            </a:endParaRPr>
          </a:p>
        </p:txBody>
      </p:sp>
    </p:spTree>
    <p:extLst>
      <p:ext uri="{BB962C8B-B14F-4D97-AF65-F5344CB8AC3E}">
        <p14:creationId xmlns:p14="http://schemas.microsoft.com/office/powerpoint/2010/main" val="78395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30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0306"/>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1030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10311"/>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10300" grpId="0"/>
      <p:bldP spid="310307" grpId="0"/>
      <p:bldP spid="310311" grpId="0"/>
      <p:bldP spid="20" grpId="0"/>
      <p:bldP spid="310278" grpId="0"/>
      <p:bldP spid="31030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charset="0"/>
              <a:ea typeface="ＭＳ Ｐゴシック"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Arial" charset="0"/>
              <a:ea typeface="ＭＳ Ｐゴシック" charset="0"/>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耶稣</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我与父原为一。</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SimHei" charset="0"/>
                <a:ea typeface="SimHei" charset="0"/>
                <a:cs typeface="SimHei" charset="0"/>
              </a:rPr>
              <a:t>约</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10:30</a:t>
            </a:r>
            <a:endParaRPr kumimoji="0" lang="en-US" sz="28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彼得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救主耶稣基督之义</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彼后</a:t>
            </a:r>
            <a:r>
              <a:rPr kumimoji="0" lang="zh-SG" altLang="ja-JP" sz="28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1:1</a:t>
            </a:r>
            <a:endParaRPr kumimoji="0" lang="en-US" sz="4000" b="1" i="0" u="none" strike="noStrike" kern="1200" cap="none" spc="0" normalizeH="0" baseline="0" noProof="0">
              <a:ln>
                <a:noFill/>
              </a:ln>
              <a:solidFill>
                <a:srgbClr val="FFFFFF"/>
              </a:solidFill>
              <a:effectLst/>
              <a:uLnTx/>
              <a:uFillTx/>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SimHei" charset="0"/>
                <a:ea typeface="SimHei" charset="0"/>
                <a:cs typeface="SimHei" charset="0"/>
              </a:rPr>
              <a:t>神</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 </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论到子却说，神阿，你的宝座。。。</a:t>
            </a: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800" b="0" i="0" u="none" strike="noStrike" kern="1200" cap="none" spc="0" normalizeH="0" baseline="0" noProof="0">
                <a:ln>
                  <a:noFill/>
                </a:ln>
                <a:solidFill>
                  <a:prstClr val="white"/>
                </a:solidFill>
                <a:effectLst/>
                <a:uLnTx/>
                <a:uFillTx/>
                <a:latin typeface="SimHei" charset="0"/>
                <a:ea typeface="SimHei" charset="0"/>
                <a:cs typeface="SimHei" charset="0"/>
              </a:rPr>
              <a:t>来</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 1:8</a:t>
            </a:r>
            <a:endParaRPr kumimoji="0" lang="en-US" sz="28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4000" b="0" i="0" u="none" strike="noStrike" kern="1200" cap="none" spc="0" normalizeH="0" baseline="0" noProof="0">
                <a:ln>
                  <a:noFill/>
                </a:ln>
                <a:solidFill>
                  <a:prstClr val="white"/>
                </a:solidFill>
                <a:effectLst/>
                <a:uLnTx/>
                <a:uFillTx/>
                <a:latin typeface="SimHei" charset="0"/>
                <a:ea typeface="SimHei" charset="0"/>
                <a:cs typeface="SimHei" charset="0"/>
              </a:rPr>
              <a:t>保罗</a:t>
            </a:r>
            <a: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t>:</a:t>
            </a:r>
            <a:br>
              <a:rPr kumimoji="0" lang="en-US" altLang="ja-JP" sz="4000" b="1" i="0" u="none" strike="noStrike" kern="1200" cap="none" spc="0" normalizeH="0" baseline="0" noProof="0">
                <a:ln>
                  <a:noFill/>
                </a:ln>
                <a:solidFill>
                  <a:srgbClr val="FFFFFF"/>
                </a:solidFill>
                <a:effectLst/>
                <a:uLnTx/>
                <a:uFillTx/>
                <a:latin typeface="SimHei" charset="0"/>
                <a:ea typeface="SimHei" charset="0"/>
                <a:cs typeface="SimHei" charset="0"/>
              </a:rPr>
            </a:br>
            <a:r>
              <a:rPr kumimoji="0" lang="en-US" altLang="ja-JP" sz="2800" b="1" i="0" u="none" strike="noStrike" kern="1200" cap="none" spc="0" normalizeH="0" baseline="0" noProof="0">
                <a:ln>
                  <a:noFill/>
                </a:ln>
                <a:solidFill>
                  <a:srgbClr val="FFFFFF"/>
                </a:solidFill>
                <a:effectLst/>
                <a:uLnTx/>
                <a:uFillTx/>
                <a:latin typeface="SimHei" charset="0"/>
                <a:ea typeface="SimHei" charset="0"/>
                <a:cs typeface="SimHei" charset="0"/>
              </a:rPr>
              <a:t>“</a:t>
            </a:r>
            <a:r>
              <a:rPr kumimoji="0" lang="zh-CN" altLang="en-US" sz="2800" b="0" i="0" u="none" strike="noStrike" kern="1200" cap="none" spc="0" normalizeH="0" baseline="0" noProof="0">
                <a:ln>
                  <a:noFill/>
                </a:ln>
                <a:solidFill>
                  <a:prstClr val="white"/>
                </a:solidFill>
                <a:effectLst/>
                <a:uLnTx/>
                <a:uFillTx/>
                <a:latin typeface="SimHei" charset="0"/>
                <a:ea typeface="SimHei" charset="0"/>
                <a:cs typeface="SimHei" charset="0"/>
              </a:rPr>
              <a:t>基督也是从他们出来的，他是在万有之上，永远可称颂的神。</a:t>
            </a:r>
            <a:r>
              <a:rPr kumimoji="0" lang="en-US" altLang="ja-JP" sz="2800" b="1" i="0" u="none" strike="noStrike" kern="1200" cap="none" spc="0" normalizeH="0" baseline="0" noProof="0">
                <a:ln>
                  <a:noFill/>
                </a:ln>
                <a:solidFill>
                  <a:prstClr val="white"/>
                </a:solidFill>
                <a:effectLst/>
                <a:uLnTx/>
                <a:uFillTx/>
                <a:latin typeface="SimHei" charset="0"/>
                <a:ea typeface="SimHei" charset="0"/>
                <a:cs typeface="SimHei" charset="0"/>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SG" altLang="en-US" sz="2400" b="0" i="0" u="none" strike="noStrike" kern="1200" cap="none" spc="0" normalizeH="0" baseline="0" noProof="0">
                <a:ln>
                  <a:noFill/>
                </a:ln>
                <a:solidFill>
                  <a:prstClr val="white"/>
                </a:solidFill>
                <a:effectLst/>
                <a:uLnTx/>
                <a:uFillTx/>
                <a:latin typeface="SimHei" charset="0"/>
                <a:ea typeface="SimHei" charset="0"/>
                <a:cs typeface="SimHei" charset="0"/>
              </a:rPr>
              <a:t>罗</a:t>
            </a:r>
            <a:r>
              <a:rPr kumimoji="0" lang="zh-SG" altLang="ja-JP" sz="2400" b="0" i="0" u="none" strike="noStrike" kern="1200" cap="none" spc="0" normalizeH="0" baseline="0" noProof="0">
                <a:ln>
                  <a:noFill/>
                </a:ln>
                <a:solidFill>
                  <a:prstClr val="white"/>
                </a:solidFill>
                <a:effectLst/>
                <a:uLnTx/>
                <a:uFillTx/>
                <a:latin typeface="SimHei" charset="0"/>
                <a:ea typeface="SimHei" charset="0"/>
                <a:cs typeface="SimHei" charset="0"/>
              </a:rPr>
              <a:t> </a:t>
            </a:r>
            <a:r>
              <a:rPr kumimoji="0" lang="en-US" altLang="ja-JP" sz="2400" b="1" i="0" u="none" strike="noStrike" kern="1200" cap="none" spc="0" normalizeH="0" baseline="0" noProof="0">
                <a:ln>
                  <a:noFill/>
                </a:ln>
                <a:solidFill>
                  <a:prstClr val="white"/>
                </a:solidFill>
                <a:effectLst/>
                <a:uLnTx/>
                <a:uFillTx/>
                <a:latin typeface="SimHei" charset="0"/>
                <a:ea typeface="SimHei" charset="0"/>
                <a:cs typeface="SimHei" charset="0"/>
              </a:rPr>
              <a:t>9:5</a:t>
            </a:r>
            <a:endParaRPr kumimoji="0" lang="en-US" sz="2400" b="1" i="0" u="none" strike="noStrike" kern="1200" cap="none" spc="0" normalizeH="0" baseline="0" noProof="0">
              <a:ln>
                <a:noFill/>
              </a:ln>
              <a:solidFill>
                <a:prstClr val="white"/>
              </a:solidFill>
              <a:effectLst/>
              <a:uLnTx/>
              <a:uFillTx/>
              <a:latin typeface="SimHei" charset="0"/>
              <a:ea typeface="SimHei" charset="0"/>
              <a:cs typeface="SimHei" charset="0"/>
            </a:endParaRPr>
          </a:p>
        </p:txBody>
      </p:sp>
    </p:spTree>
    <p:extLst>
      <p:ext uri="{BB962C8B-B14F-4D97-AF65-F5344CB8AC3E}">
        <p14:creationId xmlns:p14="http://schemas.microsoft.com/office/powerpoint/2010/main" val="16628156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0"/>
            <a:ext cx="9144000" cy="838200"/>
          </a:xfrm>
          <a:solidFill>
            <a:schemeClr val="tx1"/>
          </a:solidFill>
          <a:effectLst>
            <a:outerShdw blurRad="63500" dist="35921" dir="2700000" algn="ctr" rotWithShape="0">
              <a:srgbClr val="000000"/>
            </a:outerShdw>
          </a:effectLst>
        </p:spPr>
        <p:txBody>
          <a:bodyPr/>
          <a:lstStyle/>
          <a:p>
            <a:pPr>
              <a:defRPr/>
            </a:pPr>
            <a:r>
              <a:rPr lang="zh-SG" sz="3600" b="1">
                <a:solidFill>
                  <a:schemeClr val="bg1"/>
                </a:solidFill>
                <a:effectLst>
                  <a:outerShdw blurRad="38100" dist="38100" dir="2700000" algn="tl">
                    <a:srgbClr val="EEECE1"/>
                  </a:outerShdw>
                </a:effectLst>
                <a:latin typeface="SimHei" charset="0"/>
                <a:ea typeface="SimHei" charset="0"/>
                <a:cs typeface="SimHei" charset="0"/>
              </a:rPr>
              <a:t>尼西亚会议</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之前已经有门徒坚信基督是神</a:t>
            </a:r>
            <a:endParaRPr lang="en-US" b="1">
              <a:solidFill>
                <a:schemeClr val="bg1"/>
              </a:solidFill>
              <a:effectLst>
                <a:outerShdw blurRad="38100" dist="38100" dir="2700000" algn="tl">
                  <a:srgbClr val="EEECE1"/>
                </a:outerShdw>
              </a:effectLst>
              <a:latin typeface="SimHei" charset="0"/>
              <a:ea typeface="SimHei" charset="0"/>
              <a:cs typeface="SimHei"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487" tIns="44450" rIns="90487" bIns="4445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伊格内修斯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神已成</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人的形式</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105)</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克莱门</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你认为耶稣为神是</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恰当</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的</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150)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艾雷尼厄斯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他是神，因他的名</a:t>
            </a:r>
            <a:r>
              <a:rPr kumimoji="0" lang="zh-SG"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以马内利</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已表明他的确是神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180)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特土良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基督我们的神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200)</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SG"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俄利根</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我们坚信救主是神</a:t>
            </a:r>
            <a:r>
              <a:rPr kumimoji="0" lang="en-US" altLang="zh-CN"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是应该不会冒犯到任何人</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225)</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zh-CN" altLang="en-US" sz="3200" b="1" i="0" u="sng"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拉克坦提乌斯</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我们坚信基督为神</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b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b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a:t>
            </a:r>
            <a:r>
              <a:rPr kumimoji="0" lang="zh-CN" altLang="en-US"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公元</a:t>
            </a:r>
            <a:r>
              <a:rPr kumimoji="0" lang="en-US" altLang="ja-JP" sz="3200" b="1" i="0" u="none" strike="noStrike" kern="1200" cap="none" spc="0" normalizeH="0" baseline="0" noProof="0">
                <a:ln>
                  <a:noFill/>
                </a:ln>
                <a:solidFill>
                  <a:srgbClr val="FFFFFF"/>
                </a:solidFill>
                <a:effectLst>
                  <a:outerShdw blurRad="38100" dist="38100" dir="2700000" algn="tl">
                    <a:srgbClr val="DDDDDD"/>
                  </a:outerShdw>
                </a:effectLst>
                <a:uLnTx/>
                <a:uFillTx/>
                <a:latin typeface="SimHei" charset="0"/>
                <a:ea typeface="SimHei" charset="0"/>
                <a:cs typeface="SimHei" charset="0"/>
              </a:rPr>
              <a:t> 304)</a:t>
            </a:r>
            <a:endParaRPr kumimoji="0" lang="en-US" sz="4000" b="1" i="0" u="none" strike="noStrike" kern="1200" cap="none" spc="0" normalizeH="0" baseline="0" noProof="0">
              <a:ln>
                <a:noFill/>
              </a:ln>
              <a:solidFill>
                <a:srgbClr val="8CF4EA"/>
              </a:solidFill>
              <a:effectLst>
                <a:outerShdw blurRad="38100" dist="38100" dir="2700000" algn="tl">
                  <a:srgbClr val="DDDDDD"/>
                </a:outerShdw>
              </a:effectLst>
              <a:uLnTx/>
              <a:uFillTx/>
              <a:latin typeface="SimHei" charset="0"/>
              <a:ea typeface="SimHei" charset="0"/>
              <a:cs typeface="SimHei" charset="0"/>
            </a:endParaRPr>
          </a:p>
        </p:txBody>
      </p:sp>
      <p:sp>
        <p:nvSpPr>
          <p:cNvPr id="1297413" name="Text Box 5"/>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Arial" pitchFamily="-110" charset="0"/>
                <a:cs typeface="Arial" pitchFamily="-110" charset="0"/>
              </a:rPr>
              <a:t>Bercot, 93-100 in Garlow &amp; Jones, 94</a:t>
            </a:r>
          </a:p>
        </p:txBody>
      </p:sp>
    </p:spTree>
    <p:extLst>
      <p:ext uri="{BB962C8B-B14F-4D97-AF65-F5344CB8AC3E}">
        <p14:creationId xmlns:p14="http://schemas.microsoft.com/office/powerpoint/2010/main" val="148800683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9483D363-477E-E94B-BFDD-1248B9E11F04}"/>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723334" y="411163"/>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381000" y="1219200"/>
            <a:ext cx="5410200" cy="5016758"/>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我等信独一之神，</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即全能之圣父，创造天地，及一切有形无形之万物之主。</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我等信独一之主耶稣基督，</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上帝独生之圣子，</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是圣父在万世之先所生，</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是从神所出之神，</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从光所出之光，</a:t>
            </a:r>
            <a:br>
              <a:rPr kumimoji="0" lang="en-US" altLang="zh-CN"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zh-CN"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从真神所出之真神，是生非，是与圣父同体</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74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C3D43D9-E5BA-D54F-BE21-9A6109D17C1D}"/>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736034" y="304800"/>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350" y="1617663"/>
            <a:ext cx="5999164"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SimHei" charset="0"/>
                <a:ea typeface="SimHei" charset="0"/>
                <a:cs typeface="SimHei" charset="0"/>
              </a:rPr>
              <a:t>万物皆借圣子而造；圣子为要拯救我等世人，从天降临，为圣灵感动之童贞女马利亚所生，成为人身，在本丢彼拉多手下，为我等钉十字架，被害而葬，照圣经之言，第三日复活，升天，坐在圣父之右；将来复必有荣耀而降临，审判生人死人，其国无穷无尽。</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spTree>
    <p:extLst>
      <p:ext uri="{BB962C8B-B14F-4D97-AF65-F5344CB8AC3E}">
        <p14:creationId xmlns:p14="http://schemas.microsoft.com/office/powerpoint/2010/main" val="3907833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54BE3CF1-796B-6948-AF51-F3CD31B792A2}"/>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964634" y="457200"/>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6350" y="1906588"/>
            <a:ext cx="5999163"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SimHei" charset="0"/>
                <a:ea typeface="SimHei" charset="0"/>
                <a:cs typeface="SimHei" charset="0"/>
              </a:rPr>
              <a:t>我等信圣灵即是主，</a:t>
            </a:r>
            <a:br>
              <a:rPr kumimoji="0" lang="en-US" altLang="zh-CN" sz="3200" b="1" i="0" u="none" strike="noStrike" kern="1200" cap="none" spc="0" normalizeH="0" baseline="0" noProof="0" dirty="0">
                <a:ln>
                  <a:noFill/>
                </a:ln>
                <a:solidFill>
                  <a:srgbClr val="FFFFFF"/>
                </a:solidFill>
                <a:effectLst/>
                <a:uLnTx/>
                <a:uFillTx/>
                <a:latin typeface="SimHei" charset="0"/>
                <a:ea typeface="SimHei" charset="0"/>
                <a:cs typeface="SimHei" charset="0"/>
              </a:rPr>
            </a:br>
            <a:r>
              <a:rPr kumimoji="0" lang="zh-CN" altLang="en-US" sz="3200" b="1" i="0" u="none" strike="noStrike" kern="1200" cap="none" spc="0" normalizeH="0" baseline="0" noProof="0" dirty="0">
                <a:ln>
                  <a:noFill/>
                </a:ln>
                <a:solidFill>
                  <a:srgbClr val="FFFFFF"/>
                </a:solidFill>
                <a:effectLst/>
                <a:uLnTx/>
                <a:uFillTx/>
                <a:latin typeface="SimHei" charset="0"/>
                <a:ea typeface="SimHei" charset="0"/>
                <a:cs typeface="SimHei" charset="0"/>
              </a:rPr>
              <a:t>是赐生命者，是从圣父、圣子所出，与圣父、圣子，同是当拜，当称颂者，众先知说预言，皆是被圣灵感动；我等信使徒所立独一圣而公之教会；我等信因为赦罪设立之独一洗礼；我等望死后复活，又望来世之永生。阿们。</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spTree>
    <p:extLst>
      <p:ext uri="{BB962C8B-B14F-4D97-AF65-F5344CB8AC3E}">
        <p14:creationId xmlns:p14="http://schemas.microsoft.com/office/powerpoint/2010/main" val="2827362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8"/>
          <p:cNvGrpSpPr>
            <a:grpSpLocks/>
          </p:cNvGrpSpPr>
          <p:nvPr/>
        </p:nvGrpSpPr>
        <p:grpSpPr bwMode="auto">
          <a:xfrm>
            <a:off x="609600" y="0"/>
            <a:ext cx="7886700" cy="5791200"/>
            <a:chOff x="384" y="0"/>
            <a:chExt cx="4968" cy="3648"/>
          </a:xfrm>
        </p:grpSpPr>
        <p:pic>
          <p:nvPicPr>
            <p:cNvPr id="245772" name="Picture 2" descr="64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73"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pic>
        <p:nvPicPr>
          <p:cNvPr id="245762" name="Picture 4" descr="64 cop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2500" y="5715000"/>
            <a:ext cx="7886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 Box 5"/>
          <p:cNvSpPr txBox="1">
            <a:spLocks noChangeArrowheads="1"/>
          </p:cNvSpPr>
          <p:nvPr/>
        </p:nvSpPr>
        <p:spPr bwMode="auto">
          <a:xfrm>
            <a:off x="0" y="64960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147461" name="Rectangle 6"/>
          <p:cNvSpPr>
            <a:spLocks noGrp="1" noChangeArrowheads="1"/>
          </p:cNvSpPr>
          <p:nvPr>
            <p:ph type="title" idx="4294967295"/>
          </p:nvPr>
        </p:nvSpPr>
        <p:spPr>
          <a:xfrm>
            <a:off x="0" y="0"/>
            <a:ext cx="9144000" cy="685800"/>
          </a:xfrm>
          <a:solidFill>
            <a:srgbClr val="0000CC"/>
          </a:solidFill>
        </p:spPr>
        <p:txBody>
          <a:bodyPr/>
          <a:lstStyle/>
          <a:p>
            <a:pPr eaLnBrk="1" hangingPunct="1">
              <a:defRPr/>
            </a:pPr>
            <a:r>
              <a:rPr lang="zh-SG" sz="3600">
                <a:solidFill>
                  <a:schemeClr val="bg1"/>
                </a:solidFill>
                <a:effectLst>
                  <a:outerShdw blurRad="38100" dist="38100" dir="2700000" algn="tl">
                    <a:srgbClr val="000000"/>
                  </a:outerShdw>
                </a:effectLst>
                <a:latin typeface="SimHei" charset="0"/>
                <a:ea typeface="SimHei" charset="0"/>
                <a:cs typeface="SimHei" charset="0"/>
              </a:rPr>
              <a:t>阿里乌斯教义的争议与三位一体论</a:t>
            </a:r>
            <a:endParaRPr lang="en-US" sz="3600" i="1">
              <a:solidFill>
                <a:schemeClr val="bg1"/>
              </a:solidFill>
              <a:latin typeface="Calibri" charset="0"/>
              <a:ea typeface="ＭＳ Ｐゴシック" charset="0"/>
              <a:cs typeface="ＭＳ Ｐゴシック" charset="0"/>
            </a:endParaRPr>
          </a:p>
        </p:txBody>
      </p:sp>
      <p:sp>
        <p:nvSpPr>
          <p:cNvPr id="245765" name="TextBox 7"/>
          <p:cNvSpPr txBox="1">
            <a:spLocks noChangeArrowheads="1"/>
          </p:cNvSpPr>
          <p:nvPr/>
        </p:nvSpPr>
        <p:spPr bwMode="auto">
          <a:xfrm>
            <a:off x="5638800" y="3581400"/>
            <a:ext cx="2743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卡帕多西亚族</a:t>
            </a:r>
            <a:r>
              <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rPr>
              <a:t>(Cappadocians)</a:t>
            </a: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之工作</a:t>
            </a:r>
            <a:endParaRPr kumimoji="0" lang="en-US" sz="1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245766" name="TextBox 8"/>
          <p:cNvSpPr txBox="1">
            <a:spLocks noChangeArrowheads="1"/>
          </p:cNvSpPr>
          <p:nvPr/>
        </p:nvSpPr>
        <p:spPr bwMode="auto">
          <a:xfrm>
            <a:off x="4038600" y="3124200"/>
            <a:ext cx="1600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阿里乌斯教</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的复甦</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7" name="TextBox 9"/>
          <p:cNvSpPr txBox="1">
            <a:spLocks noChangeArrowheads="1"/>
          </p:cNvSpPr>
          <p:nvPr/>
        </p:nvSpPr>
        <p:spPr bwMode="auto">
          <a:xfrm>
            <a:off x="2667000" y="3581400"/>
            <a:ext cx="1219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尼西亚</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会议</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8" name="TextBox 10"/>
          <p:cNvSpPr txBox="1">
            <a:spLocks noChangeArrowheads="1"/>
          </p:cNvSpPr>
          <p:nvPr/>
        </p:nvSpPr>
        <p:spPr bwMode="auto">
          <a:xfrm>
            <a:off x="6705600" y="4267200"/>
            <a:ext cx="14478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君士坦丁</a:t>
            </a:r>
            <a:endParaRPr kumimoji="0" lang="en-US" altLang="zh-CN"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prstClr val="black"/>
                </a:solidFill>
                <a:effectLst/>
                <a:uLnTx/>
                <a:uFillTx/>
                <a:latin typeface="SimHei" charset="0"/>
                <a:ea typeface="SimHei" charset="0"/>
                <a:cs typeface="SimHei" charset="0"/>
              </a:rPr>
              <a:t>堡会议</a:t>
            </a:r>
            <a:endParaRPr kumimoji="0" lang="en-US" sz="18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69" name="TextBox 11"/>
          <p:cNvSpPr txBox="1">
            <a:spLocks noChangeArrowheads="1"/>
          </p:cNvSpPr>
          <p:nvPr/>
        </p:nvSpPr>
        <p:spPr bwMode="auto">
          <a:xfrm>
            <a:off x="1066800" y="3810000"/>
            <a:ext cx="15240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阿里乌斯</a:t>
            </a:r>
            <a:endParaRPr kumimoji="0" lang="en-US" altLang="ja-JP" sz="18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1800" b="1" i="0" u="none" strike="noStrike" kern="1200" cap="none" spc="0" normalizeH="0" baseline="0" noProof="0">
                <a:ln>
                  <a:noFill/>
                </a:ln>
                <a:solidFill>
                  <a:prstClr val="black"/>
                </a:solidFill>
                <a:effectLst/>
                <a:uLnTx/>
                <a:uFillTx/>
                <a:latin typeface="SimHei" charset="0"/>
                <a:ea typeface="SimHei" charset="0"/>
                <a:cs typeface="SimHei" charset="0"/>
              </a:rPr>
              <a:t>教义的争议</a:t>
            </a:r>
            <a:endParaRPr kumimoji="0" lang="en-US" sz="18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 name="TextBox 12"/>
          <p:cNvSpPr txBox="1"/>
          <p:nvPr/>
        </p:nvSpPr>
        <p:spPr>
          <a:xfrm>
            <a:off x="21336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反对</a:t>
            </a: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阿里乌斯</a:t>
            </a:r>
            <a:endParaRPr kumimoji="0" lang="en-US" altLang="ja-JP"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教的初期</a:t>
            </a:r>
            <a:endParaRPr kumimoji="0" 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p:txBody>
      </p:sp>
      <p:sp>
        <p:nvSpPr>
          <p:cNvPr id="14" name="TextBox 13"/>
          <p:cNvSpPr txBox="1"/>
          <p:nvPr/>
        </p:nvSpPr>
        <p:spPr>
          <a:xfrm>
            <a:off x="53340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反对</a:t>
            </a: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阿里乌斯</a:t>
            </a:r>
            <a:endParaRPr kumimoji="0" lang="en-US" altLang="ja-JP"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rPr>
              <a:t>教的後期</a:t>
            </a:r>
            <a:endParaRPr kumimoji="0" lang="en-US" sz="2400" b="1" i="0" u="none" strike="noStrike" kern="1200" cap="none" spc="0" normalizeH="0" baseline="0" noProof="0">
              <a:ln>
                <a:noFill/>
              </a:ln>
              <a:solidFill>
                <a:prstClr val="black"/>
              </a:solidFill>
              <a:effectLst>
                <a:outerShdw blurRad="38100" dist="38100" dir="2700000" algn="tl">
                  <a:srgbClr val="DDDDDD"/>
                </a:outerShdw>
              </a:effectLst>
              <a:uLnTx/>
              <a:uFillTx/>
              <a:latin typeface="SimHei" charset="0"/>
              <a:ea typeface="SimHei" charset="0"/>
              <a:cs typeface="SimHei" charset="0"/>
            </a:endParaRPr>
          </a:p>
        </p:txBody>
      </p:sp>
    </p:spTree>
    <p:extLst>
      <p:ext uri="{BB962C8B-B14F-4D97-AF65-F5344CB8AC3E}">
        <p14:creationId xmlns:p14="http://schemas.microsoft.com/office/powerpoint/2010/main" val="375068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65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0"/>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148484" name="Rectangle 4"/>
          <p:cNvSpPr>
            <a:spLocks noGrp="1" noChangeArrowheads="1"/>
          </p:cNvSpPr>
          <p:nvPr>
            <p:ph type="title" idx="4294967295"/>
          </p:nvPr>
        </p:nvSpPr>
        <p:spPr>
          <a:xfrm>
            <a:off x="685800" y="381000"/>
            <a:ext cx="7772400" cy="762000"/>
          </a:xfrm>
          <a:solidFill>
            <a:srgbClr val="0000CC"/>
          </a:solidFill>
        </p:spPr>
        <p:txBody>
          <a:bodyPr/>
          <a:lstStyle/>
          <a:p>
            <a:pPr eaLnBrk="1" hangingPunct="1">
              <a:defRPr/>
            </a:pPr>
            <a:r>
              <a:rPr lang="zh-SG">
                <a:solidFill>
                  <a:schemeClr val="bg1"/>
                </a:solidFill>
                <a:effectLst>
                  <a:outerShdw blurRad="38100" dist="38100" dir="2700000" algn="tl">
                    <a:srgbClr val="000000"/>
                  </a:outerShdw>
                </a:effectLst>
                <a:latin typeface="SimHei" charset="0"/>
                <a:ea typeface="SimHei" charset="0"/>
                <a:cs typeface="SimHei" charset="0"/>
              </a:rPr>
              <a:t>阿里乌斯教的复甦</a:t>
            </a:r>
            <a:endParaRPr lang="en-US">
              <a:latin typeface="Calibri" charset="0"/>
              <a:ea typeface="ＭＳ Ｐゴシック" charset="0"/>
              <a:cs typeface="ＭＳ Ｐゴシック" charset="0"/>
            </a:endParaRPr>
          </a:p>
        </p:txBody>
      </p:sp>
      <p:sp>
        <p:nvSpPr>
          <p:cNvPr id="5" name="TextBox 4"/>
          <p:cNvSpPr txBox="1"/>
          <p:nvPr/>
        </p:nvSpPr>
        <p:spPr>
          <a:xfrm>
            <a:off x="1676400" y="5410200"/>
            <a:ext cx="21336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尼西亚会议</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6" name="TextBox 5"/>
          <p:cNvSpPr txBox="1"/>
          <p:nvPr/>
        </p:nvSpPr>
        <p:spPr>
          <a:xfrm>
            <a:off x="4800600" y="5410200"/>
            <a:ext cx="27432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prstClr val="black"/>
                </a:solidFill>
                <a:effectLst/>
                <a:uLnTx/>
                <a:uFillTx/>
                <a:latin typeface="SimHei" charset="0"/>
                <a:ea typeface="SimHei" charset="0"/>
                <a:cs typeface="SimHei" charset="0"/>
              </a:rPr>
              <a:t>君士坦丁堡会议</a:t>
            </a:r>
            <a:endParaRPr kumimoji="0" lang="en-US" sz="28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7" name="TextBox 6"/>
          <p:cNvSpPr txBox="1"/>
          <p:nvPr/>
        </p:nvSpPr>
        <p:spPr>
          <a:xfrm>
            <a:off x="4724400" y="1371600"/>
            <a:ext cx="29718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solidFill>
                <a:effectLst/>
                <a:uLnTx/>
                <a:uFillTx/>
                <a:latin typeface="SimHei" charset="0"/>
                <a:ea typeface="SimHei" charset="0"/>
                <a:cs typeface="SimHei" charset="0"/>
              </a:rPr>
              <a:t>卡帕多西亚族</a:t>
            </a:r>
            <a:r>
              <a:rPr kumimoji="0" lang="en-US" altLang="zh-CN" sz="2000" b="1" i="0" u="none" strike="noStrike" kern="1200" cap="none" spc="0" normalizeH="0" baseline="0" noProof="0">
                <a:ln>
                  <a:noFill/>
                </a:ln>
                <a:solidFill>
                  <a:prstClr val="black"/>
                </a:solidFill>
                <a:effectLst/>
                <a:uLnTx/>
                <a:uFillTx/>
                <a:latin typeface="SimHei" charset="0"/>
                <a:ea typeface="SimHei" charset="0"/>
                <a:cs typeface="SimHei" charset="0"/>
              </a:rPr>
              <a:t>(Cappadocians)</a:t>
            </a:r>
            <a:r>
              <a:rPr kumimoji="0" lang="zh-CN" altLang="en-US" sz="2000" b="1" i="0" u="none" strike="noStrike" kern="1200" cap="none" spc="0" normalizeH="0" baseline="0" noProof="0">
                <a:ln>
                  <a:noFill/>
                </a:ln>
                <a:solidFill>
                  <a:prstClr val="black"/>
                </a:solidFill>
                <a:effectLst/>
                <a:uLnTx/>
                <a:uFillTx/>
                <a:latin typeface="SimHei" charset="0"/>
                <a:ea typeface="SimHei" charset="0"/>
                <a:cs typeface="SimHei" charset="0"/>
              </a:rPr>
              <a:t>之工作</a:t>
            </a:r>
            <a:endParaRPr kumimoji="0" lang="en-US" sz="2000" b="1" i="0" u="none" strike="noStrike" kern="1200" cap="none" spc="0" normalizeH="0" baseline="0" noProof="0">
              <a:ln>
                <a:noFill/>
              </a:ln>
              <a:solidFill>
                <a:prstClr val="black"/>
              </a:solidFill>
              <a:effectLst/>
              <a:uLnTx/>
              <a:uFillTx/>
              <a:latin typeface="SimHei" charset="0"/>
              <a:ea typeface="SimHei" charset="0"/>
              <a:cs typeface="SimHei" charset="0"/>
            </a:endParaRPr>
          </a:p>
        </p:txBody>
      </p:sp>
      <p:sp>
        <p:nvSpPr>
          <p:cNvPr id="8" name="TextBox 7"/>
          <p:cNvSpPr txBox="1"/>
          <p:nvPr/>
        </p:nvSpPr>
        <p:spPr>
          <a:xfrm>
            <a:off x="2286000" y="1371600"/>
            <a:ext cx="20574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black"/>
                </a:solidFill>
                <a:effectLst/>
                <a:uLnTx/>
                <a:uFillTx/>
                <a:latin typeface="SimHei" charset="0"/>
                <a:ea typeface="SimHei" charset="0"/>
                <a:cs typeface="SimHei" charset="0"/>
              </a:rPr>
              <a:t>阿里乌斯教</a:t>
            </a:r>
            <a:endParaRPr kumimoji="0" lang="en-US" altLang="ja-JP" sz="2000" b="1" i="0" u="none" strike="noStrike" kern="1200" cap="none" spc="0" normalizeH="0" baseline="0" noProof="0">
              <a:ln>
                <a:noFill/>
              </a:ln>
              <a:solidFill>
                <a:prstClr val="black"/>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1200" cap="none" spc="0" normalizeH="0" baseline="0" noProof="0">
                <a:ln>
                  <a:noFill/>
                </a:ln>
                <a:solidFill>
                  <a:prstClr val="black"/>
                </a:solidFill>
                <a:effectLst/>
                <a:uLnTx/>
                <a:uFillTx/>
                <a:latin typeface="SimHei" charset="0"/>
                <a:ea typeface="SimHei" charset="0"/>
                <a:cs typeface="SimHei" charset="0"/>
              </a:rPr>
              <a:t>的复甦</a:t>
            </a:r>
            <a:endParaRPr kumimoji="0" lang="en-US" sz="20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21107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907974"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对比</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7" name="Text Box 6"/>
          <p:cNvSpPr txBox="1">
            <a:spLocks noChangeArrowheads="1"/>
          </p:cNvSpPr>
          <p:nvPr/>
        </p:nvSpPr>
        <p:spPr bwMode="auto">
          <a:xfrm>
            <a:off x="0" y="3284984"/>
            <a:ext cx="4067944"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虽然使徒约翰在</a:t>
            </a:r>
            <a:r>
              <a:rPr kumimoji="0" lang="zh-CN" altLang="en-US" sz="3200" b="1" i="0" u="none" strike="noStrike" kern="1200" cap="none" spc="0" normalizeH="0" baseline="0" noProof="0" dirty="0">
                <a:ln>
                  <a:noFill/>
                </a:ln>
                <a:solidFill>
                  <a:srgbClr val="C00000"/>
                </a:solidFill>
                <a:effectLst/>
                <a:uLnTx/>
                <a:uFillTx/>
                <a:latin typeface="Arial" charset="0"/>
                <a:ea typeface="ＭＳ Ｐゴシック" charset="0"/>
              </a:rPr>
              <a:t>约翰二书</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对</a:t>
            </a:r>
            <a:r>
              <a:rPr kumimoji="0" lang="zh-CN" altLang="en-US" sz="3200" b="1" i="0" u="none" strike="noStrike" kern="1200" cap="none" spc="0" normalizeH="0" baseline="0" noProof="0" dirty="0">
                <a:ln>
                  <a:noFill/>
                </a:ln>
                <a:solidFill>
                  <a:srgbClr val="C00000"/>
                </a:solidFill>
                <a:effectLst/>
                <a:uLnTx/>
                <a:uFillTx/>
                <a:latin typeface="Arial" charset="0"/>
                <a:ea typeface="ＭＳ Ｐゴシック" charset="0"/>
              </a:rPr>
              <a:t>支持假的老师</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发出警告</a:t>
            </a:r>
          </a:p>
        </p:txBody>
      </p:sp>
      <p:sp>
        <p:nvSpPr>
          <p:cNvPr id="8" name="Text Box 6"/>
          <p:cNvSpPr txBox="1">
            <a:spLocks noChangeArrowheads="1"/>
          </p:cNvSpPr>
          <p:nvPr/>
        </p:nvSpPr>
        <p:spPr bwMode="auto">
          <a:xfrm>
            <a:off x="4499992" y="3284984"/>
            <a:ext cx="4723110" cy="156966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但是</a:t>
            </a:r>
            <a:r>
              <a:rPr kumimoji="0" lang="zh-CN" altLang="en-US" sz="3200" b="1" i="0" u="none" strike="noStrike" kern="1200" cap="none" spc="0" normalizeH="0" baseline="0" noProof="0" dirty="0">
                <a:ln>
                  <a:noFill/>
                </a:ln>
                <a:solidFill>
                  <a:srgbClr val="0070C0"/>
                </a:solidFill>
                <a:effectLst/>
                <a:uLnTx/>
                <a:uFillTx/>
                <a:latin typeface="Arial" charset="0"/>
                <a:ea typeface="ＭＳ Ｐゴシック" charset="0"/>
              </a:rPr>
              <a:t>约翰三书</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却事情的“反面”也提出来</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信徒应该</a:t>
            </a:r>
            <a:r>
              <a:rPr kumimoji="0" lang="zh-CN" altLang="en-US" sz="3200" b="1" i="0" u="none" strike="noStrike" kern="1200" cap="none" spc="0" normalizeH="0" baseline="0" noProof="0" dirty="0">
                <a:ln>
                  <a:noFill/>
                </a:ln>
                <a:solidFill>
                  <a:srgbClr val="0070C0"/>
                </a:solidFill>
                <a:effectLst/>
                <a:uLnTx/>
                <a:uFillTx/>
                <a:latin typeface="Arial" charset="0"/>
                <a:ea typeface="ＭＳ Ｐゴシック" charset="0"/>
              </a:rPr>
              <a:t>支持真正的传教士</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rPr>
              <a:t>老师。</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5455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299560" y="1602008"/>
            <a:ext cx="8548914" cy="3123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“凡越过基督的教训又不持守的，就没有　神；持守这教训的，就有父和子了。如果有人到你们那里，不传这教训，你们就不要接待他到家里，也不要问候他”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(9-10)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297</a:t>
            </a:r>
          </a:p>
        </p:txBody>
      </p:sp>
    </p:spTree>
    <p:extLst>
      <p:ext uri="{BB962C8B-B14F-4D97-AF65-F5344CB8AC3E}">
        <p14:creationId xmlns:p14="http://schemas.microsoft.com/office/powerpoint/2010/main" val="420308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zh-CN" altLang="en-US" sz="2800" b="1" dirty="0">
                <a:solidFill>
                  <a:schemeClr val="bg1"/>
                </a:solidFill>
                <a:latin typeface="Arial" charset="0"/>
                <a:ea typeface="ＭＳ Ｐゴシック" charset="0"/>
                <a:cs typeface="ＭＳ Ｐゴシック" charset="0"/>
              </a:rPr>
              <a:t>约翰二书对垒约翰三书</a:t>
            </a:r>
            <a:endParaRPr lang="en-US" sz="2800" b="1" dirty="0">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907975" y="1362075"/>
            <a:ext cx="803425"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对比</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graphicFrame>
        <p:nvGraphicFramePr>
          <p:cNvPr id="2" name="Table 1"/>
          <p:cNvGraphicFramePr>
            <a:graphicFrameLocks noGrp="1"/>
          </p:cNvGraphicFramePr>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约翰二书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约翰三书</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接收者</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一个妇女</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一个男人</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姓名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匿名</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低米丢</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语气</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谴责</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称赞</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转教士</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假的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真的</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好客／支持</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错放了</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2000" b="1" dirty="0">
                          <a:solidFill>
                            <a:schemeClr val="bg1"/>
                          </a:solidFill>
                          <a:effectLst>
                            <a:outerShdw blurRad="50800" dist="101600" dir="2700000" algn="tl" rotWithShape="0">
                              <a:srgbClr val="000000">
                                <a:alpha val="59000"/>
                              </a:srgbClr>
                            </a:outerShdw>
                          </a:effectLst>
                          <a:latin typeface="Arial"/>
                          <a:cs typeface="Arial"/>
                        </a:rPr>
                        <a:t>失遗 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丢特腓</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维护了</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r>
                        <a:rPr lang="zh-CN" altLang="en-US" sz="2000" b="1" dirty="0">
                          <a:solidFill>
                            <a:schemeClr val="bg1"/>
                          </a:solidFill>
                          <a:effectLst>
                            <a:outerShdw blurRad="50800" dist="101600" dir="2700000" algn="tl" rotWithShape="0">
                              <a:srgbClr val="000000">
                                <a:alpha val="59000"/>
                              </a:srgbClr>
                            </a:outerShdw>
                          </a:effectLst>
                          <a:latin typeface="Arial"/>
                          <a:cs typeface="Arial"/>
                        </a:rPr>
                        <a:t>该犹</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章节</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zh-CN" altLang="en-US" sz="2000" b="1" dirty="0">
                          <a:solidFill>
                            <a:schemeClr val="bg1"/>
                          </a:solidFill>
                          <a:effectLst>
                            <a:outerShdw blurRad="50800" dist="101600" dir="2700000" algn="tl" rotWithShape="0">
                              <a:srgbClr val="000000">
                                <a:alpha val="59000"/>
                              </a:srgbClr>
                            </a:outerShdw>
                          </a:effectLst>
                          <a:latin typeface="Arial"/>
                          <a:cs typeface="Arial"/>
                        </a:rPr>
                        <a:t>字数（希腊文本）</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4991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zh-CN" alt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rPr>
              <a:t>要有辨识能力</a:t>
            </a:r>
            <a:endParaRPr lang="en-US" sz="8000" b="1" dirty="0">
              <a:solidFill>
                <a:schemeClr val="tx1"/>
              </a:solidFill>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331131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b="1"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383738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“Blessing”</a:t>
            </a: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5580112" y="1772816"/>
            <a:ext cx="3563888" cy="4740582"/>
            <a:chOff x="5580112" y="1772816"/>
            <a:chExt cx="3563888" cy="4740582"/>
          </a:xfrm>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Mouth (=Man)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Garden/Field</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580112" y="550535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Divine Prefix</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Tree>
    <p:extLst>
      <p:ext uri="{BB962C8B-B14F-4D97-AF65-F5344CB8AC3E}">
        <p14:creationId xmlns:p14="http://schemas.microsoft.com/office/powerpoint/2010/main" val="30170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ＭＳ Ｐゴシック" pitchFamily="-108" charset="-128"/>
                <a:cs typeface="Arial"/>
              </a:rPr>
              <a:t>See Dave Stewart, “</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Story of Genesis in the Chinese Characters,” </a:t>
            </a:r>
            <a:r>
              <a:rPr kumimoji="0" lang="en-SG" sz="1400" b="1" i="0" u="none" strike="noStrike" kern="1200" cap="none" spc="0" normalizeH="0" baseline="0" noProof="0" dirty="0" err="1">
                <a:ln>
                  <a:noFill/>
                </a:ln>
                <a:solidFill>
                  <a:srgbClr val="FFFFFF"/>
                </a:solidFill>
                <a:effectLst/>
                <a:uLnTx/>
                <a:uFillTx/>
                <a:latin typeface="Arial"/>
                <a:ea typeface="ＭＳ Ｐゴシック" pitchFamily="-108" charset="-128"/>
                <a:cs typeface="Arial"/>
              </a:rPr>
              <a:t>ShareShare</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presentation, </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hlinkClick r:id="rId4"/>
              </a:rPr>
              <a:t>https://www.slideshare.net/DaveSinNM/the-story-of-genesis-in-the-chinese-characters?qid=e6e52686-6545-4def-8537-2444d576b004&amp;v=&amp;b=&amp;from_search=1</a:t>
            </a:r>
            <a:r>
              <a:rPr kumimoji="0" lang="en-SG" sz="1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accessed 20 Jan 2020</a:t>
            </a:r>
          </a:p>
        </p:txBody>
      </p:sp>
    </p:spTree>
    <p:extLst>
      <p:ext uri="{BB962C8B-B14F-4D97-AF65-F5344CB8AC3E}">
        <p14:creationId xmlns:p14="http://schemas.microsoft.com/office/powerpoint/2010/main" val="3110481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en-US" sz="6000" b="1" dirty="0"/>
              <a:t>“Create”</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to create</a:t>
            </a: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Create means to speak to dust to give life to a man so he can walk</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Speak = dust, life, man  +  walk/mud</a:t>
            </a: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3650465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en-US" sz="6000" b="1" dirty="0"/>
              <a:t>“Devil” &amp; “Tempter”</a:t>
            </a:r>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Devil</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Secret</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Life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Man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Garden</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Tempter</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Devil</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Cover</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Forest/</a:t>
              </a:r>
              <a:b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b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Two Trees</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2326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en-US" sz="6000" b="1" dirty="0"/>
              <a:t>“Boat”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The boat was a vessel of eight people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Boat</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Vessel + Eight + People</a:t>
            </a:r>
          </a:p>
        </p:txBody>
      </p:sp>
    </p:spTree>
    <p:extLst>
      <p:ext uri="{BB962C8B-B14F-4D97-AF65-F5344CB8AC3E}">
        <p14:creationId xmlns:p14="http://schemas.microsoft.com/office/powerpoint/2010/main" val="1675567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en-US" sz="6000" b="1" dirty="0"/>
              <a:t>“Righteousness”</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Lamb</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I or Me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2823555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en-US" b="1" dirty="0">
                <a:solidFill>
                  <a:srgbClr val="FE2700"/>
                </a:solidFill>
              </a:rPr>
              <a:t>Garden of Eden</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West</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215376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066800" y="115888"/>
            <a:ext cx="674556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SG" alt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rPr>
              <a:t>总结概要</a:t>
            </a:r>
            <a:endPar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ail" charset="0"/>
            </a:endParaRPr>
          </a:p>
        </p:txBody>
      </p:sp>
      <p:sp>
        <p:nvSpPr>
          <p:cNvPr id="2" name="Rectangle 1"/>
          <p:cNvSpPr/>
          <p:nvPr/>
        </p:nvSpPr>
        <p:spPr>
          <a:xfrm>
            <a:off x="1353429" y="1281759"/>
            <a:ext cx="7552467" cy="2308324"/>
          </a:xfrm>
          <a:prstGeom prst="rect">
            <a:avLst/>
          </a:prstGeom>
          <a:solidFill>
            <a:srgbClr val="00193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BDBDBD">
                    <a:lumMod val="20000"/>
                    <a:lumOff val="80000"/>
                  </a:srgbClr>
                </a:solidFill>
                <a:effectLst/>
                <a:uLnTx/>
                <a:uFillTx/>
                <a:latin typeface="Microsoft YaHei UI" panose="020B0503020204020204" pitchFamily="34" charset="-122"/>
                <a:ea typeface="Microsoft YaHei UI" panose="020B0503020204020204" pitchFamily="34" charset="-122"/>
                <a:cs typeface="+mn-cs"/>
              </a:rPr>
              <a:t>约翰劝勉一位接待宣教士的女基督徒和她的儿女们，</a:t>
            </a:r>
            <a:r>
              <a:rPr kumimoji="0" lang="zh-CN" altLang="en-US" sz="36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mn-cs"/>
              </a:rPr>
              <a:t>爱是有界限的</a:t>
            </a:r>
            <a:r>
              <a:rPr kumimoji="0" lang="zh-CN" altLang="en-US" sz="3600" b="1" i="0" u="none" strike="noStrike" kern="1200" cap="none" spc="0" normalizeH="0" baseline="0" noProof="0" dirty="0">
                <a:ln>
                  <a:noFill/>
                </a:ln>
                <a:solidFill>
                  <a:srgbClr val="BDBDBD">
                    <a:lumMod val="20000"/>
                    <a:lumOff val="80000"/>
                  </a:srgbClr>
                </a:solidFill>
                <a:effectLst/>
                <a:uLnTx/>
                <a:uFillTx/>
                <a:latin typeface="Microsoft YaHei UI" panose="020B0503020204020204" pitchFamily="34" charset="-122"/>
                <a:ea typeface="Microsoft YaHei UI" panose="020B0503020204020204" pitchFamily="34" charset="-122"/>
                <a:cs typeface="+mn-cs"/>
              </a:rPr>
              <a:t>，需要小心不要像接待真教师一样对待假教师，以免助长他们异端教导的蔓延。</a:t>
            </a:r>
          </a:p>
        </p:txBody>
      </p:sp>
      <p:sp>
        <p:nvSpPr>
          <p:cNvPr id="11" name="Text Box 24"/>
          <p:cNvSpPr txBox="1">
            <a:spLocks noChangeArrowheads="1"/>
          </p:cNvSpPr>
          <p:nvPr/>
        </p:nvSpPr>
        <p:spPr bwMode="auto">
          <a:xfrm>
            <a:off x="8338078" y="65344"/>
            <a:ext cx="752129" cy="461665"/>
          </a:xfrm>
          <a:prstGeom prst="rect">
            <a:avLst/>
          </a:prstGeom>
          <a:solidFill>
            <a:schemeClr val="bg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297</a:t>
            </a:r>
          </a:p>
        </p:txBody>
      </p:sp>
      <p:sp>
        <p:nvSpPr>
          <p:cNvPr id="6" name="Rectangle 2">
            <a:extLst>
              <a:ext uri="{FF2B5EF4-FFF2-40B4-BE49-F238E27FC236}">
                <a16:creationId xmlns:a16="http://schemas.microsoft.com/office/drawing/2014/main" id="{A52D5ED8-44B6-1B4E-92FD-2C8E7019A46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19179819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en-US" b="1" dirty="0">
                <a:solidFill>
                  <a:schemeClr val="bg2"/>
                </a:solidFill>
              </a:rPr>
              <a:t>One man in a garden = West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West</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Enclosure,</a:t>
            </a:r>
            <a:b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Garden</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Person</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3392291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One</a:t>
            </a:r>
            <a:endParaRPr kumimoji="0" lang="en-US" sz="6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endParaRPr>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3064025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AD</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BC</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2500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1500</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400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33</a:t>
            </a:r>
            <a:endParaRPr kumimoji="0" lang="en-US" sz="54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2000</a:t>
            </a:r>
            <a:endParaRPr kumimoji="0" lang="en-US" sz="54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Death of Jesus</a:t>
            </a:r>
            <a:endParaRPr kumimoji="0" lang="en-US" sz="4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B</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u</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d</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d</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h</a:t>
            </a:r>
            <a:b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a</a:t>
            </a:r>
            <a:endParaRPr kumimoji="0" lang="en-US" sz="48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First 5 Books </a:t>
            </a:r>
            <a:br>
              <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br>
            <a:r>
              <a:rPr kumimoji="0" lang="en-US" sz="32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rPr>
              <a:t>of Bible Written</a:t>
            </a:r>
            <a:endParaRPr kumimoji="0" lang="en-US" sz="4800" b="1" i="0" u="none" strike="noStrike" kern="1200" cap="none" spc="0" normalizeH="0" baseline="0" noProof="0" dirty="0">
              <a:ln>
                <a:noFill/>
              </a:ln>
              <a:solidFill>
                <a:srgbClr val="FFFF00"/>
              </a:solidFill>
              <a:effectLst/>
              <a:uLnTx/>
              <a:uFillTx/>
              <a:latin typeface="Calibri"/>
              <a:ea typeface="MS PGothic" panose="020B0600070205080204" pitchFamily="34" charset="-128"/>
              <a:cs typeface="+mj-cs"/>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rPr>
              <a:t>Chinese Language First Written</a:t>
            </a:r>
            <a:endParaRPr kumimoji="0" lang="en-US" sz="4800" b="1" i="0" u="none" strike="noStrike" kern="1200" cap="none" spc="0" normalizeH="0" baseline="0" noProof="0" dirty="0">
              <a:ln>
                <a:noFill/>
              </a:ln>
              <a:solidFill>
                <a:srgbClr val="EEECE1"/>
              </a:solidFill>
              <a:effectLst/>
              <a:uLnTx/>
              <a:uFillTx/>
              <a:latin typeface="Calibri"/>
              <a:ea typeface="MS PGothic" panose="020B0600070205080204" pitchFamily="34" charset="-128"/>
              <a:cs typeface="+mj-cs"/>
            </a:endParaRPr>
          </a:p>
        </p:txBody>
      </p:sp>
    </p:spTree>
    <p:extLst>
      <p:ext uri="{BB962C8B-B14F-4D97-AF65-F5344CB8AC3E}">
        <p14:creationId xmlns:p14="http://schemas.microsoft.com/office/powerpoint/2010/main" val="422485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en-US" sz="6000" b="1" dirty="0"/>
              <a:t>“Lucky”?</a:t>
            </a: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j-cs"/>
              </a:rPr>
              <a:t>“Blessing”?</a:t>
            </a:r>
          </a:p>
        </p:txBody>
      </p:sp>
    </p:spTree>
    <p:extLst>
      <p:ext uri="{BB962C8B-B14F-4D97-AF65-F5344CB8AC3E}">
        <p14:creationId xmlns:p14="http://schemas.microsoft.com/office/powerpoint/2010/main" val="206879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zh-CN" altLang="en-US" b="1" dirty="0">
                <a:latin typeface="Microsoft YaHei UI" panose="020B0503020204020204" pitchFamily="34" charset="-122"/>
                <a:ea typeface="Microsoft YaHei UI" panose="020B0503020204020204" pitchFamily="34" charset="-122"/>
                <a:cs typeface="Arial" charset="0"/>
              </a:rPr>
              <a:t>专题研究时刻</a:t>
            </a:r>
            <a:r>
              <a:rPr lang="en-US" altLang="zh-CN" b="1" dirty="0">
                <a:latin typeface="Microsoft YaHei UI" panose="020B0503020204020204" pitchFamily="34" charset="-122"/>
                <a:ea typeface="Microsoft YaHei UI" panose="020B0503020204020204" pitchFamily="34" charset="-122"/>
                <a:cs typeface="Arial" charset="0"/>
              </a:rPr>
              <a:t>…</a:t>
            </a:r>
            <a:endParaRPr lang="en-US" b="1" dirty="0">
              <a:latin typeface="Microsoft YaHei UI" panose="020B0503020204020204" pitchFamily="34" charset="-122"/>
              <a:ea typeface="Microsoft YaHei UI" panose="020B0503020204020204" pitchFamily="34" charset="-122"/>
              <a:cs typeface="Arial" charset="0"/>
            </a:endParaRPr>
          </a:p>
        </p:txBody>
      </p:sp>
      <p:sp>
        <p:nvSpPr>
          <p:cNvPr id="24579" name="Rectangle 3"/>
          <p:cNvSpPr>
            <a:spLocks noGrp="1" noChangeArrowheads="1"/>
          </p:cNvSpPr>
          <p:nvPr>
            <p:ph type="body" idx="1"/>
          </p:nvPr>
        </p:nvSpPr>
        <p:spPr>
          <a:xfrm>
            <a:off x="1173163" y="914400"/>
            <a:ext cx="5075237" cy="3162672"/>
          </a:xfrm>
        </p:spPr>
        <p:txBody>
          <a:bodyPr/>
          <a:lstStyle/>
          <a:p>
            <a:pPr lvl="0" eaLnBrk="1" hangingPunct="1">
              <a:lnSpc>
                <a:spcPct val="90000"/>
              </a:lnSpc>
              <a:buClr>
                <a:srgbClr val="0099CC"/>
              </a:buClr>
              <a:buFont typeface="Wingdings" pitchFamily="2" charset="2"/>
              <a:buChar char="n"/>
            </a:pPr>
            <a:r>
              <a:rPr lang="zh-CN" altLang="en-US" dirty="0">
                <a:solidFill>
                  <a:srgbClr val="000000"/>
                </a:solidFill>
                <a:latin typeface="Microsoft YaHei UI" panose="020B0503020204020204" pitchFamily="34" charset="-122"/>
                <a:ea typeface="Microsoft YaHei UI" panose="020B0503020204020204" pitchFamily="34" charset="-122"/>
              </a:rPr>
              <a:t>假设二个</a:t>
            </a:r>
            <a:r>
              <a:rPr lang="zh-CN" altLang="en-US" u="sng" dirty="0">
                <a:solidFill>
                  <a:srgbClr val="000000"/>
                </a:solidFill>
                <a:latin typeface="Microsoft YaHei UI" panose="020B0503020204020204" pitchFamily="34" charset="-122"/>
                <a:ea typeface="Microsoft YaHei UI" panose="020B0503020204020204" pitchFamily="34" charset="-122"/>
              </a:rPr>
              <a:t>耶和华见证</a:t>
            </a:r>
            <a:r>
              <a:rPr lang="zh-CN" altLang="en-US" dirty="0">
                <a:solidFill>
                  <a:srgbClr val="000000"/>
                </a:solidFill>
                <a:latin typeface="Microsoft YaHei UI" panose="020B0503020204020204" pitchFamily="34" charset="-122"/>
                <a:ea typeface="Microsoft YaHei UI" panose="020B0503020204020204" pitchFamily="34" charset="-122"/>
              </a:rPr>
              <a:t>的教徒来到您的门前。您将邀请他们进入您的家里面吗</a:t>
            </a: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为什么呢</a:t>
            </a:r>
            <a:r>
              <a:rPr lang="en-US" altLang="zh-CN" dirty="0">
                <a:solidFill>
                  <a:srgbClr val="000000"/>
                </a:solidFill>
                <a:latin typeface="Microsoft YaHei UI" panose="020B0503020204020204" pitchFamily="34" charset="-122"/>
                <a:ea typeface="Microsoft YaHei UI" panose="020B0503020204020204" pitchFamily="34" charset="-122"/>
              </a:rPr>
              <a:t>?</a:t>
            </a:r>
          </a:p>
          <a:p>
            <a:pPr lvl="0" eaLnBrk="1" hangingPunct="1">
              <a:lnSpc>
                <a:spcPct val="90000"/>
              </a:lnSpc>
              <a:buClr>
                <a:srgbClr val="0099CC"/>
              </a:buClr>
              <a:buFont typeface="Wingdings" pitchFamily="2" charset="2"/>
              <a:buChar char="n"/>
            </a:pPr>
            <a:r>
              <a:rPr lang="en-US" altLang="zh-CN" dirty="0">
                <a:solidFill>
                  <a:srgbClr val="000000"/>
                </a:solidFill>
                <a:latin typeface="Microsoft YaHei UI" panose="020B0503020204020204" pitchFamily="34" charset="-122"/>
                <a:ea typeface="Microsoft YaHei UI" panose="020B0503020204020204" pitchFamily="34" charset="-122"/>
              </a:rPr>
              <a:t> </a:t>
            </a:r>
            <a:r>
              <a:rPr lang="zh-CN" altLang="en-US" dirty="0">
                <a:solidFill>
                  <a:srgbClr val="000000"/>
                </a:solidFill>
                <a:latin typeface="Microsoft YaHei UI" panose="020B0503020204020204" pitchFamily="34" charset="-122"/>
                <a:ea typeface="Microsoft YaHei UI" panose="020B0503020204020204" pitchFamily="34" charset="-122"/>
              </a:rPr>
              <a:t>请进入你所选择的小组</a:t>
            </a:r>
            <a:r>
              <a:rPr lang="en-US" altLang="zh-CN" dirty="0">
                <a:solidFill>
                  <a:srgbClr val="000000"/>
                </a:solidFill>
                <a:latin typeface="Microsoft YaHei UI" panose="020B0503020204020204" pitchFamily="34" charset="-122"/>
                <a:ea typeface="Microsoft YaHei UI" panose="020B0503020204020204" pitchFamily="34" charset="-122"/>
              </a:rPr>
              <a:t>...</a:t>
            </a:r>
            <a:endParaRPr lang="en-US" altLang="en-US" dirty="0">
              <a:solidFill>
                <a:srgbClr val="000000"/>
              </a:solidFill>
              <a:latin typeface="Microsoft YaHei UI" panose="020B0503020204020204" pitchFamily="34" charset="-122"/>
              <a:ea typeface="Microsoft YaHei UI" panose="020B0503020204020204" pitchFamily="34" charset="-122"/>
            </a:endParaRP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不让他们进来</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让他们</a:t>
            </a: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进来</a:t>
            </a:r>
          </a:p>
        </p:txBody>
      </p:sp>
      <p:sp>
        <p:nvSpPr>
          <p:cNvPr id="128005" name="Text Box 6"/>
          <p:cNvSpPr txBox="1">
            <a:spLocks noChangeArrowheads="1"/>
          </p:cNvSpPr>
          <p:nvPr/>
        </p:nvSpPr>
        <p:spPr bwMode="auto">
          <a:xfrm>
            <a:off x="3779912" y="4254500"/>
            <a:ext cx="1728192" cy="46166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指挥台</a:t>
            </a:r>
            <a:endParaRPr kumimoji="0" lang="en-US" alt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rPr>
              <a:t>看情形</a:t>
            </a:r>
            <a:endParaRPr kumimoji="0" lang="en-US" altLang="zh-CN" sz="3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pitchFamily="34" charset="0"/>
            </a:endParaRP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27017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95335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0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0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0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nimBg="1"/>
      <p:bldP spid="128004" grpId="0" animBg="1"/>
      <p:bldP spid="128005" grpId="0" animBg="1"/>
      <p:bldP spid="12800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dirty="0">
                <a:solidFill>
                  <a:srgbClr val="FFFFFF"/>
                </a:solidFill>
              </a:rPr>
              <a:t>“</a:t>
            </a:r>
            <a:r>
              <a:rPr lang="zh-CN" altLang="en-US" sz="2800" b="1" dirty="0">
                <a:solidFill>
                  <a:srgbClr val="FFFFFF"/>
                </a:solidFill>
              </a:rPr>
              <a:t>凡越过基督的教训又不持守的，就没有　神；持守这教训的，就有父和子了。如果有人到你们那里，不传这教训，你们就不要接待他到家里，也不要问候他</a:t>
            </a:r>
            <a:r>
              <a:rPr lang="en-US" sz="2800" b="1" dirty="0">
                <a:solidFill>
                  <a:srgbClr val="FFFFFF"/>
                </a:solidFill>
              </a:rPr>
              <a:t>” </a:t>
            </a:r>
          </a:p>
          <a:p>
            <a:pPr eaLnBrk="1" hangingPunct="1"/>
            <a:r>
              <a:rPr lang="en-US" sz="2800" b="1" dirty="0">
                <a:solidFill>
                  <a:srgbClr val="FFFFFF"/>
                </a:solidFill>
              </a:rPr>
              <a:t>(</a:t>
            </a:r>
            <a:r>
              <a:rPr lang="zh-CN" altLang="en-US" sz="2800" b="1" dirty="0">
                <a:solidFill>
                  <a:srgbClr val="FFFFFF"/>
                </a:solidFill>
              </a:rPr>
              <a:t>约翰二 </a:t>
            </a:r>
            <a:r>
              <a:rPr lang="en-US" sz="2800" b="1" dirty="0">
                <a:solidFill>
                  <a:srgbClr val="FFFFFF"/>
                </a:solidFill>
              </a:rPr>
              <a:t>9-10).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约翰二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28669425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zh-CN" alt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什么是全备的福音</a:t>
            </a:r>
            <a:r>
              <a:rPr lang="en-US" altLang="zh-CN"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endPar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endParaRPr>
          </a:p>
        </p:txBody>
      </p:sp>
    </p:spTree>
    <p:extLst>
      <p:ext uri="{BB962C8B-B14F-4D97-AF65-F5344CB8AC3E}">
        <p14:creationId xmlns:p14="http://schemas.microsoft.com/office/powerpoint/2010/main" val="2650774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269" tIns="45635" rIns="91269" bIns="45635"/>
          <a:lstStyle/>
          <a:p>
            <a:pPr eaLnBrk="0" hangingPunct="0"/>
            <a:endParaRPr lang="en-US">
              <a:solidFill>
                <a:srgbClr val="000000"/>
              </a:solidFill>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91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zh-CN" altLang="en-US" b="1" dirty="0">
                <a:solidFill>
                  <a:srgbClr val="FFFF00"/>
                </a:solidFill>
                <a:latin typeface="Arial" charset="0"/>
                <a:ea typeface="ヒラギノ角ゴ Pro W3" charset="0"/>
                <a:cs typeface="ヒラギノ角ゴ Pro W3" charset="0"/>
              </a:rPr>
              <a:t>全备</a:t>
            </a:r>
            <a:r>
              <a:rPr lang="zh-CN" altLang="en-US" b="1" dirty="0">
                <a:solidFill>
                  <a:srgbClr val="FFFFFF"/>
                </a:solidFill>
                <a:latin typeface="Arial" charset="0"/>
                <a:ea typeface="ヒラギノ角ゴ Pro W3" charset="0"/>
                <a:cs typeface="ヒラギノ角ゴ Pro W3" charset="0"/>
              </a:rPr>
              <a:t>的福音</a:t>
            </a:r>
            <a:endParaRPr lang="en-US" b="1" dirty="0">
              <a:solidFill>
                <a:srgbClr val="FFFFFF"/>
              </a:solidFill>
              <a:latin typeface="Arial" charset="0"/>
              <a:ea typeface="ヒラギノ角ゴ Pro W3" charset="0"/>
              <a:cs typeface="ヒラギノ角ゴ Pro W3"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97176926"/>
              </p:ext>
            </p:extLst>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56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“基督为了我们的罪死</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7" name="TextBox 6"/>
          <p:cNvSpPr txBox="1">
            <a:spLocks noChangeArrowheads="1"/>
          </p:cNvSpPr>
          <p:nvPr/>
        </p:nvSpPr>
        <p:spPr bwMode="auto">
          <a:xfrm>
            <a:off x="2971800" y="6181726"/>
            <a:ext cx="3429000" cy="584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“他被埋葬</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8" name="TextBox 7"/>
          <p:cNvSpPr txBox="1">
            <a:spLocks noChangeArrowheads="1"/>
          </p:cNvSpPr>
          <p:nvPr/>
        </p:nvSpPr>
        <p:spPr bwMode="auto">
          <a:xfrm>
            <a:off x="152401" y="3468688"/>
            <a:ext cx="2209800" cy="156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3200" dirty="0">
                <a:solidFill>
                  <a:srgbClr val="FFFFFF"/>
                </a:solidFill>
                <a:effectLst>
                  <a:glow rad="152400">
                    <a:srgbClr val="000000">
                      <a:alpha val="99000"/>
                    </a:srgbClr>
                  </a:glow>
                </a:effectLst>
                <a:ea typeface="ヒラギノ角ゴ Pro W3" charset="0"/>
                <a:cs typeface="ヒラギノ角ゴ Pro W3" charset="0"/>
              </a:rPr>
              <a:t>“第三天，他从死里复活</a:t>
            </a:r>
            <a:r>
              <a:rPr lang="en-US" altLang="zh-CN" sz="3200" dirty="0">
                <a:solidFill>
                  <a:srgbClr val="FFFFFF"/>
                </a:solidFill>
                <a:effectLst>
                  <a:glow rad="152400">
                    <a:srgbClr val="000000">
                      <a:alpha val="99000"/>
                    </a:srgbClr>
                  </a:glow>
                </a:effectLst>
                <a:ea typeface="ヒラギノ角ゴ Pro W3" charset="0"/>
                <a:cs typeface="ヒラギノ角ゴ Pro W3" charset="0"/>
              </a:rPr>
              <a:t>…”</a:t>
            </a: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2800" b="0" i="1" dirty="0">
                <a:solidFill>
                  <a:srgbClr val="FFFFFF"/>
                </a:solidFill>
                <a:ea typeface="ヒラギノ角ゴ Pro W3" charset="0"/>
                <a:cs typeface="ヒラギノ角ゴ Pro W3" charset="0"/>
              </a:rPr>
              <a:t>林前</a:t>
            </a:r>
            <a:r>
              <a:rPr lang="en-US" sz="2800" b="0" i="1" dirty="0">
                <a:solidFill>
                  <a:srgbClr val="FFFFFF"/>
                </a:solidFill>
                <a:ea typeface="ヒラギノ角ゴ Pro W3" charset="0"/>
                <a:cs typeface="ヒラギノ角ゴ Pro W3" charset="0"/>
              </a:rPr>
              <a:t>15:3-4</a:t>
            </a:r>
          </a:p>
        </p:txBody>
      </p:sp>
      <p:sp>
        <p:nvSpPr>
          <p:cNvPr id="565259" name="TextBox 9"/>
          <p:cNvSpPr txBox="1">
            <a:spLocks noChangeArrowheads="1"/>
          </p:cNvSpPr>
          <p:nvPr/>
        </p:nvSpPr>
        <p:spPr bwMode="auto">
          <a:xfrm>
            <a:off x="0" y="693746"/>
            <a:ext cx="9144000" cy="461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zh-CN" altLang="en-US" dirty="0">
                <a:solidFill>
                  <a:srgbClr val="FFFFFF"/>
                </a:solidFill>
                <a:effectLst>
                  <a:glow rad="152400">
                    <a:srgbClr val="000000">
                      <a:alpha val="99000"/>
                    </a:srgbClr>
                  </a:glow>
                </a:effectLst>
                <a:ea typeface="ヒラギノ角ゴ Pro W3" charset="0"/>
                <a:cs typeface="ヒラギノ角ゴ Pro W3" charset="0"/>
              </a:rPr>
              <a:t>“我 如 今 把 先 前 所 传 给 你 们 的 福 音 告 诉 你 们 知 道。。”</a:t>
            </a:r>
          </a:p>
        </p:txBody>
      </p:sp>
    </p:spTree>
    <p:extLst>
      <p:ext uri="{BB962C8B-B14F-4D97-AF65-F5344CB8AC3E}">
        <p14:creationId xmlns:p14="http://schemas.microsoft.com/office/powerpoint/2010/main" val="1025536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真的有改变我们的生命吗</a:t>
            </a:r>
            <a:r>
              <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841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117894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275896" y="1497221"/>
            <a:ext cx="8606971"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国度的生活在爱与真理之间取得平衡</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(vv. 1-6)</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，因此两者不会互相废止</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a:extLst>
              <a:ext uri="{FF2B5EF4-FFF2-40B4-BE49-F238E27FC236}">
                <a16:creationId xmlns:a16="http://schemas.microsoft.com/office/drawing/2014/main" id="{06031A49-2158-B148-A00B-82814D04DD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71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2000">
                <a:effectLst>
                  <a:outerShdw blurRad="38100" dist="38100" dir="2700000" algn="tl">
                    <a:srgbClr val="FFFFFF"/>
                  </a:outerShdw>
                </a:effectLst>
                <a:latin typeface="MS PGothic" pitchFamily="34" charset="-128"/>
              </a:rPr>
              <a:t>“直 到 地 极</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使</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徒</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行</a:t>
            </a:r>
            <a:r>
              <a:rPr lang="en-US" altLang="ja-JP" sz="2000">
                <a:effectLst>
                  <a:outerShdw blurRad="38100" dist="38100" dir="2700000" algn="tl">
                    <a:srgbClr val="FFFFFF"/>
                  </a:outerShdw>
                </a:effectLst>
                <a:latin typeface="MS PGothic" pitchFamily="34" charset="-128"/>
              </a:rPr>
              <a:t> </a:t>
            </a:r>
            <a:r>
              <a:rPr lang="en-US" altLang="en-US" sz="2000">
                <a:effectLst>
                  <a:outerShdw blurRad="38100" dist="38100" dir="2700000" algn="tl">
                    <a:srgbClr val="FFFFFF"/>
                  </a:outerShdw>
                </a:effectLst>
                <a:latin typeface="MS PGothic" pitchFamily="34" charset="-128"/>
              </a:rPr>
              <a:t>传</a:t>
            </a:r>
            <a:r>
              <a:rPr lang="en-US" altLang="ja-JP" sz="2000">
                <a:effectLst>
                  <a:outerShdw blurRad="38100" dist="38100" dir="2700000" algn="tl">
                    <a:srgbClr val="FFFFFF"/>
                  </a:outerShdw>
                </a:effectLst>
                <a:latin typeface="MS PGothic" pitchFamily="34" charset="-128"/>
              </a:rPr>
              <a:t> 1:8</a:t>
            </a:r>
            <a:r>
              <a:rPr lang="en-US" altLang="ja-JP" sz="2000">
                <a:effectLst>
                  <a:outerShdw blurRad="38100" dist="38100" dir="2700000" algn="tl">
                    <a:srgbClr val="FFFFFF"/>
                  </a:outerShdw>
                </a:effectLst>
              </a:rPr>
              <a:t>)</a:t>
            </a:r>
          </a:p>
          <a:p>
            <a:pPr eaLnBrk="1" hangingPunct="1"/>
            <a:r>
              <a:rPr lang="en-US" altLang="en-US" sz="1200">
                <a:solidFill>
                  <a:srgbClr val="000000"/>
                </a:solidFill>
                <a:effectLst>
                  <a:outerShdw blurRad="38100" dist="38100" dir="2700000" algn="tl">
                    <a:srgbClr val="FFFFFF"/>
                  </a:outerShdw>
                </a:effectLst>
              </a:rPr>
              <a:t>使 徒  </a:t>
            </a:r>
            <a:r>
              <a:rPr lang="en-US" altLang="en-US" sz="2000" b="1">
                <a:solidFill>
                  <a:srgbClr val="000000"/>
                </a:solidFill>
                <a:effectLst>
                  <a:outerShdw blurRad="38100" dist="38100" dir="2700000" algn="tl">
                    <a:srgbClr val="FFFFFF"/>
                  </a:outerShdw>
                </a:effectLst>
                <a:latin typeface="Arial" pitchFamily="34" charset="0"/>
                <a:cs typeface="Arial" pitchFamily="34" charset="0"/>
              </a:rPr>
              <a:t>9  13       14    15  16          18           21     27     28</a:t>
            </a:r>
          </a:p>
        </p:txBody>
      </p:sp>
      <p:sp>
        <p:nvSpPr>
          <p:cNvPr id="16387"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秋季</a:t>
            </a:r>
            <a:r>
              <a:rPr lang="en-US" altLang="ja-JP" sz="1200">
                <a:solidFill>
                  <a:srgbClr val="F7F7F7"/>
                </a:solidFill>
                <a:latin typeface="Arial Narrow" pitchFamily="34" charset="0"/>
              </a:rPr>
              <a:t> 49</a:t>
            </a:r>
          </a:p>
          <a:p>
            <a:pPr algn="ctr" eaLnBrk="1" hangingPunct="1">
              <a:spcBef>
                <a:spcPct val="50000"/>
              </a:spcBef>
            </a:pPr>
            <a:r>
              <a:rPr lang="en-US" altLang="en-US" sz="1600">
                <a:solidFill>
                  <a:srgbClr val="F7F7F7"/>
                </a:solidFill>
              </a:rPr>
              <a:t>理事会</a:t>
            </a:r>
            <a:endParaRPr lang="en-US" altLang="en-US" sz="1600">
              <a:solidFill>
                <a:srgbClr val="F7F7F7"/>
              </a:solidFill>
              <a:latin typeface="Arial Narrow" pitchFamily="34" charset="0"/>
            </a:endParaRPr>
          </a:p>
        </p:txBody>
      </p:sp>
      <p:sp>
        <p:nvSpPr>
          <p:cNvPr id="16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 57-</a:t>
            </a:r>
            <a:br>
              <a:rPr lang="en-US" altLang="ja-JP" sz="1200">
                <a:solidFill>
                  <a:srgbClr val="F7F7F7"/>
                </a:solidFill>
                <a:latin typeface="Arial Narrow" pitchFamily="34" charset="0"/>
              </a:rPr>
            </a:br>
            <a:r>
              <a:rPr lang="en-US" altLang="en-US" sz="1200">
                <a:solidFill>
                  <a:srgbClr val="F7F7F7"/>
                </a:solidFill>
              </a:rPr>
              <a:t>八月</a:t>
            </a:r>
            <a:r>
              <a:rPr lang="en-US" altLang="ja-JP" sz="1200">
                <a:solidFill>
                  <a:srgbClr val="F7F7F7"/>
                </a:solidFill>
                <a:latin typeface="Arial Narrow" pitchFamily="34" charset="0"/>
              </a:rPr>
              <a:t> 59</a:t>
            </a:r>
          </a:p>
          <a:p>
            <a:pPr algn="ctr" eaLnBrk="1" hangingPunct="1">
              <a:spcBef>
                <a:spcPct val="50000"/>
              </a:spcBef>
            </a:pPr>
            <a:r>
              <a:rPr lang="en-US" altLang="en-US" sz="1600">
                <a:solidFill>
                  <a:srgbClr val="F7F7F7"/>
                </a:solidFill>
              </a:rPr>
              <a:t>试验</a:t>
            </a:r>
            <a:endParaRPr lang="en-US" altLang="en-US" sz="1800">
              <a:solidFill>
                <a:srgbClr val="F7F7F7"/>
              </a:solidFill>
              <a:latin typeface="Arial Narrow" pitchFamily="34" charset="0"/>
            </a:endParaRPr>
          </a:p>
        </p:txBody>
      </p:sp>
      <p:sp>
        <p:nvSpPr>
          <p:cNvPr id="16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GB"/>
          </a:p>
        </p:txBody>
      </p:sp>
      <p:sp>
        <p:nvSpPr>
          <p:cNvPr id="16390"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春季</a:t>
            </a:r>
            <a:r>
              <a:rPr lang="en-US" altLang="ja-JP" sz="1200">
                <a:solidFill>
                  <a:srgbClr val="F7F7F7"/>
                </a:solidFill>
                <a:latin typeface="Arial Narrow" pitchFamily="34" charset="0"/>
              </a:rPr>
              <a:t>68</a:t>
            </a:r>
          </a:p>
          <a:p>
            <a:pPr algn="ctr" eaLnBrk="1" hangingPunct="1">
              <a:spcBef>
                <a:spcPct val="50000"/>
              </a:spcBef>
            </a:pPr>
            <a:r>
              <a:rPr lang="en-US" altLang="en-US" sz="1400">
                <a:solidFill>
                  <a:srgbClr val="FFFFFF"/>
                </a:solidFill>
                <a:latin typeface="MS PGothic" pitchFamily="34" charset="-128"/>
              </a:rPr>
              <a:t>教会扩</a:t>
            </a:r>
            <a:r>
              <a:rPr lang="zh-CN" altLang="en-US" sz="1400">
                <a:solidFill>
                  <a:srgbClr val="FFFFFF"/>
                </a:solidFill>
                <a:latin typeface="MS PGothic" pitchFamily="34" charset="-128"/>
              </a:rPr>
              <a:t>长</a:t>
            </a:r>
            <a:endParaRPr lang="en-US" altLang="en-US" sz="1600">
              <a:solidFill>
                <a:srgbClr val="FFFFFF"/>
              </a:solidFill>
              <a:latin typeface="MS PGothic" pitchFamily="34" charset="-128"/>
            </a:endParaRPr>
          </a:p>
        </p:txBody>
      </p:sp>
      <p:sp>
        <p:nvSpPr>
          <p:cNvPr id="16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2000">
                <a:solidFill>
                  <a:srgbClr val="FFFFFF"/>
                </a:solidFill>
                <a:latin typeface="Arial Narrow" pitchFamily="34" charset="0"/>
              </a:rPr>
              <a:t>35           48          49          50          52  53          57        60             62              67           68     95</a:t>
            </a:r>
          </a:p>
        </p:txBody>
      </p:sp>
      <p:sp>
        <p:nvSpPr>
          <p:cNvPr id="16392" name="Text Box 7"/>
          <p:cNvSpPr txBox="1">
            <a:spLocks noChangeArrowheads="1"/>
          </p:cNvSpPr>
          <p:nvPr/>
        </p:nvSpPr>
        <p:spPr bwMode="auto">
          <a:xfrm>
            <a:off x="9144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48-</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49</a:t>
            </a:r>
          </a:p>
          <a:p>
            <a:pPr algn="ctr" eaLnBrk="1" hangingPunct="1"/>
            <a:r>
              <a:rPr lang="en-US" altLang="en-US">
                <a:solidFill>
                  <a:srgbClr val="000000"/>
                </a:solidFill>
                <a:latin typeface="Arial Narrow" pitchFamily="34" charset="0"/>
              </a:rPr>
              <a:t>1</a:t>
            </a:r>
            <a:br>
              <a:rPr lang="en-US" altLang="en-US">
                <a:solidFill>
                  <a:srgbClr val="000000"/>
                </a:solidFill>
                <a:latin typeface="Arial Narrow" pitchFamily="34" charset="0"/>
              </a:rPr>
            </a:br>
            <a:r>
              <a:rPr lang="en-US" altLang="en-US" sz="1800">
                <a:solidFill>
                  <a:srgbClr val="000000"/>
                </a:solidFill>
              </a:rPr>
              <a:t>加 拉 太</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16393" name="Text Box 9"/>
          <p:cNvSpPr txBox="1">
            <a:spLocks noChangeArrowheads="1"/>
          </p:cNvSpPr>
          <p:nvPr/>
        </p:nvSpPr>
        <p:spPr bwMode="auto">
          <a:xfrm>
            <a:off x="3733800" y="2122488"/>
            <a:ext cx="1000125" cy="123031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404"/>
                </a:solidFill>
              </a:rPr>
              <a:t>春季</a:t>
            </a:r>
            <a:r>
              <a:rPr lang="en-US" altLang="ja-JP" sz="1200">
                <a:solidFill>
                  <a:srgbClr val="000404"/>
                </a:solidFill>
                <a:latin typeface="Arial Narrow" pitchFamily="34" charset="0"/>
              </a:rPr>
              <a:t>  53-</a:t>
            </a:r>
            <a:br>
              <a:rPr lang="en-US" altLang="ja-JP" sz="1200">
                <a:solidFill>
                  <a:srgbClr val="000404"/>
                </a:solidFill>
                <a:latin typeface="Arial Narrow" pitchFamily="34" charset="0"/>
              </a:rPr>
            </a:br>
            <a:r>
              <a:rPr lang="en-US" altLang="en-US" sz="1200">
                <a:solidFill>
                  <a:srgbClr val="000404"/>
                </a:solidFill>
              </a:rPr>
              <a:t>五月</a:t>
            </a:r>
            <a:r>
              <a:rPr lang="en-US" altLang="ja-JP" sz="1200">
                <a:solidFill>
                  <a:srgbClr val="000404"/>
                </a:solidFill>
                <a:latin typeface="Arial Narrow" pitchFamily="34" charset="0"/>
              </a:rPr>
              <a:t> 57</a:t>
            </a:r>
          </a:p>
          <a:p>
            <a:pPr algn="ctr" eaLnBrk="1" hangingPunct="1"/>
            <a:r>
              <a:rPr lang="en-US" altLang="en-US">
                <a:solidFill>
                  <a:srgbClr val="000404"/>
                </a:solidFill>
                <a:latin typeface="Arial Narrow" pitchFamily="34" charset="0"/>
              </a:rPr>
              <a:t>3</a:t>
            </a:r>
            <a:br>
              <a:rPr lang="en-US" altLang="en-US">
                <a:latin typeface="Arial Narrow" pitchFamily="34" charset="0"/>
              </a:rPr>
            </a:br>
            <a:r>
              <a:rPr lang="en-US" altLang="en-US" sz="1800">
                <a:solidFill>
                  <a:srgbClr val="000404"/>
                </a:solidFill>
              </a:rPr>
              <a:t>亚洲</a:t>
            </a:r>
            <a:endParaRPr lang="en-US" altLang="ja-JP" sz="1800">
              <a:solidFill>
                <a:srgbClr val="000404"/>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16394" name="Text Box 10"/>
          <p:cNvSpPr txBox="1">
            <a:spLocks noChangeArrowheads="1"/>
          </p:cNvSpPr>
          <p:nvPr/>
        </p:nvSpPr>
        <p:spPr bwMode="auto">
          <a:xfrm>
            <a:off x="5334000" y="2119313"/>
            <a:ext cx="1066800" cy="1216025"/>
          </a:xfrm>
          <a:prstGeom prst="rect">
            <a:avLst/>
          </a:prstGeom>
          <a:solidFill>
            <a:schemeClr val="tx1"/>
          </a:solidFill>
          <a:ln w="12700">
            <a:solidFill>
              <a:schemeClr val="bg2"/>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FFFFFF"/>
                </a:solidFill>
              </a:rPr>
              <a:t>二月</a:t>
            </a:r>
            <a:r>
              <a:rPr lang="en-US" altLang="ja-JP" sz="1100">
                <a:solidFill>
                  <a:srgbClr val="FFFFFF"/>
                </a:solidFill>
                <a:latin typeface="Arial Narrow" pitchFamily="34" charset="0"/>
              </a:rPr>
              <a:t> 60-</a:t>
            </a:r>
            <a:br>
              <a:rPr lang="en-US" altLang="ja-JP" sz="1100">
                <a:solidFill>
                  <a:srgbClr val="FFFFFF"/>
                </a:solidFill>
                <a:latin typeface="Arial Narrow" pitchFamily="34" charset="0"/>
              </a:rPr>
            </a:br>
            <a:r>
              <a:rPr lang="en-US" altLang="en-US" sz="1100">
                <a:solidFill>
                  <a:srgbClr val="FFFFFF"/>
                </a:solidFill>
              </a:rPr>
              <a:t>三月</a:t>
            </a:r>
            <a:r>
              <a:rPr lang="en-US" altLang="ja-JP" sz="1100">
                <a:solidFill>
                  <a:srgbClr val="FFFFFF"/>
                </a:solidFill>
                <a:latin typeface="Arial Narrow" pitchFamily="34" charset="0"/>
              </a:rPr>
              <a:t> 62</a:t>
            </a:r>
          </a:p>
          <a:p>
            <a:pPr algn="ctr" eaLnBrk="1" hangingPunct="1"/>
            <a:r>
              <a:rPr lang="en-US" altLang="en-US">
                <a:solidFill>
                  <a:srgbClr val="FFFFFF"/>
                </a:solidFill>
                <a:latin typeface="Arial Narrow" pitchFamily="34" charset="0"/>
              </a:rPr>
              <a:t>1</a:t>
            </a:r>
            <a:br>
              <a:rPr lang="en-US" altLang="en-US">
                <a:solidFill>
                  <a:srgbClr val="FFFFFF"/>
                </a:solidFill>
                <a:latin typeface="Arial Narrow" pitchFamily="34" charset="0"/>
              </a:rPr>
            </a:br>
            <a:r>
              <a:rPr lang="en-US" altLang="en-US" sz="1800">
                <a:solidFill>
                  <a:srgbClr val="FFFFFF"/>
                </a:solidFill>
              </a:rPr>
              <a:t>罗马</a:t>
            </a:r>
            <a:endParaRPr lang="en-US" altLang="ja-JP" sz="1800">
              <a:solidFill>
                <a:srgbClr val="FFFFFF"/>
              </a:solidFill>
              <a:latin typeface="Arial Narrow" pitchFamily="34" charset="0"/>
            </a:endParaRPr>
          </a:p>
          <a:p>
            <a:pPr algn="ctr" eaLnBrk="1" hangingPunct="1">
              <a:spcBef>
                <a:spcPct val="50000"/>
              </a:spcBef>
            </a:pPr>
            <a:endParaRPr lang="en-US" altLang="en-US" sz="1000">
              <a:solidFill>
                <a:srgbClr val="000000"/>
              </a:solidFill>
              <a:latin typeface="Arial Narrow" pitchFamily="34" charset="0"/>
            </a:endParaRPr>
          </a:p>
        </p:txBody>
      </p:sp>
      <p:sp>
        <p:nvSpPr>
          <p:cNvPr id="461838" name="Text Box 11"/>
          <p:cNvSpPr txBox="1">
            <a:spLocks noChangeArrowheads="1"/>
          </p:cNvSpPr>
          <p:nvPr/>
        </p:nvSpPr>
        <p:spPr bwMode="auto">
          <a:xfrm>
            <a:off x="7239000" y="2151063"/>
            <a:ext cx="1066800" cy="1184275"/>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chemeClr val="bg1"/>
                </a:solidFill>
                <a:effectLst>
                  <a:outerShdw blurRad="38100" dist="38100" dir="2700000" algn="tl">
                    <a:srgbClr val="5490A8"/>
                  </a:outerShdw>
                </a:effectLst>
              </a:rPr>
              <a:t>秋季</a:t>
            </a:r>
            <a:r>
              <a:rPr lang="en-US" altLang="ja-JP" sz="1200">
                <a:solidFill>
                  <a:schemeClr val="bg1"/>
                </a:solidFill>
                <a:effectLst>
                  <a:outerShdw blurRad="38100" dist="38100" dir="2700000" algn="tl">
                    <a:srgbClr val="5490A8"/>
                  </a:outerShdw>
                </a:effectLst>
                <a:latin typeface="Arial Narrow" pitchFamily="34" charset="0"/>
              </a:rPr>
              <a:t> 67-</a:t>
            </a:r>
            <a:br>
              <a:rPr lang="en-US" altLang="ja-JP" sz="1200">
                <a:solidFill>
                  <a:schemeClr val="bg1"/>
                </a:solidFill>
                <a:effectLst>
                  <a:outerShdw blurRad="38100" dist="38100" dir="2700000" algn="tl">
                    <a:srgbClr val="5490A8"/>
                  </a:outerShdw>
                </a:effectLst>
                <a:latin typeface="Arial Narrow" pitchFamily="34" charset="0"/>
              </a:rPr>
            </a:br>
            <a:r>
              <a:rPr lang="en-US" altLang="en-US" sz="1200">
                <a:solidFill>
                  <a:schemeClr val="bg1"/>
                </a:solidFill>
                <a:effectLst>
                  <a:outerShdw blurRad="38100" dist="38100" dir="2700000" algn="tl">
                    <a:srgbClr val="5490A8"/>
                  </a:outerShdw>
                </a:effectLst>
              </a:rPr>
              <a:t>春季</a:t>
            </a:r>
            <a:r>
              <a:rPr lang="en-US" altLang="ja-JP" sz="1200">
                <a:solidFill>
                  <a:schemeClr val="bg1"/>
                </a:solidFill>
                <a:effectLst>
                  <a:outerShdw blurRad="38100" dist="38100" dir="2700000" algn="tl">
                    <a:srgbClr val="5490A8"/>
                  </a:outerShdw>
                </a:effectLst>
                <a:latin typeface="Arial Narrow" pitchFamily="34" charset="0"/>
              </a:rPr>
              <a:t> 68</a:t>
            </a:r>
          </a:p>
          <a:p>
            <a:pPr algn="ctr" eaLnBrk="1" hangingPunct="1"/>
            <a:r>
              <a:rPr lang="en-US" altLang="en-US" sz="2000">
                <a:solidFill>
                  <a:schemeClr val="bg1"/>
                </a:solidFill>
                <a:effectLst>
                  <a:outerShdw blurRad="38100" dist="38100" dir="2700000" algn="tl">
                    <a:srgbClr val="5490A8"/>
                  </a:outerShdw>
                </a:effectLst>
                <a:latin typeface="Arial Narrow" pitchFamily="34" charset="0"/>
              </a:rPr>
              <a:t>2</a:t>
            </a:r>
            <a:br>
              <a:rPr lang="en-US" altLang="en-US">
                <a:solidFill>
                  <a:schemeClr val="bg1"/>
                </a:solidFill>
                <a:effectLst>
                  <a:outerShdw blurRad="38100" dist="38100" dir="2700000" algn="tl">
                    <a:srgbClr val="5490A8"/>
                  </a:outerShdw>
                </a:effectLst>
                <a:latin typeface="Arial Narrow" pitchFamily="34" charset="0"/>
              </a:rPr>
            </a:br>
            <a:r>
              <a:rPr lang="en-US" altLang="en-US" sz="1800">
                <a:solidFill>
                  <a:schemeClr val="bg1"/>
                </a:solidFill>
                <a:effectLst>
                  <a:outerShdw blurRad="38100" dist="38100" dir="2700000" algn="tl">
                    <a:srgbClr val="5490A8"/>
                  </a:outerShdw>
                </a:effectLst>
              </a:rPr>
              <a:t>罗马</a:t>
            </a:r>
            <a:endParaRPr lang="en-US" altLang="ja-JP" sz="1800">
              <a:solidFill>
                <a:schemeClr val="bg1"/>
              </a:solidFill>
              <a:effectLst>
                <a:outerShdw blurRad="38100" dist="38100" dir="2700000" algn="tl">
                  <a:srgbClr val="5490A8"/>
                </a:outerShdw>
              </a:effectLst>
              <a:latin typeface="Arial Narrow" pitchFamily="34" charset="0"/>
            </a:endParaRPr>
          </a:p>
          <a:p>
            <a:pPr algn="ctr" eaLnBrk="1" hangingPunct="1">
              <a:spcBef>
                <a:spcPct val="50000"/>
              </a:spcBef>
            </a:pPr>
            <a:endParaRPr lang="en-US" altLang="en-US" sz="1000">
              <a:solidFill>
                <a:srgbClr val="FFFFFF"/>
              </a:solidFill>
              <a:effectLst>
                <a:outerShdw blurRad="38100" dist="38100" dir="2700000" algn="tl">
                  <a:srgbClr val="5490A8"/>
                </a:outerShdw>
              </a:effectLst>
              <a:latin typeface="Arial Narrow" pitchFamily="34" charset="0"/>
            </a:endParaRPr>
          </a:p>
        </p:txBody>
      </p:sp>
      <p:sp>
        <p:nvSpPr>
          <p:cNvPr id="16396"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F7F7F7"/>
                </a:solidFill>
              </a:rPr>
              <a:t>五月</a:t>
            </a:r>
            <a:r>
              <a:rPr lang="en-US" altLang="ja-JP" sz="1200">
                <a:solidFill>
                  <a:srgbClr val="F7F7F7"/>
                </a:solidFill>
                <a:latin typeface="Arial Narrow" pitchFamily="34" charset="0"/>
              </a:rPr>
              <a:t>57-</a:t>
            </a:r>
            <a:br>
              <a:rPr lang="en-US" altLang="ja-JP" sz="1200">
                <a:solidFill>
                  <a:srgbClr val="F7F7F7"/>
                </a:solidFill>
                <a:latin typeface="Arial Narrow" pitchFamily="34" charset="0"/>
              </a:rPr>
            </a:br>
            <a:r>
              <a:rPr lang="en-US" altLang="en-US" sz="1100">
                <a:solidFill>
                  <a:srgbClr val="F7F7F7"/>
                </a:solidFill>
              </a:rPr>
              <a:t>八月</a:t>
            </a:r>
            <a:r>
              <a:rPr lang="en-US" altLang="ja-JP" sz="1100">
                <a:solidFill>
                  <a:srgbClr val="F7F7F7"/>
                </a:solidFill>
                <a:latin typeface="Arial Narrow" pitchFamily="34" charset="0"/>
              </a:rPr>
              <a:t>59</a:t>
            </a:r>
            <a:endParaRPr lang="en-US" altLang="ja-JP" sz="1200">
              <a:solidFill>
                <a:srgbClr val="F7F7F7"/>
              </a:solidFill>
              <a:latin typeface="Arial Narrow" pitchFamily="34" charset="0"/>
            </a:endParaRPr>
          </a:p>
          <a:p>
            <a:pPr algn="ctr" eaLnBrk="1" hangingPunct="1">
              <a:spcBef>
                <a:spcPct val="50000"/>
              </a:spcBef>
            </a:pPr>
            <a:r>
              <a:rPr lang="en-US" altLang="en-US" sz="1600">
                <a:solidFill>
                  <a:srgbClr val="F7F7F7"/>
                </a:solidFill>
              </a:rPr>
              <a:t>大 马 色</a:t>
            </a:r>
            <a:br>
              <a:rPr lang="en-US" altLang="ja-JP" sz="1600">
                <a:solidFill>
                  <a:srgbClr val="F7F7F7"/>
                </a:solidFill>
                <a:latin typeface="Arial Narrow" pitchFamily="34" charset="0"/>
              </a:rPr>
            </a:br>
            <a:r>
              <a:rPr lang="en-US" altLang="en-US" sz="1600">
                <a:solidFill>
                  <a:srgbClr val="F7F7F7"/>
                </a:solidFill>
              </a:rPr>
              <a:t>安</a:t>
            </a:r>
            <a:r>
              <a:rPr lang="en-US" altLang="ja-JP" sz="1600">
                <a:solidFill>
                  <a:srgbClr val="F7F7F7"/>
                </a:solidFill>
              </a:rPr>
              <a:t> </a:t>
            </a:r>
            <a:r>
              <a:rPr lang="en-US" altLang="en-US" sz="1600">
                <a:solidFill>
                  <a:srgbClr val="F7F7F7"/>
                </a:solidFill>
              </a:rPr>
              <a:t>提</a:t>
            </a:r>
            <a:r>
              <a:rPr lang="en-US" altLang="ja-JP" sz="1600">
                <a:solidFill>
                  <a:srgbClr val="F7F7F7"/>
                </a:solidFill>
              </a:rPr>
              <a:t> </a:t>
            </a:r>
            <a:r>
              <a:rPr lang="en-US" altLang="en-US" sz="1600">
                <a:solidFill>
                  <a:srgbClr val="F7F7F7"/>
                </a:solidFill>
              </a:rPr>
              <a:t>阿</a:t>
            </a:r>
            <a:r>
              <a:rPr lang="en-US" altLang="ja-JP" sz="1600">
                <a:solidFill>
                  <a:srgbClr val="F7F7F7"/>
                </a:solidFill>
              </a:rPr>
              <a:t> </a:t>
            </a:r>
            <a:endParaRPr lang="en-US" altLang="en-US" sz="1600">
              <a:solidFill>
                <a:srgbClr val="F7F7F7"/>
              </a:solidFill>
              <a:latin typeface="Arial Narrow" pitchFamily="34" charset="0"/>
            </a:endParaRPr>
          </a:p>
        </p:txBody>
      </p:sp>
      <p:sp>
        <p:nvSpPr>
          <p:cNvPr id="1639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sz="2000">
                <a:solidFill>
                  <a:srgbClr val="FFFFFF"/>
                </a:solidFill>
                <a:cs typeface="Arial" pitchFamily="34" charset="0"/>
              </a:rPr>
              <a:t>38</a:t>
            </a:r>
            <a:br>
              <a:rPr lang="en-US" altLang="en-US" sz="2000">
                <a:solidFill>
                  <a:srgbClr val="FFFFFF"/>
                </a:solidFill>
                <a:cs typeface="Arial" pitchFamily="34" charset="0"/>
              </a:rPr>
            </a:br>
            <a:r>
              <a:rPr lang="en-US" altLang="en-US" sz="2000">
                <a:solidFill>
                  <a:srgbClr val="FFFFFF"/>
                </a:solidFill>
                <a:cs typeface="Arial" pitchFamily="34" charset="0"/>
              </a:rPr>
              <a:t>124</a:t>
            </a:r>
            <a:br>
              <a:rPr lang="en-US" altLang="en-US" sz="2000">
                <a:solidFill>
                  <a:srgbClr val="FFFFFF"/>
                </a:solidFill>
                <a:cs typeface="Arial" pitchFamily="34" charset="0"/>
              </a:rPr>
            </a:br>
            <a:r>
              <a:rPr lang="en-US" altLang="en-US" sz="2000">
                <a:solidFill>
                  <a:srgbClr val="FFFFFF"/>
                </a:solidFill>
                <a:cs typeface="Arial" pitchFamily="34" charset="0"/>
              </a:rPr>
              <a:t>39-41</a:t>
            </a:r>
          </a:p>
        </p:txBody>
      </p:sp>
      <p:sp>
        <p:nvSpPr>
          <p:cNvPr id="16398" name="Text Box 9"/>
          <p:cNvSpPr txBox="1">
            <a:spLocks noChangeArrowheads="1"/>
          </p:cNvSpPr>
          <p:nvPr/>
        </p:nvSpPr>
        <p:spPr bwMode="auto">
          <a:xfrm>
            <a:off x="6324600" y="2119313"/>
            <a:ext cx="990600" cy="12160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100">
                <a:solidFill>
                  <a:srgbClr val="000000"/>
                </a:solidFill>
              </a:rPr>
              <a:t>春季</a:t>
            </a:r>
            <a:r>
              <a:rPr lang="en-US" altLang="ja-JP" sz="1100">
                <a:solidFill>
                  <a:srgbClr val="000000"/>
                </a:solidFill>
                <a:latin typeface="Arial Narrow" pitchFamily="34" charset="0"/>
              </a:rPr>
              <a:t>  62-</a:t>
            </a:r>
            <a:br>
              <a:rPr lang="en-US" altLang="ja-JP" sz="1100">
                <a:solidFill>
                  <a:srgbClr val="000000"/>
                </a:solidFill>
                <a:latin typeface="Arial Narrow" pitchFamily="34" charset="0"/>
              </a:rPr>
            </a:br>
            <a:r>
              <a:rPr lang="en-US" altLang="en-US" sz="1100">
                <a:solidFill>
                  <a:srgbClr val="000000"/>
                </a:solidFill>
              </a:rPr>
              <a:t>秋季</a:t>
            </a:r>
            <a:r>
              <a:rPr lang="en-US" altLang="ja-JP" sz="1100">
                <a:solidFill>
                  <a:srgbClr val="000000"/>
                </a:solidFill>
                <a:latin typeface="Arial Narrow" pitchFamily="34" charset="0"/>
              </a:rPr>
              <a:t>  67</a:t>
            </a:r>
          </a:p>
          <a:p>
            <a:pPr algn="ctr" eaLnBrk="1" hangingPunct="1"/>
            <a:r>
              <a:rPr lang="en-US" altLang="en-US">
                <a:solidFill>
                  <a:srgbClr val="000000"/>
                </a:solidFill>
                <a:latin typeface="Arial Narrow" pitchFamily="34" charset="0"/>
              </a:rPr>
              <a:t>4</a:t>
            </a:r>
            <a:br>
              <a:rPr lang="en-US" altLang="en-US">
                <a:solidFill>
                  <a:srgbClr val="000000"/>
                </a:solidFill>
                <a:latin typeface="Arial Narrow" pitchFamily="34" charset="0"/>
              </a:rPr>
            </a:br>
            <a:r>
              <a:rPr lang="en-US" altLang="en-US" sz="1800">
                <a:solidFill>
                  <a:srgbClr val="000000"/>
                </a:solidFill>
              </a:rPr>
              <a:t>西班牙</a:t>
            </a:r>
            <a:endParaRPr lang="en-US" altLang="ja-JP" sz="1800">
              <a:solidFill>
                <a:srgbClr val="000000"/>
              </a:solidFill>
              <a:latin typeface="Arial Narrow" pitchFamily="34" charset="0"/>
            </a:endParaRPr>
          </a:p>
          <a:p>
            <a:pPr algn="ctr" eaLnBrk="1" hangingPunct="1">
              <a:spcBef>
                <a:spcPct val="50000"/>
              </a:spcBef>
            </a:pPr>
            <a:endParaRPr lang="en-US" altLang="en-US" sz="1000">
              <a:latin typeface="Arial Narrow" pitchFamily="34" charset="0"/>
            </a:endParaRPr>
          </a:p>
        </p:txBody>
      </p:sp>
      <p:sp>
        <p:nvSpPr>
          <p:cNvPr id="34" name="Title 33"/>
          <p:cNvSpPr>
            <a:spLocks noGrp="1"/>
          </p:cNvSpPr>
          <p:nvPr>
            <p:ph type="title" idx="4294967295"/>
          </p:nvPr>
        </p:nvSpPr>
        <p:spPr>
          <a:xfrm>
            <a:off x="152400" y="206193"/>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50000"/>
              </a:spcBef>
            </a:pPr>
            <a:r>
              <a:rPr lang="en-US" altLang="en-US" sz="4000" b="1">
                <a:solidFill>
                  <a:srgbClr val="FFFFFF"/>
                </a:solidFill>
                <a:latin typeface="MS PGothic" pitchFamily="34" charset="-128"/>
              </a:rPr>
              <a:t>新约</a:t>
            </a:r>
            <a:r>
              <a:rPr lang="zh-CN" altLang="en-US" sz="4000" b="1">
                <a:solidFill>
                  <a:srgbClr val="FFFFFF"/>
                </a:solidFill>
                <a:latin typeface="MS PGothic" pitchFamily="34" charset="-128"/>
              </a:rPr>
              <a:t>综览</a:t>
            </a:r>
            <a:r>
              <a:rPr lang="en-US" altLang="ja-JP" sz="4000" b="1">
                <a:solidFill>
                  <a:srgbClr val="FFFFFF"/>
                </a:solidFill>
                <a:effectLst>
                  <a:outerShdw blurRad="38100" dist="38100" dir="2700000" algn="tl">
                    <a:srgbClr val="000000"/>
                  </a:outerShdw>
                </a:effectLst>
                <a:latin typeface="MS PGothic" pitchFamily="34" charset="-128"/>
              </a:rPr>
              <a:t>(</a:t>
            </a:r>
            <a:r>
              <a:rPr lang="zh-CN" altLang="en-US" sz="4000">
                <a:solidFill>
                  <a:srgbClr val="FFFFFF"/>
                </a:solidFill>
                <a:latin typeface="MS PGothic" pitchFamily="34" charset="-128"/>
              </a:rPr>
              <a:t>普通书信</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a:t>
            </a:r>
            <a:r>
              <a:rPr lang="en-US" altLang="zh-CN" sz="4000">
                <a:solidFill>
                  <a:srgbClr val="FFFFFF"/>
                </a:solidFill>
                <a:latin typeface="MS PGothic" pitchFamily="34" charset="-128"/>
              </a:rPr>
              <a:t> </a:t>
            </a:r>
            <a:r>
              <a:rPr lang="zh-CN" altLang="en-US" sz="4000">
                <a:solidFill>
                  <a:srgbClr val="FFFFFF"/>
                </a:solidFill>
                <a:latin typeface="MS PGothic" pitchFamily="34" charset="-128"/>
              </a:rPr>
              <a:t>关键字</a:t>
            </a:r>
            <a:r>
              <a:rPr lang="en-US" altLang="zh-CN" sz="4000" b="1">
                <a:solidFill>
                  <a:srgbClr val="FFFFFF"/>
                </a:solidFill>
                <a:effectLst>
                  <a:outerShdw blurRad="38100" dist="38100" dir="2700000" algn="tl">
                    <a:srgbClr val="000000"/>
                  </a:outerShdw>
                </a:effectLst>
                <a:latin typeface="MS PGothic" pitchFamily="34" charset="-128"/>
              </a:rPr>
              <a:t>)</a:t>
            </a:r>
            <a:endParaRPr lang="en-US" altLang="en-US" sz="4000" b="1">
              <a:solidFill>
                <a:srgbClr val="FFFFFF"/>
              </a:solidFill>
              <a:effectLst>
                <a:outerShdw blurRad="38100" dist="38100" dir="2700000" algn="tl">
                  <a:srgbClr val="000000"/>
                </a:outerShdw>
              </a:effectLst>
              <a:latin typeface="MS PGothic" pitchFamily="34" charset="-128"/>
            </a:endParaRPr>
          </a:p>
        </p:txBody>
      </p:sp>
      <p:sp>
        <p:nvSpPr>
          <p:cNvPr id="50"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800">
                <a:solidFill>
                  <a:srgbClr val="FFFFFF"/>
                </a:solidFill>
                <a:latin typeface="SimSun" pitchFamily="2" charset="-122"/>
                <a:ea typeface="SimSun" pitchFamily="2" charset="-122"/>
              </a:rPr>
              <a:t>福音书以及使徒行传</a:t>
            </a:r>
            <a:r>
              <a:rPr lang="en-US" altLang="ja-JP" sz="1800">
                <a:solidFill>
                  <a:srgbClr val="FFFFFF"/>
                </a:solidFill>
                <a:latin typeface="SimSun" pitchFamily="2" charset="-122"/>
                <a:ea typeface="SimSun" pitchFamily="2" charset="-122"/>
              </a:rPr>
              <a:t> </a:t>
            </a:r>
            <a:endParaRPr lang="en-US" altLang="en-US" sz="1600">
              <a:solidFill>
                <a:srgbClr val="FFFFFF"/>
              </a:solidFill>
              <a:latin typeface="SimSun" pitchFamily="2" charset="-122"/>
              <a:ea typeface="SimSun" pitchFamily="2" charset="-122"/>
            </a:endParaRPr>
          </a:p>
        </p:txBody>
      </p:sp>
      <p:sp>
        <p:nvSpPr>
          <p:cNvPr id="461847" name="Text Box 20"/>
          <p:cNvSpPr txBox="1">
            <a:spLocks noChangeArrowheads="1"/>
          </p:cNvSpPr>
          <p:nvPr/>
        </p:nvSpPr>
        <p:spPr bwMode="auto">
          <a:xfrm>
            <a:off x="6477000" y="6553200"/>
            <a:ext cx="2447925" cy="169863"/>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50000"/>
              </a:spcBef>
            </a:pPr>
            <a:r>
              <a:rPr lang="zh-CN" altLang="en-US" sz="1100">
                <a:solidFill>
                  <a:srgbClr val="FFFFFF"/>
                </a:solidFill>
                <a:latin typeface="MS PGothic" pitchFamily="34" charset="-128"/>
              </a:rPr>
              <a:t>普通书信</a:t>
            </a:r>
            <a:r>
              <a:rPr lang="en-US" altLang="zh-CN" sz="1100">
                <a:solidFill>
                  <a:srgbClr val="FFFFFF"/>
                </a:solidFill>
                <a:latin typeface="MS PGothic" pitchFamily="34" charset="-128"/>
              </a:rPr>
              <a:t> </a:t>
            </a:r>
            <a:r>
              <a:rPr lang="zh-CN" altLang="en-US" sz="1100">
                <a:solidFill>
                  <a:srgbClr val="FFFFFF"/>
                </a:solidFill>
                <a:latin typeface="MS PGothic" pitchFamily="34" charset="-128"/>
              </a:rPr>
              <a:t>＋</a:t>
            </a:r>
            <a:r>
              <a:rPr lang="en-US" altLang="zh-CN" sz="1100">
                <a:solidFill>
                  <a:srgbClr val="FFFFFF"/>
                </a:solidFill>
                <a:latin typeface="MS PGothic" pitchFamily="34" charset="-128"/>
              </a:rPr>
              <a:t> </a:t>
            </a:r>
            <a:r>
              <a:rPr lang="zh-CN" altLang="en-US" sz="1100">
                <a:solidFill>
                  <a:srgbClr val="FFFFFF"/>
                </a:solidFill>
                <a:latin typeface="MS PGothic" pitchFamily="34" charset="-128"/>
              </a:rPr>
              <a:t>关键字</a:t>
            </a:r>
            <a:endParaRPr lang="en-US" altLang="en-US" sz="11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04" name="Text Box 7"/>
          <p:cNvSpPr txBox="1">
            <a:spLocks noChangeArrowheads="1"/>
          </p:cNvSpPr>
          <p:nvPr/>
        </p:nvSpPr>
        <p:spPr bwMode="auto">
          <a:xfrm>
            <a:off x="2667000" y="2133600"/>
            <a:ext cx="990600" cy="12192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200">
                <a:solidFill>
                  <a:srgbClr val="000000"/>
                </a:solidFill>
              </a:rPr>
              <a:t>四月</a:t>
            </a:r>
            <a:r>
              <a:rPr lang="en-US" altLang="ja-JP" sz="1200">
                <a:solidFill>
                  <a:srgbClr val="000000"/>
                </a:solidFill>
                <a:latin typeface="Arial Narrow" pitchFamily="34" charset="0"/>
              </a:rPr>
              <a:t> 50-</a:t>
            </a:r>
            <a:br>
              <a:rPr lang="en-US" altLang="ja-JP" sz="1200">
                <a:solidFill>
                  <a:srgbClr val="000000"/>
                </a:solidFill>
                <a:latin typeface="Arial Narrow" pitchFamily="34" charset="0"/>
              </a:rPr>
            </a:br>
            <a:r>
              <a:rPr lang="en-US" altLang="en-US" sz="1200">
                <a:solidFill>
                  <a:srgbClr val="000000"/>
                </a:solidFill>
              </a:rPr>
              <a:t>九月</a:t>
            </a:r>
            <a:r>
              <a:rPr lang="en-US" altLang="ja-JP" sz="1200">
                <a:solidFill>
                  <a:srgbClr val="000000"/>
                </a:solidFill>
                <a:latin typeface="Arial Narrow" pitchFamily="34" charset="0"/>
              </a:rPr>
              <a:t> 52</a:t>
            </a:r>
          </a:p>
          <a:p>
            <a:pPr algn="ctr" eaLnBrk="1" hangingPunct="1"/>
            <a:r>
              <a:rPr lang="en-US" altLang="en-US">
                <a:solidFill>
                  <a:srgbClr val="000000"/>
                </a:solidFill>
                <a:latin typeface="Arial Narrow" pitchFamily="34" charset="0"/>
              </a:rPr>
              <a:t>2</a:t>
            </a:r>
            <a:br>
              <a:rPr lang="en-US" altLang="en-US">
                <a:solidFill>
                  <a:srgbClr val="000000"/>
                </a:solidFill>
                <a:latin typeface="Arial Narrow" pitchFamily="34" charset="0"/>
              </a:rPr>
            </a:br>
            <a:r>
              <a:rPr lang="en-US" altLang="en-US" sz="1800">
                <a:solidFill>
                  <a:srgbClr val="000000"/>
                </a:solidFill>
              </a:rPr>
              <a:t>爱琴海</a:t>
            </a:r>
            <a:endParaRPr lang="en-US" altLang="ja-JP" sz="1800">
              <a:solidFill>
                <a:srgbClr val="000000"/>
              </a:solidFill>
              <a:latin typeface="Arial Narrow" pitchFamily="34" charset="0"/>
            </a:endParaRPr>
          </a:p>
          <a:p>
            <a:pPr algn="ctr" eaLnBrk="1" hangingPunct="1">
              <a:spcBef>
                <a:spcPct val="50000"/>
              </a:spcBef>
            </a:pPr>
            <a:endParaRPr lang="en-US" altLang="en-US" sz="900">
              <a:latin typeface="Arial Narrow" pitchFamily="34" charset="0"/>
            </a:endParaRPr>
          </a:p>
        </p:txBody>
      </p:sp>
      <p:sp>
        <p:nvSpPr>
          <p:cNvPr id="24"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800">
                <a:solidFill>
                  <a:srgbClr val="000000"/>
                </a:solidFill>
                <a:effectLst>
                  <a:outerShdw blurRad="38100" dist="38100" dir="2700000" algn="tl">
                    <a:srgbClr val="FFFFFF"/>
                  </a:outerShdw>
                </a:effectLst>
                <a:latin typeface="SimSun" pitchFamily="2" charset="-122"/>
                <a:ea typeface="SimSun" pitchFamily="2" charset="-122"/>
              </a:rPr>
              <a:t>保罗书信</a:t>
            </a:r>
            <a:endParaRPr lang="en-US" altLang="en-US" sz="1800">
              <a:solidFill>
                <a:srgbClr val="000000"/>
              </a:solidFill>
              <a:latin typeface="SimSun" pitchFamily="2" charset="-122"/>
              <a:ea typeface="SimSun" pitchFamily="2" charset="-122"/>
            </a:endParaRPr>
          </a:p>
        </p:txBody>
      </p:sp>
      <p:sp>
        <p:nvSpPr>
          <p:cNvPr id="1640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FFFFF"/>
                </a:solidFill>
                <a:latin typeface="MS PGothic" pitchFamily="34" charset="-128"/>
              </a:rPr>
              <a:t>天国</a:t>
            </a:r>
            <a:endParaRPr lang="en-US" altLang="en-US" sz="1600">
              <a:solidFill>
                <a:srgbClr val="FFFFFF"/>
              </a:solidFill>
              <a:latin typeface="MS PGothic" pitchFamily="34" charset="-128"/>
            </a:endParaRPr>
          </a:p>
        </p:txBody>
      </p:sp>
      <p:sp>
        <p:nvSpPr>
          <p:cNvPr id="461856"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effectLst>
                  <a:outerShdw blurRad="38100" dist="38100" dir="2700000" algn="tl">
                    <a:srgbClr val="000000"/>
                  </a:outerShdw>
                </a:effectLst>
                <a:latin typeface="MS PGothic" pitchFamily="34" charset="-128"/>
              </a:rPr>
              <a:t>主权</a:t>
            </a:r>
            <a:r>
              <a:rPr lang="en-US" altLang="zh-CN" sz="1600">
                <a:solidFill>
                  <a:srgbClr val="F7F7F7"/>
                </a:solidFill>
                <a:effectLst>
                  <a:outerShdw blurRad="38100" dist="38100" dir="2700000" algn="tl">
                    <a:srgbClr val="000000"/>
                  </a:outerShdw>
                </a:effectLst>
                <a:latin typeface="MS PGothic" pitchFamily="34" charset="-128"/>
              </a:rPr>
              <a:t>1</a:t>
            </a:r>
            <a:endParaRPr lang="en-GB" altLang="en-US" sz="1600">
              <a:solidFill>
                <a:srgbClr val="F7F7F7"/>
              </a:solidFill>
              <a:effectLst>
                <a:outerShdw blurRad="38100" dist="38100" dir="2700000" algn="tl">
                  <a:srgbClr val="000000"/>
                </a:outerShdw>
              </a:effectLst>
              <a:latin typeface="MS PGothic" pitchFamily="34" charset="-128"/>
            </a:endParaRPr>
          </a:p>
        </p:txBody>
      </p:sp>
      <p:sp>
        <p:nvSpPr>
          <p:cNvPr id="35" name="Text Box 31"/>
          <p:cNvSpPr txBox="1">
            <a:spLocks noChangeArrowheads="1"/>
          </p:cNvSpPr>
          <p:nvPr/>
        </p:nvSpPr>
        <p:spPr bwMode="auto">
          <a:xfrm>
            <a:off x="73152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相</a:t>
            </a:r>
            <a:r>
              <a:rPr lang="en-US" altLang="zh-CN" sz="1600">
                <a:solidFill>
                  <a:srgbClr val="F7F7F7"/>
                </a:solidFill>
                <a:latin typeface="MS PGothic" pitchFamily="34" charset="-128"/>
              </a:rPr>
              <a:t> </a:t>
            </a:r>
            <a:r>
              <a:rPr lang="zh-CN" altLang="en-US" sz="1600">
                <a:solidFill>
                  <a:srgbClr val="F7F7F7"/>
                </a:solidFill>
                <a:latin typeface="MS PGothic" pitchFamily="34" charset="-128"/>
              </a:rPr>
              <a:t>信</a:t>
            </a:r>
            <a:endParaRPr lang="en-US" altLang="en-US" sz="1600">
              <a:solidFill>
                <a:srgbClr val="F7F7F7"/>
              </a:solidFill>
              <a:latin typeface="MS PGothic" pitchFamily="34" charset="-128"/>
            </a:endParaRPr>
          </a:p>
        </p:txBody>
      </p:sp>
      <p:sp>
        <p:nvSpPr>
          <p:cNvPr id="36" name="Text Box 29"/>
          <p:cNvSpPr txBox="1">
            <a:spLocks noChangeArrowheads="1"/>
          </p:cNvSpPr>
          <p:nvPr/>
        </p:nvSpPr>
        <p:spPr bwMode="auto">
          <a:xfrm>
            <a:off x="6400800" y="3657600"/>
            <a:ext cx="792163" cy="338138"/>
          </a:xfrm>
          <a:prstGeom prst="rect">
            <a:avLst/>
          </a:prstGeom>
          <a:solidFill>
            <a:srgbClr val="800000"/>
          </a:solidFill>
          <a:ln w="12700">
            <a:solidFill>
              <a:srgbClr val="FFFFFF"/>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Gothic" pitchFamily="49" charset="-128"/>
                <a:ea typeface="MS Gothic" pitchFamily="49" charset="-128"/>
              </a:rPr>
              <a:t>门徒</a:t>
            </a:r>
            <a:endParaRPr lang="en-US" altLang="en-US" sz="1600">
              <a:solidFill>
                <a:srgbClr val="F7F7F7"/>
              </a:solidFill>
              <a:latin typeface="MS Gothic" pitchFamily="49" charset="-128"/>
              <a:ea typeface="MS Gothic" pitchFamily="49" charset="-128"/>
            </a:endParaRPr>
          </a:p>
        </p:txBody>
      </p:sp>
      <p:sp>
        <p:nvSpPr>
          <p:cNvPr id="16410" name="Text Box 22"/>
          <p:cNvSpPr txBox="1">
            <a:spLocks noChangeArrowheads="1"/>
          </p:cNvSpPr>
          <p:nvPr/>
        </p:nvSpPr>
        <p:spPr bwMode="auto">
          <a:xfrm>
            <a:off x="54864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F7F7F7"/>
                </a:solidFill>
                <a:latin typeface="MS PGothic" pitchFamily="34" charset="-128"/>
              </a:rPr>
              <a:t>主权</a:t>
            </a:r>
            <a:r>
              <a:rPr lang="en-US" altLang="zh-CN" sz="1600">
                <a:solidFill>
                  <a:srgbClr val="F7F7F7"/>
                </a:solidFill>
                <a:latin typeface="MS PGothic" pitchFamily="34" charset="-128"/>
              </a:rPr>
              <a:t>2</a:t>
            </a:r>
            <a:endParaRPr lang="en-US" altLang="en-US" sz="1600">
              <a:solidFill>
                <a:srgbClr val="F7F7F7"/>
              </a:solidFill>
              <a:latin typeface="MS PGothic" pitchFamily="34" charset="-128"/>
            </a:endParaRPr>
          </a:p>
        </p:txBody>
      </p:sp>
      <p:sp>
        <p:nvSpPr>
          <p:cNvPr id="37" name="Text Box 31"/>
          <p:cNvSpPr txBox="1">
            <a:spLocks noChangeArrowheads="1"/>
          </p:cNvSpPr>
          <p:nvPr/>
        </p:nvSpPr>
        <p:spPr bwMode="auto">
          <a:xfrm>
            <a:off x="73152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提后</a:t>
            </a:r>
          </a:p>
        </p:txBody>
      </p:sp>
      <p:sp>
        <p:nvSpPr>
          <p:cNvPr id="52" name="Text Box 20"/>
          <p:cNvSpPr txBox="1">
            <a:spLocks noChangeArrowheads="1"/>
          </p:cNvSpPr>
          <p:nvPr/>
        </p:nvSpPr>
        <p:spPr bwMode="auto">
          <a:xfrm>
            <a:off x="26670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被</a:t>
            </a:r>
            <a:r>
              <a:rPr lang="ja-JP" altLang="en-US" sz="1400">
                <a:solidFill>
                  <a:srgbClr val="000000"/>
                </a:solidFill>
                <a:latin typeface="MS PGothic" pitchFamily="34" charset="-128"/>
              </a:rPr>
              <a:t>提</a:t>
            </a:r>
            <a:endParaRPr lang="en-US" altLang="en-US" sz="1400">
              <a:solidFill>
                <a:srgbClr val="000000"/>
              </a:solidFill>
              <a:latin typeface="MS PGothic" pitchFamily="34" charset="-128"/>
            </a:endParaRPr>
          </a:p>
        </p:txBody>
      </p:sp>
      <p:sp>
        <p:nvSpPr>
          <p:cNvPr id="53" name="Text Box 19"/>
          <p:cNvSpPr txBox="1">
            <a:spLocks noChangeArrowheads="1"/>
          </p:cNvSpPr>
          <p:nvPr/>
        </p:nvSpPr>
        <p:spPr bwMode="auto">
          <a:xfrm>
            <a:off x="990600" y="4187825"/>
            <a:ext cx="792163" cy="307975"/>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400">
                <a:latin typeface="MS PGothic" pitchFamily="34" charset="-128"/>
              </a:rPr>
              <a:t>因信称义</a:t>
            </a:r>
          </a:p>
        </p:txBody>
      </p:sp>
      <p:sp>
        <p:nvSpPr>
          <p:cNvPr id="16414" name="Text Box 21"/>
          <p:cNvSpPr txBox="1">
            <a:spLocks noChangeArrowheads="1"/>
          </p:cNvSpPr>
          <p:nvPr/>
        </p:nvSpPr>
        <p:spPr bwMode="auto">
          <a:xfrm>
            <a:off x="2667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大患难</a:t>
            </a:r>
          </a:p>
        </p:txBody>
      </p:sp>
      <p:sp>
        <p:nvSpPr>
          <p:cNvPr id="55" name="Text Box 22"/>
          <p:cNvSpPr txBox="1">
            <a:spLocks noChangeArrowheads="1"/>
          </p:cNvSpPr>
          <p:nvPr/>
        </p:nvSpPr>
        <p:spPr bwMode="auto">
          <a:xfrm>
            <a:off x="3810000" y="41576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20000"/>
              </a:spcBef>
            </a:pPr>
            <a:r>
              <a:rPr lang="zh-CN" altLang="en-US" sz="1600">
                <a:solidFill>
                  <a:srgbClr val="000000"/>
                </a:solidFill>
                <a:effectLst>
                  <a:outerShdw blurRad="38100" dist="38100" dir="2700000" algn="tl">
                    <a:srgbClr val="FFFFFF"/>
                  </a:outerShdw>
                </a:effectLst>
                <a:latin typeface="MS PGothic" pitchFamily="34" charset="-128"/>
              </a:rPr>
              <a:t>成圣</a:t>
            </a:r>
          </a:p>
        </p:txBody>
      </p:sp>
      <p:sp>
        <p:nvSpPr>
          <p:cNvPr id="16416" name="Text Box 23"/>
          <p:cNvSpPr txBox="1">
            <a:spLocks noChangeArrowheads="1"/>
          </p:cNvSpPr>
          <p:nvPr/>
        </p:nvSpPr>
        <p:spPr bwMode="auto">
          <a:xfrm>
            <a:off x="3810000" y="4572000"/>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使</a:t>
            </a:r>
            <a:r>
              <a:rPr lang="en-US" altLang="ja-JP" sz="1600">
                <a:solidFill>
                  <a:srgbClr val="000000"/>
                </a:solidFill>
                <a:latin typeface="MS PGothic" pitchFamily="34" charset="-128"/>
              </a:rPr>
              <a:t> </a:t>
            </a:r>
            <a:r>
              <a:rPr lang="en-US" altLang="en-US" sz="1600">
                <a:solidFill>
                  <a:srgbClr val="000000"/>
                </a:solidFill>
                <a:latin typeface="MS PGothic" pitchFamily="34" charset="-128"/>
              </a:rPr>
              <a:t>徒</a:t>
            </a:r>
            <a:r>
              <a:rPr lang="en-US" altLang="ja-JP" sz="1600">
                <a:solidFill>
                  <a:srgbClr val="000000"/>
                </a:solidFill>
                <a:latin typeface="MS PGothic" pitchFamily="34" charset="-128"/>
              </a:rPr>
              <a:t> </a:t>
            </a:r>
            <a:endParaRPr lang="en-US" altLang="en-US" sz="1600">
              <a:solidFill>
                <a:srgbClr val="000000"/>
              </a:solidFill>
              <a:latin typeface="MS PGothic" pitchFamily="34" charset="-128"/>
            </a:endParaRPr>
          </a:p>
        </p:txBody>
      </p:sp>
      <p:sp>
        <p:nvSpPr>
          <p:cNvPr id="57" name="Text Box 24"/>
          <p:cNvSpPr txBox="1">
            <a:spLocks noChangeArrowheads="1"/>
          </p:cNvSpPr>
          <p:nvPr/>
        </p:nvSpPr>
        <p:spPr bwMode="auto">
          <a:xfrm>
            <a:off x="3810000" y="5072063"/>
            <a:ext cx="792163" cy="338137"/>
          </a:xfrm>
          <a:prstGeom prst="rect">
            <a:avLst/>
          </a:prstGeom>
          <a:solidFill>
            <a:srgbClr val="CCFFFF"/>
          </a:solidFill>
          <a:ln w="12700">
            <a:noFill/>
            <a:miter lim="800000"/>
            <a:headEnd/>
            <a:tailEnd/>
          </a:ln>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effectLst>
                  <a:outerShdw blurRad="38100" dist="38100" dir="2700000" algn="tl">
                    <a:srgbClr val="FFFFFF"/>
                  </a:outerShdw>
                </a:effectLst>
                <a:latin typeface="MS PGothic" pitchFamily="34" charset="-128"/>
              </a:rPr>
              <a:t>称义</a:t>
            </a:r>
          </a:p>
        </p:txBody>
      </p:sp>
      <p:sp>
        <p:nvSpPr>
          <p:cNvPr id="58" name="Text Box 25"/>
          <p:cNvSpPr txBox="1">
            <a:spLocks noChangeArrowheads="1"/>
          </p:cNvSpPr>
          <p:nvPr/>
        </p:nvSpPr>
        <p:spPr bwMode="auto">
          <a:xfrm>
            <a:off x="5456238" y="4114800"/>
            <a:ext cx="792162"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合一</a:t>
            </a:r>
            <a:endParaRPr lang="en-US" altLang="en-US" sz="1600">
              <a:solidFill>
                <a:srgbClr val="000000"/>
              </a:solidFill>
              <a:latin typeface="Arial Narrow" pitchFamily="34" charset="0"/>
            </a:endParaRPr>
          </a:p>
        </p:txBody>
      </p:sp>
      <p:sp>
        <p:nvSpPr>
          <p:cNvPr id="59" name="Text Box 26"/>
          <p:cNvSpPr txBox="1">
            <a:spLocks noChangeArrowheads="1"/>
          </p:cNvSpPr>
          <p:nvPr/>
        </p:nvSpPr>
        <p:spPr bwMode="auto">
          <a:xfrm>
            <a:off x="5410200" y="45720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神性</a:t>
            </a:r>
          </a:p>
        </p:txBody>
      </p:sp>
      <p:sp>
        <p:nvSpPr>
          <p:cNvPr id="16420" name="Text Box 27"/>
          <p:cNvSpPr txBox="1">
            <a:spLocks noChangeArrowheads="1"/>
          </p:cNvSpPr>
          <p:nvPr/>
        </p:nvSpPr>
        <p:spPr bwMode="auto">
          <a:xfrm>
            <a:off x="5410200" y="50720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饶恕</a:t>
            </a:r>
            <a:endParaRPr lang="en-US" altLang="en-US" sz="1400">
              <a:solidFill>
                <a:srgbClr val="000000"/>
              </a:solidFill>
              <a:latin typeface="MS PGothic" pitchFamily="34" charset="-128"/>
            </a:endParaRPr>
          </a:p>
        </p:txBody>
      </p:sp>
      <p:sp>
        <p:nvSpPr>
          <p:cNvPr id="62" name="Text Box 28"/>
          <p:cNvSpPr txBox="1">
            <a:spLocks noChangeArrowheads="1"/>
          </p:cNvSpPr>
          <p:nvPr/>
        </p:nvSpPr>
        <p:spPr bwMode="auto">
          <a:xfrm>
            <a:off x="5410200" y="54864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latin typeface="MS PGothic" pitchFamily="34" charset="-128"/>
              </a:rPr>
              <a:t>态度</a:t>
            </a:r>
          </a:p>
        </p:txBody>
      </p:sp>
      <p:sp>
        <p:nvSpPr>
          <p:cNvPr id="16422" name="TextBox 62"/>
          <p:cNvSpPr txBox="1">
            <a:spLocks noChangeArrowheads="1"/>
          </p:cNvSpPr>
          <p:nvPr/>
        </p:nvSpPr>
        <p:spPr bwMode="auto">
          <a:xfrm>
            <a:off x="1793875" y="4914900"/>
            <a:ext cx="185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p>
        </p:txBody>
      </p:sp>
      <p:sp>
        <p:nvSpPr>
          <p:cNvPr id="63" name="Text Box 25"/>
          <p:cNvSpPr txBox="1">
            <a:spLocks noChangeArrowheads="1"/>
          </p:cNvSpPr>
          <p:nvPr/>
        </p:nvSpPr>
        <p:spPr bwMode="auto">
          <a:xfrm>
            <a:off x="6400800"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000"/>
                </a:solidFill>
              </a:rPr>
              <a:t>秩序</a:t>
            </a:r>
            <a:endParaRPr lang="en-US" altLang="en-US" sz="1600">
              <a:solidFill>
                <a:srgbClr val="000000"/>
              </a:solidFill>
              <a:latin typeface="Arial Narrow" pitchFamily="34" charset="0"/>
            </a:endParaRPr>
          </a:p>
        </p:txBody>
      </p:sp>
      <p:sp>
        <p:nvSpPr>
          <p:cNvPr id="64" name="Text Box 25"/>
          <p:cNvSpPr txBox="1">
            <a:spLocks noChangeArrowheads="1"/>
          </p:cNvSpPr>
          <p:nvPr/>
        </p:nvSpPr>
        <p:spPr bwMode="auto">
          <a:xfrm>
            <a:off x="6430963" y="4572000"/>
            <a:ext cx="792162" cy="32385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500">
                <a:solidFill>
                  <a:srgbClr val="000000"/>
                </a:solidFill>
              </a:rPr>
              <a:t>行事为人</a:t>
            </a:r>
            <a:endParaRPr lang="en-US" altLang="en-US" sz="1500">
              <a:solidFill>
                <a:srgbClr val="000000"/>
              </a:solidFill>
              <a:latin typeface="Arial Narrow" pitchFamily="34" charset="0"/>
            </a:endParaRPr>
          </a:p>
        </p:txBody>
      </p:sp>
      <p:sp>
        <p:nvSpPr>
          <p:cNvPr id="65" name="Text Box 25"/>
          <p:cNvSpPr txBox="1">
            <a:spLocks noChangeArrowheads="1"/>
          </p:cNvSpPr>
          <p:nvPr/>
        </p:nvSpPr>
        <p:spPr bwMode="auto">
          <a:xfrm>
            <a:off x="7299325" y="4114800"/>
            <a:ext cx="792163" cy="338138"/>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en-US" altLang="en-US" sz="1600">
                <a:solidFill>
                  <a:srgbClr val="000103"/>
                </a:solidFill>
                <a:latin typeface="MS PGothic" pitchFamily="34" charset="-128"/>
              </a:rPr>
              <a:t>教 </a:t>
            </a:r>
            <a:r>
              <a:rPr lang="zh-CN" altLang="en-US" sz="1600">
                <a:solidFill>
                  <a:srgbClr val="000103"/>
                </a:solidFill>
                <a:latin typeface="MS PGothic" pitchFamily="34" charset="-128"/>
              </a:rPr>
              <a:t>义</a:t>
            </a:r>
            <a:endParaRPr lang="en-US" altLang="en-US" sz="1600">
              <a:solidFill>
                <a:srgbClr val="000103"/>
              </a:solidFill>
              <a:latin typeface="MS PGothic" pitchFamily="34" charset="-128"/>
            </a:endParaRPr>
          </a:p>
        </p:txBody>
      </p:sp>
      <p:sp>
        <p:nvSpPr>
          <p:cNvPr id="61" name="Text Box 19"/>
          <p:cNvSpPr txBox="1">
            <a:spLocks noChangeArrowheads="1"/>
          </p:cNvSpPr>
          <p:nvPr/>
        </p:nvSpPr>
        <p:spPr bwMode="auto">
          <a:xfrm>
            <a:off x="152400" y="6421438"/>
            <a:ext cx="1800225" cy="338137"/>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Arial Narrow" pitchFamily="34" charset="0"/>
                <a:cs typeface="Times New Roman" pitchFamily="18" charset="0"/>
              </a:rPr>
              <a:t>普通书信</a:t>
            </a:r>
            <a:endParaRPr lang="en-US" altLang="en-US" sz="1600">
              <a:solidFill>
                <a:srgbClr val="000000"/>
              </a:solidFill>
              <a:latin typeface="Arial Narrow" pitchFamily="34" charset="0"/>
              <a:cs typeface="Times New Roman" pitchFamily="18" charset="0"/>
            </a:endParaRPr>
          </a:p>
        </p:txBody>
      </p:sp>
      <p:sp>
        <p:nvSpPr>
          <p:cNvPr id="66"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雅各</a:t>
            </a:r>
            <a:endParaRPr lang="en-US" altLang="en-US" sz="1600">
              <a:solidFill>
                <a:srgbClr val="000000"/>
              </a:solidFill>
              <a:latin typeface="MS PGothic" pitchFamily="34" charset="-128"/>
            </a:endParaRPr>
          </a:p>
        </p:txBody>
      </p:sp>
      <p:sp>
        <p:nvSpPr>
          <p:cNvPr id="67" name="Text Box 19"/>
          <p:cNvSpPr txBox="1">
            <a:spLocks noChangeArrowheads="1"/>
          </p:cNvSpPr>
          <p:nvPr/>
        </p:nvSpPr>
        <p:spPr bwMode="auto">
          <a:xfrm>
            <a:off x="6446838" y="5029200"/>
            <a:ext cx="792162" cy="30797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400">
                <a:solidFill>
                  <a:srgbClr val="000000"/>
                </a:solidFill>
                <a:latin typeface="MS PGothic" pitchFamily="34" charset="-128"/>
              </a:rPr>
              <a:t>彼</a:t>
            </a:r>
            <a:r>
              <a:rPr lang="en-US" altLang="zh-CN" sz="1400">
                <a:solidFill>
                  <a:srgbClr val="000000"/>
                </a:solidFill>
                <a:latin typeface="MS PGothic" pitchFamily="34" charset="-128"/>
              </a:rPr>
              <a:t>  </a:t>
            </a:r>
            <a:r>
              <a:rPr lang="zh-CN" altLang="en-US" sz="1400">
                <a:solidFill>
                  <a:srgbClr val="000000"/>
                </a:solidFill>
                <a:latin typeface="MS PGothic" pitchFamily="34" charset="-128"/>
              </a:rPr>
              <a:t>前</a:t>
            </a:r>
            <a:endParaRPr lang="en-US" altLang="en-US" sz="1400">
              <a:solidFill>
                <a:srgbClr val="000000"/>
              </a:solidFill>
              <a:latin typeface="MS PGothic" pitchFamily="34" charset="-128"/>
            </a:endParaRPr>
          </a:p>
        </p:txBody>
      </p:sp>
      <p:sp>
        <p:nvSpPr>
          <p:cNvPr id="68" name="Text Box 19"/>
          <p:cNvSpPr txBox="1">
            <a:spLocks noChangeArrowheads="1"/>
          </p:cNvSpPr>
          <p:nvPr/>
        </p:nvSpPr>
        <p:spPr bwMode="auto">
          <a:xfrm>
            <a:off x="6446838" y="54864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彼后</a:t>
            </a:r>
            <a:endParaRPr lang="en-US" altLang="en-US" sz="1600">
              <a:solidFill>
                <a:srgbClr val="000000"/>
              </a:solidFill>
              <a:latin typeface="MS PGothic" pitchFamily="34" charset="-128"/>
            </a:endParaRPr>
          </a:p>
        </p:txBody>
      </p:sp>
      <p:sp>
        <p:nvSpPr>
          <p:cNvPr id="69"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希伯来</a:t>
            </a:r>
            <a:endParaRPr lang="en-US" altLang="en-US" sz="1600">
              <a:solidFill>
                <a:srgbClr val="000000"/>
              </a:solidFill>
              <a:latin typeface="MS PGothic" pitchFamily="34" charset="-128"/>
            </a:endParaRPr>
          </a:p>
        </p:txBody>
      </p:sp>
      <p:sp>
        <p:nvSpPr>
          <p:cNvPr id="70"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犹大</a:t>
            </a:r>
            <a:endParaRPr lang="en-US" altLang="en-US" sz="1600">
              <a:solidFill>
                <a:srgbClr val="000000"/>
              </a:solidFill>
              <a:latin typeface="MS PGothic" pitchFamily="34" charset="-128"/>
            </a:endParaRPr>
          </a:p>
        </p:txBody>
      </p:sp>
      <p:sp>
        <p:nvSpPr>
          <p:cNvPr id="71"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1</a:t>
            </a:r>
            <a:endParaRPr lang="en-US" altLang="en-US" sz="1600">
              <a:solidFill>
                <a:srgbClr val="000000"/>
              </a:solidFill>
              <a:latin typeface="MS PGothic" pitchFamily="34" charset="-128"/>
            </a:endParaRPr>
          </a:p>
        </p:txBody>
      </p:sp>
      <p:sp>
        <p:nvSpPr>
          <p:cNvPr id="82" name="Text Box 19"/>
          <p:cNvSpPr txBox="1">
            <a:spLocks noChangeArrowheads="1"/>
          </p:cNvSpPr>
          <p:nvPr/>
        </p:nvSpPr>
        <p:spPr bwMode="auto">
          <a:xfrm>
            <a:off x="9906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行为</a:t>
            </a:r>
            <a:endParaRPr lang="en-US" altLang="en-US" sz="1600">
              <a:solidFill>
                <a:srgbClr val="000000"/>
              </a:solidFill>
              <a:latin typeface="MS PGothic" pitchFamily="34" charset="-128"/>
            </a:endParaRPr>
          </a:p>
        </p:txBody>
      </p:sp>
      <p:sp>
        <p:nvSpPr>
          <p:cNvPr id="83"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受苦</a:t>
            </a:r>
            <a:endParaRPr lang="en-US" altLang="en-US" sz="1600">
              <a:solidFill>
                <a:srgbClr val="000000"/>
              </a:solidFill>
              <a:latin typeface="MS PGothic" pitchFamily="34" charset="-128"/>
            </a:endParaRPr>
          </a:p>
        </p:txBody>
      </p:sp>
      <p:sp>
        <p:nvSpPr>
          <p:cNvPr id="85" name="Text Box 19"/>
          <p:cNvSpPr txBox="1">
            <a:spLocks noChangeArrowheads="1"/>
          </p:cNvSpPr>
          <p:nvPr/>
        </p:nvSpPr>
        <p:spPr bwMode="auto">
          <a:xfrm>
            <a:off x="6477000" y="54864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知识</a:t>
            </a:r>
            <a:endParaRPr lang="en-US" altLang="en-US" sz="1600">
              <a:solidFill>
                <a:srgbClr val="000000"/>
              </a:solidFill>
              <a:latin typeface="MS PGothic" pitchFamily="34" charset="-128"/>
            </a:endParaRPr>
          </a:p>
        </p:txBody>
      </p:sp>
      <p:sp>
        <p:nvSpPr>
          <p:cNvPr id="87" name="Text Box 19"/>
          <p:cNvSpPr txBox="1">
            <a:spLocks noChangeArrowheads="1"/>
          </p:cNvSpPr>
          <p:nvPr/>
        </p:nvSpPr>
        <p:spPr bwMode="auto">
          <a:xfrm>
            <a:off x="73152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优秀</a:t>
            </a:r>
            <a:endParaRPr lang="en-US" altLang="en-US" sz="1600">
              <a:solidFill>
                <a:srgbClr val="000000"/>
              </a:solidFill>
              <a:latin typeface="MS PGothic" pitchFamily="34" charset="-128"/>
            </a:endParaRPr>
          </a:p>
        </p:txBody>
      </p:sp>
      <p:sp>
        <p:nvSpPr>
          <p:cNvPr id="88" name="Text Box 19"/>
          <p:cNvSpPr txBox="1">
            <a:spLocks noChangeArrowheads="1"/>
          </p:cNvSpPr>
          <p:nvPr/>
        </p:nvSpPr>
        <p:spPr bwMode="auto">
          <a:xfrm>
            <a:off x="8305800" y="4114800"/>
            <a:ext cx="792163" cy="338138"/>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b="1">
                <a:solidFill>
                  <a:srgbClr val="000000"/>
                </a:solidFill>
                <a:latin typeface="MS PGothic" pitchFamily="34" charset="-128"/>
              </a:rPr>
              <a:t>伪装者</a:t>
            </a:r>
            <a:endParaRPr lang="en-US" altLang="zh-CN" sz="1600" b="1">
              <a:solidFill>
                <a:srgbClr val="000000"/>
              </a:solidFill>
              <a:latin typeface="MS PGothic" pitchFamily="34" charset="-128"/>
            </a:endParaRPr>
          </a:p>
        </p:txBody>
      </p:sp>
      <p:sp>
        <p:nvSpPr>
          <p:cNvPr id="89" name="Text Box 19"/>
          <p:cNvSpPr txBox="1">
            <a:spLocks noChangeArrowheads="1"/>
          </p:cNvSpPr>
          <p:nvPr/>
        </p:nvSpPr>
        <p:spPr bwMode="auto">
          <a:xfrm>
            <a:off x="8305800" y="45720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爱</a:t>
            </a:r>
            <a:endParaRPr lang="en-US" altLang="en-US" sz="1600">
              <a:solidFill>
                <a:srgbClr val="000000"/>
              </a:solidFill>
              <a:latin typeface="MS PGothic" pitchFamily="34" charset="-128"/>
            </a:endParaRPr>
          </a:p>
        </p:txBody>
      </p:sp>
      <p:sp>
        <p:nvSpPr>
          <p:cNvPr id="72"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约</a:t>
            </a:r>
            <a:r>
              <a:rPr lang="en-US" altLang="zh-CN" sz="1600">
                <a:solidFill>
                  <a:srgbClr val="000000"/>
                </a:solidFill>
                <a:latin typeface="MS PGothic" pitchFamily="34" charset="-128"/>
              </a:rPr>
              <a:t> 2</a:t>
            </a:r>
            <a:endParaRPr lang="en-US" altLang="en-US" sz="1600">
              <a:solidFill>
                <a:srgbClr val="000000"/>
              </a:solidFill>
              <a:latin typeface="MS PGothic" pitchFamily="34" charset="-128"/>
            </a:endParaRPr>
          </a:p>
        </p:txBody>
      </p:sp>
      <p:sp>
        <p:nvSpPr>
          <p:cNvPr id="73" name="Text Box 19"/>
          <p:cNvSpPr txBox="1">
            <a:spLocks noChangeArrowheads="1"/>
          </p:cNvSpPr>
          <p:nvPr/>
        </p:nvSpPr>
        <p:spPr bwMode="auto">
          <a:xfrm>
            <a:off x="8305800" y="5029200"/>
            <a:ext cx="792163" cy="338138"/>
          </a:xfrm>
          <a:prstGeom prst="rect">
            <a:avLst/>
          </a:prstGeom>
          <a:solidFill>
            <a:srgbClr val="FFFF00"/>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50000"/>
              </a:spcBef>
            </a:pPr>
            <a:r>
              <a:rPr lang="zh-CN" altLang="en-US" sz="1600">
                <a:solidFill>
                  <a:srgbClr val="000000"/>
                </a:solidFill>
                <a:latin typeface="MS PGothic" pitchFamily="34" charset="-128"/>
              </a:rPr>
              <a:t>极限</a:t>
            </a:r>
            <a:endParaRPr lang="en-US" altLang="en-US" sz="1600">
              <a:solidFill>
                <a:srgbClr val="000000"/>
              </a:solidFill>
              <a:latin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animBg="1"/>
      <p:bldP spid="67" grpId="0" animBg="1"/>
      <p:bldP spid="68" grpId="0" animBg="1"/>
      <p:bldP spid="69" grpId="0" animBg="1"/>
      <p:bldP spid="70" grpId="0" animBg="1"/>
      <p:bldP spid="71" grpId="0" animBg="1"/>
      <p:bldP spid="82" grpId="0" animBg="1"/>
      <p:bldP spid="83" grpId="0" animBg="1"/>
      <p:bldP spid="85" grpId="0" animBg="1"/>
      <p:bldP spid="87" grpId="0" animBg="1"/>
      <p:bldP spid="88" grpId="0" animBg="1"/>
      <p:bldP spid="89" grpId="0" animBg="1"/>
      <p:bldP spid="72" grpId="0" animBg="1"/>
      <p:bldP spid="7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ma14="http://schemas.microsoft.com/office/mac/drawingml/2011/main" xmlns=""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新约的四本“书”只有一章</a:t>
              </a:r>
              <a:endPar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p:txBody>
        </p:sp>
      </p:grpSp>
    </p:spTree>
    <p:extLst>
      <p:ext uri="{BB962C8B-B14F-4D97-AF65-F5344CB8AC3E}">
        <p14:creationId xmlns:p14="http://schemas.microsoft.com/office/powerpoint/2010/main" val="18102152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rPr>
              <a:t>腓利门        约贰       约叁     犹大</a:t>
            </a:r>
            <a:endParaRPr kumimoji="0" lang="en-GB"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3050436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971800" y="228600"/>
            <a:ext cx="3124200" cy="533400"/>
          </a:xfrm>
          <a:solidFill>
            <a:schemeClr val="bg1"/>
          </a:solidFill>
        </p:spPr>
        <p:txBody>
          <a:bodyPr/>
          <a:lstStyle/>
          <a:p>
            <a:pPr algn="ctr" eaLnBrk="1" hangingPunct="1"/>
            <a:r>
              <a:rPr lang="ja-JP" altLang="en-US" sz="2800" b="1">
                <a:solidFill>
                  <a:srgbClr val="FFFFFF"/>
                </a:solidFill>
                <a:latin typeface="Arial" pitchFamily="34" charset="0"/>
              </a:rPr>
              <a:t>日期</a:t>
            </a:r>
            <a:endParaRPr lang="en-US" altLang="en-US" sz="2800" b="1">
              <a:solidFill>
                <a:srgbClr val="FFFFFF"/>
              </a:solidFill>
              <a:latin typeface="Arial" pitchFamily="34" charset="0"/>
            </a:endParaRPr>
          </a:p>
        </p:txBody>
      </p:sp>
      <p:sp>
        <p:nvSpPr>
          <p:cNvPr id="30723" name="Text Box 4"/>
          <p:cNvSpPr txBox="1">
            <a:spLocks noChangeArrowheads="1"/>
          </p:cNvSpPr>
          <p:nvPr/>
        </p:nvSpPr>
        <p:spPr bwMode="auto">
          <a:xfrm>
            <a:off x="8153400" y="22860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altLang="en-US">
                <a:solidFill>
                  <a:srgbClr val="000000"/>
                </a:solidFill>
                <a:latin typeface="Arial" pitchFamily="34" charset="0"/>
              </a:rPr>
              <a:t>298</a:t>
            </a:r>
          </a:p>
        </p:txBody>
      </p:sp>
      <p:sp>
        <p:nvSpPr>
          <p:cNvPr id="30724" name="Text Box 5"/>
          <p:cNvSpPr txBox="1">
            <a:spLocks noChangeArrowheads="1"/>
          </p:cNvSpPr>
          <p:nvPr/>
        </p:nvSpPr>
        <p:spPr bwMode="auto">
          <a:xfrm>
            <a:off x="1981200" y="1662113"/>
            <a:ext cx="5121275" cy="3513137"/>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buFont typeface="Wingdings" pitchFamily="2" charset="2"/>
              <a:buChar char="v"/>
            </a:pPr>
            <a:r>
              <a:rPr lang="zh-CN" altLang="en-US" sz="3200" b="1">
                <a:solidFill>
                  <a:srgbClr val="00172E"/>
                </a:solidFill>
                <a:latin typeface="Arial" pitchFamily="34" charset="0"/>
                <a:ea typeface="SimSun" pitchFamily="2" charset="-122"/>
              </a:rPr>
              <a:t>多数的学者相信</a:t>
            </a:r>
            <a:r>
              <a:rPr lang="en-US" altLang="zh-CN" sz="3200" b="1">
                <a:solidFill>
                  <a:srgbClr val="00172E"/>
                </a:solidFill>
                <a:latin typeface="Arial" pitchFamily="34" charset="0"/>
                <a:ea typeface="SimSun" pitchFamily="2" charset="-122"/>
              </a:rPr>
              <a:t>, </a:t>
            </a:r>
            <a:r>
              <a:rPr lang="zh-CN" altLang="en-US" sz="3200" b="1">
                <a:solidFill>
                  <a:srgbClr val="00172E"/>
                </a:solidFill>
                <a:latin typeface="Arial" pitchFamily="34" charset="0"/>
                <a:ea typeface="SimSun" pitchFamily="2" charset="-122"/>
              </a:rPr>
              <a:t>约翰记录这封书信时是大概公元</a:t>
            </a:r>
            <a:r>
              <a:rPr lang="en-US" altLang="zh-CN" sz="3200" b="1">
                <a:solidFill>
                  <a:srgbClr val="00172E"/>
                </a:solidFill>
                <a:latin typeface="Arial" pitchFamily="34" charset="0"/>
                <a:ea typeface="SimSun" pitchFamily="2" charset="-122"/>
              </a:rPr>
              <a:t>90</a:t>
            </a:r>
            <a:r>
              <a:rPr lang="zh-CN" altLang="en-US" sz="3200" b="1">
                <a:solidFill>
                  <a:srgbClr val="00172E"/>
                </a:solidFill>
                <a:latin typeface="Arial" pitchFamily="34" charset="0"/>
                <a:ea typeface="SimSun" pitchFamily="2" charset="-122"/>
              </a:rPr>
              <a:t>年间</a:t>
            </a:r>
            <a:r>
              <a:rPr lang="en-US" altLang="zh-CN" sz="3200" b="1">
                <a:solidFill>
                  <a:srgbClr val="00172E"/>
                </a:solidFill>
                <a:latin typeface="Arial" pitchFamily="34" charset="0"/>
                <a:ea typeface="SimSun" pitchFamily="2" charset="-122"/>
              </a:rPr>
              <a:t>, </a:t>
            </a:r>
            <a:r>
              <a:rPr lang="zh-CN" altLang="en-US" sz="3200" b="1">
                <a:solidFill>
                  <a:srgbClr val="00172E"/>
                </a:solidFill>
                <a:latin typeface="Arial" pitchFamily="34" charset="0"/>
                <a:ea typeface="SimSun" pitchFamily="2" charset="-122"/>
              </a:rPr>
              <a:t>虽然没有什么证据可以排除一个较早的日期。 </a:t>
            </a:r>
          </a:p>
          <a:p>
            <a:pPr algn="ctr" eaLnBrk="1" hangingPunct="1">
              <a:buFont typeface="Wingdings" pitchFamily="2" charset="2"/>
              <a:buNone/>
            </a:pPr>
            <a:endParaRPr lang="zh-CN" altLang="en-US" sz="3200" b="1">
              <a:solidFill>
                <a:srgbClr val="00172E"/>
              </a:solidFill>
              <a:latin typeface="Arial" pitchFamily="34" charset="0"/>
              <a:ea typeface="SimSun" pitchFamily="2" charset="-122"/>
            </a:endParaRPr>
          </a:p>
          <a:p>
            <a:pPr algn="ctr" eaLnBrk="1" hangingPunct="1">
              <a:buFont typeface="Wingdings" pitchFamily="2" charset="2"/>
              <a:buChar char="v"/>
            </a:pPr>
            <a:r>
              <a:rPr lang="zh-CN" altLang="en-US" sz="3200" b="1">
                <a:solidFill>
                  <a:srgbClr val="00172E"/>
                </a:solidFill>
                <a:latin typeface="Arial" pitchFamily="34" charset="0"/>
                <a:ea typeface="SimSun" pitchFamily="2" charset="-122"/>
              </a:rPr>
              <a:t>因此它应该是大约在公元</a:t>
            </a:r>
            <a:r>
              <a:rPr lang="en-US" altLang="zh-CN" sz="3200" b="1">
                <a:solidFill>
                  <a:srgbClr val="00172E"/>
                </a:solidFill>
                <a:latin typeface="Arial" pitchFamily="34" charset="0"/>
                <a:ea typeface="SimSun" pitchFamily="2" charset="-122"/>
              </a:rPr>
              <a:t>85-95 </a:t>
            </a:r>
            <a:r>
              <a:rPr lang="zh-CN" altLang="en-US" sz="3200" b="1">
                <a:solidFill>
                  <a:srgbClr val="00172E"/>
                </a:solidFill>
                <a:latin typeface="Arial" pitchFamily="34" charset="0"/>
                <a:ea typeface="SimSun" pitchFamily="2" charset="-122"/>
              </a:rPr>
              <a:t>年间完成的。</a:t>
            </a:r>
            <a:endParaRPr lang="en-US" altLang="zh-CN" sz="3200" b="1">
              <a:solidFill>
                <a:srgbClr val="00172E"/>
              </a:solidFill>
              <a:latin typeface="Arial" pitchFamily="34" charset="0"/>
              <a:ea typeface="SimSun" pitchFamily="2" charset="-122"/>
            </a:endParaRPr>
          </a:p>
        </p:txBody>
      </p:sp>
      <p:pic>
        <p:nvPicPr>
          <p:cNvPr id="30725" name="Picture 7" descr="j028526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0"/>
            <a:ext cx="1698625" cy="220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908000"/>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lIns="91425" tIns="45713" rIns="91425" bIns="45713" anchor="ctr"/>
          <a:lstStyle/>
          <a:p>
            <a:pPr eaLnBrk="0" hangingPunct="0"/>
            <a:endParaRPr lang="en-US" sz="1800">
              <a:solidFill>
                <a:srgbClr val="FFFFFF"/>
              </a:solidFill>
              <a:latin typeface="Tahoma" pitchFamily="34" charset="0"/>
              <a:ea typeface="+mn-ea"/>
            </a:endParaRPr>
          </a:p>
        </p:txBody>
      </p:sp>
      <p:sp>
        <p:nvSpPr>
          <p:cNvPr id="132099" name="Rectangle 3"/>
          <p:cNvSpPr>
            <a:spLocks noGrp="1" noRot="1" noChangeArrowheads="1"/>
          </p:cNvSpPr>
          <p:nvPr>
            <p:ph type="title"/>
          </p:nvPr>
        </p:nvSpPr>
        <p:spPr>
          <a:xfrm>
            <a:off x="301625" y="152400"/>
            <a:ext cx="8540750" cy="1143000"/>
          </a:xfrm>
          <a:effectLst>
            <a:outerShdw dist="107763" dir="13500000" algn="ctr" rotWithShape="0">
              <a:srgbClr val="000000"/>
            </a:outerShdw>
          </a:effectLst>
        </p:spPr>
        <p:txBody>
          <a:bodyPr/>
          <a:lstStyle/>
          <a:p>
            <a:pPr eaLnBrk="1" hangingPunct="1">
              <a:defRPr/>
            </a:pPr>
            <a:r>
              <a:rPr lang="zh-CN" altLang="en-US" sz="3600" b="1">
                <a:ea typeface="SimSun" pitchFamily="2" charset="-122"/>
              </a:rPr>
              <a:t>布朗的主要来源是相信神秘直觉</a:t>
            </a:r>
            <a:endParaRPr lang="en-US"/>
          </a:p>
        </p:txBody>
      </p:sp>
      <p:sp>
        <p:nvSpPr>
          <p:cNvPr id="132101" name="Text Box 5"/>
          <p:cNvSpPr txBox="1">
            <a:spLocks noChangeArrowheads="1"/>
          </p:cNvSpPr>
          <p:nvPr/>
        </p:nvSpPr>
        <p:spPr bwMode="auto">
          <a:xfrm>
            <a:off x="-228600" y="1295399"/>
            <a:ext cx="9144000" cy="590064"/>
          </a:xfrm>
          <a:prstGeom prst="rect">
            <a:avLst/>
          </a:prstGeom>
          <a:noFill/>
          <a:ln w="9525">
            <a:noFill/>
            <a:miter lim="800000"/>
            <a:headEnd/>
            <a:tailEnd/>
          </a:ln>
          <a:effectLst>
            <a:outerShdw dist="81320" dir="2319588" algn="ctr" rotWithShape="0">
              <a:srgbClr val="808080"/>
            </a:outerShdw>
          </a:effectLst>
        </p:spPr>
        <p:txBody>
          <a:bodyPr lIns="91425" tIns="45713" rIns="91425" bIns="45713">
            <a:spAutoFit/>
          </a:bodyPr>
          <a:lstStyle/>
          <a:p>
            <a:pPr algn="ctr" eaLnBrk="0" hangingPunct="0">
              <a:spcBef>
                <a:spcPct val="50000"/>
              </a:spcBef>
              <a:defRPr/>
            </a:pPr>
            <a:r>
              <a:rPr lang="ja-JP" altLang="en-US" sz="3200" b="1" i="1">
                <a:solidFill>
                  <a:srgbClr val="FFFFFF"/>
                </a:solidFill>
                <a:effectLst>
                  <a:outerShdw blurRad="38100" dist="38100" dir="2700000" algn="tl">
                    <a:srgbClr val="000000"/>
                  </a:outerShdw>
                </a:effectLst>
                <a:latin typeface="Tahoma" pitchFamily="-128" charset="-52"/>
                <a:ea typeface="ＭＳ Ｐゴシック" pitchFamily="-128" charset="-128"/>
              </a:rPr>
              <a:t>二个</a:t>
            </a:r>
            <a:r>
              <a:rPr lang="ja-JP" altLang="en-US" sz="3200" b="1" i="1">
                <a:solidFill>
                  <a:srgbClr val="FFFFFF"/>
                </a:solidFill>
                <a:effectLst>
                  <a:outerShdw blurRad="38100" dist="38100" dir="2700000" algn="tl">
                    <a:srgbClr val="000000"/>
                  </a:outerShdw>
                </a:effectLst>
                <a:latin typeface="Tahoma" pitchFamily="-128" charset="-52"/>
                <a:ea typeface="ヒラギノ角ゴ ProN W3" pitchFamily="-128" charset="-128"/>
              </a:rPr>
              <a:t>类</a:t>
            </a:r>
            <a:r>
              <a:rPr lang="ja-JP" altLang="en-US" sz="3200" b="1" i="1">
                <a:solidFill>
                  <a:srgbClr val="FFFFFF"/>
                </a:solidFill>
                <a:effectLst>
                  <a:outerShdw blurRad="38100" dist="38100" dir="2700000" algn="tl">
                    <a:srgbClr val="000000"/>
                  </a:outerShdw>
                </a:effectLst>
                <a:latin typeface="Tahoma" pitchFamily="-128" charset="-52"/>
                <a:ea typeface="ＭＳ Ｐゴシック" pitchFamily="-128" charset="-128"/>
              </a:rPr>
              <a:t>型</a:t>
            </a:r>
            <a:r>
              <a:rPr lang="ja-JP" altLang="en-US" sz="3200" i="1">
                <a:solidFill>
                  <a:srgbClr val="FFFFFF"/>
                </a:solidFill>
                <a:effectLst>
                  <a:outerShdw blurRad="38100" dist="38100" dir="2700000" algn="tl">
                    <a:srgbClr val="000000"/>
                  </a:outerShdw>
                </a:effectLst>
                <a:latin typeface="Tahoma" pitchFamily="-128" charset="-52"/>
                <a:ea typeface="ＭＳ Ｐゴシック" pitchFamily="-128" charset="-128"/>
              </a:rPr>
              <a:t>在</a:t>
            </a:r>
            <a:r>
              <a:rPr lang="ja-JP" altLang="en-US" sz="3200" b="1" i="1">
                <a:solidFill>
                  <a:srgbClr val="FFFFFF"/>
                </a:solidFill>
                <a:latin typeface="Tahoma" pitchFamily="-128" charset="-52"/>
                <a:ea typeface="ＭＳ Ｐゴシック" pitchFamily="-128" charset="-128"/>
              </a:rPr>
              <a:t>約翰一書</a:t>
            </a:r>
            <a:endParaRPr lang="en-US" sz="3200" b="1" i="1">
              <a:solidFill>
                <a:srgbClr val="FFFFFF"/>
              </a:solidFill>
              <a:effectLst>
                <a:outerShdw blurRad="38100" dist="38100" dir="2700000" algn="tl">
                  <a:srgbClr val="000000"/>
                </a:outerShdw>
              </a:effectLst>
              <a:latin typeface="Tahoma" pitchFamily="-128" charset="-52"/>
              <a:ea typeface="+mn-ea"/>
            </a:endParaRPr>
          </a:p>
        </p:txBody>
      </p:sp>
      <p:sp>
        <p:nvSpPr>
          <p:cNvPr id="132103" name="Text Box 7"/>
          <p:cNvSpPr txBox="1">
            <a:spLocks noChangeArrowheads="1"/>
          </p:cNvSpPr>
          <p:nvPr/>
        </p:nvSpPr>
        <p:spPr bwMode="auto">
          <a:xfrm>
            <a:off x="8377238" y="0"/>
            <a:ext cx="766762" cy="457200"/>
          </a:xfrm>
          <a:prstGeom prst="rect">
            <a:avLst/>
          </a:prstGeom>
          <a:noFill/>
          <a:ln w="9525">
            <a:noFill/>
            <a:miter lim="800000"/>
            <a:headEnd/>
            <a:tailEnd/>
          </a:ln>
          <a:effectLst>
            <a:outerShdw dist="35921" dir="2700000" algn="ctr" rotWithShape="0">
              <a:srgbClr val="808080"/>
            </a:outerShdw>
          </a:effectLst>
        </p:spPr>
        <p:txBody>
          <a:bodyPr wrap="none" lIns="91425" tIns="45713" rIns="91425" bIns="45713">
            <a:spAutoFit/>
          </a:bodyPr>
          <a:lstStyle/>
          <a:p>
            <a:pPr eaLnBrk="0" hangingPunct="0">
              <a:defRPr/>
            </a:pPr>
            <a:r>
              <a:rPr lang="en-US" b="1">
                <a:solidFill>
                  <a:srgbClr val="FFFFFF"/>
                </a:solidFill>
                <a:latin typeface="Tahoma" pitchFamily="-128" charset="-52"/>
                <a:ea typeface="+mn-ea"/>
              </a:rPr>
              <a:t>153</a:t>
            </a:r>
            <a:endParaRPr lang="en-US" sz="1800">
              <a:solidFill>
                <a:srgbClr val="FFFFFF"/>
              </a:solidFill>
              <a:latin typeface="Tahoma" pitchFamily="-128" charset="-52"/>
              <a:ea typeface="+mn-ea"/>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lIns="91425" tIns="45713" rIns="91425" bIns="45713"/>
          <a:lstStyle/>
          <a:p>
            <a:pPr marL="342848" indent="-342848">
              <a:lnSpc>
                <a:spcPct val="90000"/>
              </a:lnSpc>
              <a:spcBef>
                <a:spcPct val="20000"/>
              </a:spcBef>
              <a:buClr>
                <a:srgbClr val="66CCFF"/>
              </a:buClr>
              <a:buSzPct val="80000"/>
              <a:defRPr/>
            </a:pPr>
            <a:r>
              <a:rPr lang="en-US" altLang="zh-CN" b="1">
                <a:solidFill>
                  <a:srgbClr val="FFFFFF"/>
                </a:solidFill>
                <a:effectLst>
                  <a:outerShdw blurRad="38100" dist="38100" dir="2700000" algn="tl">
                    <a:srgbClr val="000000"/>
                  </a:outerShdw>
                </a:effectLst>
                <a:latin typeface="Tahoma" pitchFamily="-128" charset="-52"/>
                <a:ea typeface="SimSun" pitchFamily="2" charset="-122"/>
              </a:rPr>
              <a:t>Docetic</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诺斯替教从</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dokeo</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 “似乎” </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基督只似乎是一个人</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问题是罪恶贬值的唯物主义否认了基督的人类被接触的耶稣</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(1 </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1)</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导致禁欲主义淫邪提升</a:t>
            </a:r>
            <a:endParaRPr lang="en-US" b="1">
              <a:solidFill>
                <a:srgbClr val="FFFFFF"/>
              </a:solidFill>
              <a:effectLst>
                <a:outerShdw blurRad="38100" dist="38100" dir="2700000" algn="tl">
                  <a:srgbClr val="000000"/>
                </a:outerShdw>
              </a:effectLst>
              <a:latin typeface="Tahoma" pitchFamily="-128" charset="-52"/>
              <a:ea typeface="+mn-ea"/>
            </a:endParaRPr>
          </a:p>
        </p:txBody>
      </p:sp>
      <p:sp>
        <p:nvSpPr>
          <p:cNvPr id="132106" name="Rectangle 10"/>
          <p:cNvSpPr>
            <a:spLocks noRot="1" noChangeArrowheads="1"/>
          </p:cNvSpPr>
          <p:nvPr/>
        </p:nvSpPr>
        <p:spPr bwMode="auto">
          <a:xfrm>
            <a:off x="4267200" y="2895600"/>
            <a:ext cx="4876800" cy="3962400"/>
          </a:xfrm>
          <a:prstGeom prst="rect">
            <a:avLst/>
          </a:prstGeom>
          <a:solidFill>
            <a:srgbClr val="C70045"/>
          </a:solidFill>
          <a:ln w="9525">
            <a:noFill/>
            <a:miter lim="800000"/>
            <a:headEnd/>
            <a:tailEnd/>
          </a:ln>
          <a:effectLst/>
        </p:spPr>
        <p:txBody>
          <a:bodyPr lIns="91425" tIns="45713" rIns="91425" bIns="45713"/>
          <a:lstStyle/>
          <a:p>
            <a:pPr marL="342848" indent="-342848">
              <a:lnSpc>
                <a:spcPct val="90000"/>
              </a:lnSpc>
              <a:spcBef>
                <a:spcPct val="20000"/>
              </a:spcBef>
              <a:buClr>
                <a:srgbClr val="66CCFF"/>
              </a:buClr>
              <a:buSzPct val="80000"/>
              <a:defRPr/>
            </a:pPr>
            <a:r>
              <a:rPr lang="en-US" b="1">
                <a:solidFill>
                  <a:srgbClr val="FFFFFF"/>
                </a:solidFill>
                <a:effectLst>
                  <a:outerShdw blurRad="38100" dist="38100" dir="2700000" algn="tl">
                    <a:srgbClr val="000000"/>
                  </a:outerShdw>
                </a:effectLst>
                <a:latin typeface="Tahoma" pitchFamily="-128" charset="-52"/>
                <a:ea typeface="+mn-ea"/>
              </a:rPr>
              <a:t>Cerinthian </a:t>
            </a:r>
            <a:r>
              <a:rPr lang="ja-JP" altLang="en-US" b="1">
                <a:solidFill>
                  <a:srgbClr val="FFFFFF"/>
                </a:solidFill>
                <a:effectLst>
                  <a:outerShdw blurRad="38100" dist="38100" dir="2700000" algn="tl">
                    <a:srgbClr val="000000"/>
                  </a:outerShdw>
                </a:effectLst>
                <a:latin typeface="Tahoma" pitchFamily="-128" charset="-52"/>
                <a:ea typeface="华文细黑" pitchFamily="-128" charset="-122"/>
              </a:rPr>
              <a:t>诺</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斯替教</a:t>
            </a:r>
            <a:endParaRPr lang="en-US" b="1">
              <a:solidFill>
                <a:srgbClr val="FFFFFF"/>
              </a:solidFill>
              <a:effectLst>
                <a:outerShdw blurRad="38100" dist="38100" dir="2700000" algn="tl">
                  <a:srgbClr val="000000"/>
                </a:outerShdw>
              </a:effectLst>
              <a:latin typeface="Tahoma" pitchFamily="-128" charset="-52"/>
              <a:ea typeface="+mn-ea"/>
            </a:endParaRPr>
          </a:p>
          <a:p>
            <a:pPr marL="342848" indent="-342848">
              <a:lnSpc>
                <a:spcPct val="90000"/>
              </a:lnSpc>
              <a:spcBef>
                <a:spcPct val="20000"/>
              </a:spcBef>
              <a:buClr>
                <a:srgbClr val="66CCFF"/>
              </a:buClr>
              <a:buSzPct val="80000"/>
              <a:defRPr/>
            </a:pPr>
            <a:r>
              <a:rPr lang="zh-CN" altLang="en-US" b="1">
                <a:solidFill>
                  <a:srgbClr val="FFFFFF"/>
                </a:solidFill>
                <a:effectLst>
                  <a:outerShdw blurRad="38100" dist="38100" dir="2700000" algn="tl">
                    <a:srgbClr val="000000"/>
                  </a:outerShdw>
                </a:effectLst>
                <a:latin typeface="Tahoma" pitchFamily="-128" charset="-52"/>
                <a:ea typeface="SimSun" pitchFamily="2" charset="-122"/>
              </a:rPr>
              <a:t>从</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Cerinthus</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，创建者在亚洲</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基督只似乎是上帝</a:t>
            </a:r>
            <a:r>
              <a:rPr lang="en-US" altLang="zh-CN" b="1">
                <a:solidFill>
                  <a:srgbClr val="FFFFFF"/>
                </a:solidFill>
                <a:effectLst>
                  <a:outerShdw blurRad="38100" dist="38100" dir="2700000" algn="tl">
                    <a:srgbClr val="000000"/>
                  </a:outerShdw>
                </a:effectLst>
                <a:latin typeface="Tahoma" pitchFamily="-128" charset="-52"/>
                <a:ea typeface="SimSun" pitchFamily="2" charset="-122"/>
              </a:rPr>
              <a:t>)</a:t>
            </a:r>
            <a:r>
              <a:rPr lang="zh-CN" altLang="en-US" b="1">
                <a:solidFill>
                  <a:srgbClr val="FFFFFF"/>
                </a:solidFill>
                <a:effectLst>
                  <a:outerShdw blurRad="38100" dist="38100" dir="2700000" algn="tl">
                    <a:srgbClr val="000000"/>
                  </a:outerShdw>
                </a:effectLst>
                <a:latin typeface="Tahoma" pitchFamily="-128" charset="-52"/>
                <a:ea typeface="SimSun" pitchFamily="2" charset="-122"/>
              </a:rPr>
              <a:t>精神上是好高尚的知识</a:t>
            </a:r>
            <a:r>
              <a:rPr lang="en-US" b="1">
                <a:solidFill>
                  <a:srgbClr val="FFFFFF"/>
                </a:solidFill>
                <a:effectLst>
                  <a:outerShdw blurRad="38100" dist="38100" dir="2700000" algn="tl">
                    <a:srgbClr val="000000"/>
                  </a:outerShdw>
                </a:effectLst>
                <a:latin typeface="Tahoma" pitchFamily="-128" charset="-52"/>
                <a:ea typeface="+mn-ea"/>
              </a:rPr>
              <a:t>(</a:t>
            </a:r>
            <a:r>
              <a:rPr lang="en-US" b="1" i="1">
                <a:solidFill>
                  <a:srgbClr val="FFFFFF"/>
                </a:solidFill>
                <a:effectLst>
                  <a:outerShdw blurRad="38100" dist="38100" dir="2700000" algn="tl">
                    <a:srgbClr val="000000"/>
                  </a:outerShdw>
                </a:effectLst>
                <a:latin typeface="Tahoma" pitchFamily="-128" charset="-52"/>
                <a:ea typeface="+mn-ea"/>
              </a:rPr>
              <a:t>gnosis</a:t>
            </a:r>
            <a:r>
              <a:rPr lang="en-US" b="1">
                <a:solidFill>
                  <a:srgbClr val="FFFFFF"/>
                </a:solidFill>
                <a:effectLst>
                  <a:outerShdw blurRad="38100" dist="38100" dir="2700000" algn="tl">
                    <a:srgbClr val="000000"/>
                  </a:outerShdw>
                </a:effectLst>
                <a:latin typeface="Tahoma" pitchFamily="-128" charset="-52"/>
                <a:ea typeface="+mn-ea"/>
              </a:rPr>
              <a:t>)</a:t>
            </a:r>
          </a:p>
          <a:p>
            <a:pPr marL="342848" indent="-342848">
              <a:lnSpc>
                <a:spcPct val="90000"/>
              </a:lnSpc>
              <a:spcBef>
                <a:spcPct val="20000"/>
              </a:spcBef>
              <a:buClr>
                <a:srgbClr val="66CCFF"/>
              </a:buClr>
              <a:buSzPct val="80000"/>
              <a:defRPr/>
            </a:pP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否</a:t>
            </a:r>
            <a:r>
              <a:rPr lang="ja-JP" altLang="en-US" b="1">
                <a:solidFill>
                  <a:srgbClr val="FFFFFF"/>
                </a:solidFill>
                <a:effectLst>
                  <a:outerShdw blurRad="38100" dist="38100" dir="2700000" algn="tl">
                    <a:srgbClr val="000000"/>
                  </a:outerShdw>
                </a:effectLst>
                <a:latin typeface="Tahoma" pitchFamily="-128" charset="-52"/>
                <a:ea typeface="华文细黑" pitchFamily="-128" charset="-122"/>
              </a:rPr>
              <a:t>认</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基督</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神</a:t>
            </a:r>
            <a:endParaRPr lang="en-US" b="1">
              <a:solidFill>
                <a:srgbClr val="FFFFFF"/>
              </a:solidFill>
              <a:effectLst>
                <a:outerShdw blurRad="38100" dist="38100" dir="2700000" algn="tl">
                  <a:srgbClr val="000000"/>
                </a:outerShdw>
              </a:effectLst>
              <a:latin typeface="Tahoma" pitchFamily="-128" charset="-52"/>
              <a:ea typeface="+mn-ea"/>
            </a:endParaRPr>
          </a:p>
          <a:p>
            <a:pPr marL="342848" indent="-342848">
              <a:lnSpc>
                <a:spcPct val="90000"/>
              </a:lnSpc>
              <a:spcBef>
                <a:spcPct val="20000"/>
              </a:spcBef>
              <a:buClr>
                <a:srgbClr val="66CCFF"/>
              </a:buClr>
              <a:buSzPct val="80000"/>
              <a:defRPr/>
            </a:pP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水</a:t>
            </a:r>
            <a:r>
              <a:rPr lang="en-US" b="1">
                <a:solidFill>
                  <a:srgbClr val="FFFFFF"/>
                </a:solidFill>
                <a:effectLst>
                  <a:outerShdw blurRad="38100" dist="38100" dir="2700000" algn="tl">
                    <a:srgbClr val="000000"/>
                  </a:outerShdw>
                </a:effectLst>
                <a:latin typeface="Tahoma" pitchFamily="-128" charset="-52"/>
                <a:ea typeface="+mn-ea"/>
              </a:rPr>
              <a:t> </a:t>
            </a:r>
            <a:r>
              <a:rPr lang="ja-JP" altLang="en-US" b="1">
                <a:solidFill>
                  <a:srgbClr val="FFFFFF"/>
                </a:solidFill>
                <a:effectLst>
                  <a:outerShdw blurRad="38100" dist="38100" dir="2700000" algn="tl">
                    <a:srgbClr val="000000"/>
                  </a:outerShdw>
                </a:effectLst>
                <a:latin typeface="Tahoma" pitchFamily="-128" charset="-52"/>
                <a:ea typeface="ＭＳ Ｐゴシック" pitchFamily="-128" charset="-128"/>
              </a:rPr>
              <a:t>与 血</a:t>
            </a:r>
            <a:r>
              <a:rPr lang="en-US" b="1">
                <a:solidFill>
                  <a:srgbClr val="FFFFFF"/>
                </a:solidFill>
                <a:effectLst>
                  <a:outerShdw blurRad="38100" dist="38100" dir="2700000" algn="tl">
                    <a:srgbClr val="000000"/>
                  </a:outerShdw>
                </a:effectLst>
                <a:latin typeface="Tahoma" pitchFamily="-128" charset="-52"/>
                <a:ea typeface="+mn-ea"/>
              </a:rPr>
              <a:t> (5:6)</a:t>
            </a:r>
          </a:p>
          <a:p>
            <a:pPr marL="342848" indent="-342848">
              <a:lnSpc>
                <a:spcPct val="90000"/>
              </a:lnSpc>
              <a:spcBef>
                <a:spcPct val="20000"/>
              </a:spcBef>
              <a:buClr>
                <a:srgbClr val="66CCFF"/>
              </a:buClr>
              <a:buSzPct val="80000"/>
              <a:defRPr/>
            </a:pPr>
            <a:r>
              <a:rPr lang="zh-CN" altLang="en-US" b="1">
                <a:solidFill>
                  <a:srgbClr val="FFFFFF"/>
                </a:solidFill>
                <a:effectLst>
                  <a:outerShdw blurRad="38100" dist="38100" dir="2700000" algn="tl">
                    <a:srgbClr val="000000"/>
                  </a:outerShdw>
                </a:effectLst>
                <a:latin typeface="Tahoma" pitchFamily="-128" charset="-52"/>
                <a:ea typeface="SimSun" pitchFamily="2" charset="-122"/>
              </a:rPr>
              <a:t>带领骄傲教育提升</a:t>
            </a:r>
            <a:endParaRPr lang="en-US" b="1">
              <a:solidFill>
                <a:srgbClr val="FFFFFF"/>
              </a:solidFill>
              <a:effectLst>
                <a:outerShdw blurRad="38100" dist="38100" dir="2700000" algn="tl">
                  <a:srgbClr val="000000"/>
                </a:outerShdw>
              </a:effectLst>
              <a:latin typeface="Tahoma" pitchFamily="-128" charset="-52"/>
              <a:ea typeface="+mn-ea"/>
            </a:endParaRPr>
          </a:p>
        </p:txBody>
      </p:sp>
    </p:spTree>
    <p:extLst>
      <p:ext uri="{BB962C8B-B14F-4D97-AF65-F5344CB8AC3E}">
        <p14:creationId xmlns:p14="http://schemas.microsoft.com/office/powerpoint/2010/main" val="37201171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zh-CN" altLang="en-US" sz="3600" b="1" dirty="0">
                <a:solidFill>
                  <a:schemeClr val="bg1"/>
                </a:solidFill>
                <a:latin typeface="Arial" charset="0"/>
                <a:ea typeface="ＭＳ Ｐゴシック" charset="0"/>
                <a:cs typeface="Arial" charset="0"/>
              </a:rPr>
              <a:t>起源地</a:t>
            </a:r>
            <a:r>
              <a:rPr lang="en-US" altLang="zh-CN" sz="3600" b="1" dirty="0">
                <a:solidFill>
                  <a:schemeClr val="bg1"/>
                </a:solidFill>
                <a:latin typeface="Arial" charset="0"/>
                <a:ea typeface="ＭＳ Ｐゴシック" charset="0"/>
                <a:cs typeface="Arial" charset="0"/>
              </a:rPr>
              <a:t>/</a:t>
            </a:r>
            <a:r>
              <a:rPr lang="zh-CN" altLang="en-US" sz="3600" b="1" dirty="0">
                <a:solidFill>
                  <a:schemeClr val="bg1"/>
                </a:solidFill>
                <a:latin typeface="Arial" charset="0"/>
                <a:ea typeface="ＭＳ Ｐゴシック" charset="0"/>
                <a:cs typeface="Arial" charset="0"/>
              </a:rPr>
              <a:t>接收者</a:t>
            </a:r>
            <a:endParaRPr lang="en-US" sz="3600" b="1" dirty="0">
              <a:solidFill>
                <a:schemeClr val="bg1"/>
              </a:solidFill>
              <a:latin typeface="Arial" charset="0"/>
              <a:ea typeface="ＭＳ Ｐゴシック" charset="0"/>
              <a:cs typeface="Arial"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pic>
        <p:nvPicPr>
          <p:cNvPr id="191507" name="Picture 10"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4960023" y="2205038"/>
            <a:ext cx="3275256" cy="1077218"/>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rPr>
              <a:t>“被检选的夫人与</a:t>
            </a:r>
            <a:endParaRPr lang="en-US" altLang="zh-CN" sz="3200" b="1" dirty="0">
              <a:solidFill>
                <a:srgbClr val="FFFFFF"/>
              </a:solidFill>
              <a:latin typeface="Arial" charset="0"/>
            </a:endParaRPr>
          </a:p>
          <a:p>
            <a:pPr algn="ctr" eaLnBrk="1" hangingPunct="1"/>
            <a:r>
              <a:rPr lang="zh-CN" altLang="en-US" sz="3200" b="1" dirty="0">
                <a:solidFill>
                  <a:srgbClr val="FFFFFF"/>
                </a:solidFill>
                <a:latin typeface="Arial" charset="0"/>
              </a:rPr>
              <a:t>她的孩子</a:t>
            </a:r>
            <a:r>
              <a:rPr lang="en-US" altLang="zh-CN" sz="3200" b="1" dirty="0">
                <a:solidFill>
                  <a:srgbClr val="FFFFFF"/>
                </a:solidFill>
                <a:latin typeface="Arial" charset="0"/>
              </a:rPr>
              <a:t>" (v. 1)</a:t>
            </a: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latin typeface="Times New Roman" charset="0"/>
              <a:ea typeface="ＭＳ Ｐゴシック" charset="0"/>
            </a:endParaRPr>
          </a:p>
        </p:txBody>
      </p:sp>
      <p:sp>
        <p:nvSpPr>
          <p:cNvPr id="25" name="TextBox 24"/>
          <p:cNvSpPr txBox="1"/>
          <p:nvPr/>
        </p:nvSpPr>
        <p:spPr>
          <a:xfrm>
            <a:off x="1042988" y="5013325"/>
            <a:ext cx="1887537"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以 弗 所</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6" name="TextBox 25"/>
          <p:cNvSpPr txBox="1"/>
          <p:nvPr/>
        </p:nvSpPr>
        <p:spPr>
          <a:xfrm>
            <a:off x="4716463" y="4941888"/>
            <a:ext cx="1885950"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老 底 嘉</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7" name="TextBox 26"/>
          <p:cNvSpPr txBox="1"/>
          <p:nvPr/>
        </p:nvSpPr>
        <p:spPr>
          <a:xfrm>
            <a:off x="3492500" y="4292600"/>
            <a:ext cx="2390775"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非 拉 铁 非</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8" name="TextBox 27"/>
          <p:cNvSpPr txBox="1"/>
          <p:nvPr/>
        </p:nvSpPr>
        <p:spPr>
          <a:xfrm>
            <a:off x="2987675" y="3644900"/>
            <a:ext cx="1671638" cy="461963"/>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撒 狄</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29" name="TextBox 28"/>
          <p:cNvSpPr txBox="1"/>
          <p:nvPr/>
        </p:nvSpPr>
        <p:spPr>
          <a:xfrm>
            <a:off x="2286000" y="2667000"/>
            <a:ext cx="2087562" cy="400110"/>
          </a:xfrm>
          <a:prstGeom prst="rect">
            <a:avLst/>
          </a:prstGeom>
          <a:noFill/>
        </p:spPr>
        <p:txBody>
          <a:bodyPr wrap="square">
            <a:spAutoFit/>
          </a:bodyPr>
          <a:lstStyle/>
          <a:p>
            <a:pPr>
              <a:defRPr/>
            </a:pPr>
            <a:r>
              <a:rPr lang="zh-SG" altLang="en-US" sz="2000" b="1" dirty="0">
                <a:solidFill>
                  <a:schemeClr val="bg1"/>
                </a:solidFill>
                <a:effectLst>
                  <a:outerShdw blurRad="38100" dist="38100" dir="2700000" algn="tl">
                    <a:srgbClr val="000000">
                      <a:alpha val="43137"/>
                    </a:srgbClr>
                  </a:outerShdw>
                </a:effectLst>
                <a:latin typeface="Arial"/>
                <a:cs typeface="Arial"/>
              </a:rPr>
              <a:t>推 雅 推 喇 城 </a:t>
            </a:r>
            <a:endParaRPr lang="en-US" sz="2000" b="1" dirty="0">
              <a:solidFill>
                <a:schemeClr val="bg1"/>
              </a:solidFill>
              <a:effectLst>
                <a:outerShdw blurRad="38100" dist="38100" dir="2700000" algn="tl">
                  <a:srgbClr val="000000">
                    <a:alpha val="43137"/>
                  </a:srgbClr>
                </a:outerShdw>
              </a:effectLst>
              <a:latin typeface="Arial"/>
              <a:cs typeface="Arial"/>
            </a:endParaRPr>
          </a:p>
        </p:txBody>
      </p:sp>
      <p:sp>
        <p:nvSpPr>
          <p:cNvPr id="30" name="TextBox 29"/>
          <p:cNvSpPr txBox="1"/>
          <p:nvPr/>
        </p:nvSpPr>
        <p:spPr>
          <a:xfrm>
            <a:off x="900113" y="1916113"/>
            <a:ext cx="1885950" cy="461962"/>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别 迦 摩</a:t>
            </a:r>
            <a:endParaRPr lang="en-US" b="1" dirty="0">
              <a:solidFill>
                <a:schemeClr val="bg1"/>
              </a:solidFill>
              <a:effectLst>
                <a:outerShdw blurRad="38100" dist="38100" dir="2700000" algn="tl">
                  <a:srgbClr val="000000">
                    <a:alpha val="43137"/>
                  </a:srgbClr>
                </a:outerShdw>
              </a:effectLst>
              <a:latin typeface="Arial"/>
              <a:cs typeface="Arial"/>
            </a:endParaRPr>
          </a:p>
        </p:txBody>
      </p:sp>
      <p:sp>
        <p:nvSpPr>
          <p:cNvPr id="31" name="TextBox 30"/>
          <p:cNvSpPr txBox="1"/>
          <p:nvPr/>
        </p:nvSpPr>
        <p:spPr>
          <a:xfrm>
            <a:off x="827088" y="3933825"/>
            <a:ext cx="1887537" cy="460375"/>
          </a:xfrm>
          <a:prstGeom prst="rect">
            <a:avLst/>
          </a:prstGeom>
          <a:noFill/>
        </p:spPr>
        <p:txBody>
          <a:bodyPr>
            <a:spAutoFit/>
          </a:bodyPr>
          <a:lstStyle/>
          <a:p>
            <a:pPr algn="r">
              <a:defRPr/>
            </a:pPr>
            <a:r>
              <a:rPr lang="zh-SG" altLang="en-US" b="1" dirty="0">
                <a:solidFill>
                  <a:schemeClr val="bg1"/>
                </a:solidFill>
                <a:effectLst>
                  <a:outerShdw blurRad="38100" dist="38100" dir="2700000" algn="tl">
                    <a:srgbClr val="000000">
                      <a:alpha val="43137"/>
                    </a:srgbClr>
                  </a:outerShdw>
                </a:effectLst>
                <a:latin typeface="Arial"/>
                <a:cs typeface="Arial"/>
              </a:rPr>
              <a:t>士 每 拿</a:t>
            </a:r>
            <a:endParaRPr lang="en-US" b="1" dirty="0">
              <a:solidFill>
                <a:schemeClr val="bg1"/>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2492405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7657" grpId="0" animBg="1" autoUpdateAnimBg="0"/>
      <p:bldP spid="25" grpId="0"/>
      <p:bldP spid="26" grpId="0"/>
      <p:bldP spid="27" grpId="0"/>
      <p:bldP spid="28" grpId="0"/>
      <p:bldP spid="29" grpId="0"/>
      <p:bldP spid="30" grpId="0"/>
      <p:bldP spid="31"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谁是那“被检选的夫人与她的孩子</a:t>
            </a:r>
            <a:r>
              <a:rPr lang="en-US" altLang="zh-CN" sz="2800" b="1" dirty="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4031873"/>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一个拟人化的形式为一个</a:t>
            </a:r>
            <a:r>
              <a:rPr lang="zh-CN" altLang="en-US"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地方教会 </a:t>
            </a:r>
          </a:p>
          <a:p>
            <a:pPr eaLnBrk="1" hangingPunct="1">
              <a:buFont typeface="Wingdings" charset="0"/>
              <a:buChar char="Ø"/>
              <a:defRPr/>
            </a:pPr>
            <a:endPar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居住在加利利的</a:t>
            </a:r>
            <a:r>
              <a:rPr lang="zh-CN" altLang="en-US"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圣女玛丽亚</a:t>
            </a: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t>
            </a:r>
          </a:p>
          <a:p>
            <a:pPr eaLnBrk="1" hangingPunct="1">
              <a:buFont typeface="Wingdings" charset="0"/>
              <a:buChar char="Ø"/>
              <a:defRPr/>
            </a:pPr>
            <a:endPar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或许是一名匿名妇女与她的孩子</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t>
            </a:r>
            <a:r>
              <a:rPr lang="zh-CN" altLang="en-US"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曾打开他们的家做礼拜和安置旅行中的传教者。</a:t>
            </a: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512" y="3929732"/>
            <a:ext cx="16002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44479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xEl>
                                              <p:pRg st="2" end="2"/>
                                            </p:txEl>
                                          </p:spTgt>
                                        </p:tgtEl>
                                        <p:attrNameLst>
                                          <p:attrName>style.visibility</p:attrName>
                                        </p:attrNameLst>
                                      </p:cBhvr>
                                      <p:to>
                                        <p:strVal val="visible"/>
                                      </p:to>
                                    </p:set>
                                    <p:anim calcmode="lin" valueType="num">
                                      <p:cBhvr additive="base">
                                        <p:cTn id="13" dur="500" fill="hold"/>
                                        <p:tgtEl>
                                          <p:spTgt spid="163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1">
                                            <p:txEl>
                                              <p:pRg st="4" end="4"/>
                                            </p:txEl>
                                          </p:spTgt>
                                        </p:tgtEl>
                                        <p:attrNameLst>
                                          <p:attrName>style.visibility</p:attrName>
                                        </p:attrNameLst>
                                      </p:cBhvr>
                                      <p:to>
                                        <p:strVal val="visible"/>
                                      </p:to>
                                    </p:set>
                                    <p:anim calcmode="lin" valueType="num">
                                      <p:cBhvr additive="base">
                                        <p:cTn id="19"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在新约还没完成和在早期信徒之中完全流通之前，教会必须依靠旅行的传教者和老师来教导真理。</a:t>
            </a:r>
            <a:endParaRPr lang="en-US" altLang="zh-CN" sz="3600" b="1" dirty="0">
              <a:solidFill>
                <a:srgbClr val="00172E"/>
              </a:solidFill>
              <a:latin typeface="Arial" charset="0"/>
              <a:ea typeface="宋体" charset="0"/>
              <a:cs typeface="宋体"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因为当时的旅店不安全，数量也很少</a:t>
            </a:r>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所以这些老师就和基督徒住在一起。</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场合</a:t>
            </a:r>
            <a:endParaRPr lang="en-US" sz="2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2967690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172E"/>
                </a:solidFill>
                <a:latin typeface="Arial" charset="0"/>
                <a:ea typeface="宋体" charset="0"/>
                <a:cs typeface="宋体" charset="0"/>
              </a:rPr>
              <a:t>一个难以回答的问题是</a:t>
            </a:r>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要怎么知道哪位老师可被允许进入他</a:t>
            </a:r>
            <a:r>
              <a:rPr lang="en-US" altLang="zh-CN" sz="3600" b="1" dirty="0">
                <a:solidFill>
                  <a:srgbClr val="00172E"/>
                </a:solidFill>
                <a:latin typeface="Arial" charset="0"/>
                <a:ea typeface="宋体" charset="0"/>
                <a:cs typeface="宋体" charset="0"/>
              </a:rPr>
              <a:t>/</a:t>
            </a:r>
            <a:r>
              <a:rPr lang="zh-CN" altLang="en-US" sz="3600" b="1" dirty="0">
                <a:solidFill>
                  <a:srgbClr val="00172E"/>
                </a:solidFill>
                <a:latin typeface="Arial" charset="0"/>
                <a:ea typeface="宋体" charset="0"/>
                <a:cs typeface="宋体" charset="0"/>
              </a:rPr>
              <a:t>她的家呢</a:t>
            </a:r>
            <a:r>
              <a:rPr lang="en-US" altLang="zh-CN" sz="3600" b="1" dirty="0">
                <a:solidFill>
                  <a:srgbClr val="00172E"/>
                </a:solidFill>
                <a:latin typeface="Arial" charset="0"/>
                <a:ea typeface="宋体" charset="0"/>
                <a:cs typeface="宋体" charset="0"/>
              </a:rPr>
              <a:t>?" </a:t>
            </a: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a:t>
            </a:r>
            <a:r>
              <a:rPr lang="zh-CN" altLang="en-US" sz="3600" b="1" dirty="0">
                <a:solidFill>
                  <a:srgbClr val="00172E"/>
                </a:solidFill>
                <a:latin typeface="Arial" charset="0"/>
                <a:ea typeface="宋体" charset="0"/>
                <a:cs typeface="宋体" charset="0"/>
              </a:rPr>
              <a:t>约翰这封书信里针对这个问题作了个回应， 他命令一名好客的妇女，以“她的爱所设个极限” 来拒绝在安置假的老师或给他们任何鼓励。</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场合</a:t>
            </a:r>
            <a:endParaRPr lang="en-US" sz="2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1836316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443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收信人是一个匿名的妇女和她的孩子 </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第一节</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这妇女大有可能经常为了教会崇拜或接待传教士而开放家庭。</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DB9B6F30-9540-AB4A-89C2-6ECB4CE93CE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8824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约翰二</a:t>
            </a:r>
            <a:r>
              <a:rPr lang="en-US" altLang="ko-KR" sz="8800" b="1" dirty="0">
                <a:effectLst>
                  <a:glow rad="127000">
                    <a:schemeClr val="tx1"/>
                  </a:glow>
                </a:effectLst>
                <a:latin typeface="Arial" charset="0"/>
                <a:ea typeface="ＭＳ Ｐゴシック" charset="0"/>
                <a:cs typeface="ＭＳ Ｐゴシック" charset="0"/>
              </a:rPr>
              <a:t> </a:t>
            </a:r>
            <a:r>
              <a:rPr lang="en-US" sz="8800" b="1" dirty="0">
                <a:effectLst>
                  <a:glow rad="127000">
                    <a:schemeClr val="tx1"/>
                  </a:glow>
                </a:effectLst>
                <a:latin typeface="Arial" charset="0"/>
                <a:ea typeface="ＭＳ Ｐゴシック" charset="0"/>
                <a:cs typeface="ＭＳ Ｐゴシック" charset="0"/>
              </a:rPr>
              <a:t>1-6</a:t>
            </a:r>
          </a:p>
        </p:txBody>
      </p:sp>
    </p:spTree>
    <p:extLst>
      <p:ext uri="{BB962C8B-B14F-4D97-AF65-F5344CB8AC3E}">
        <p14:creationId xmlns:p14="http://schemas.microsoft.com/office/powerpoint/2010/main" val="27650936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161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752600" y="228600"/>
            <a:ext cx="5029200" cy="533400"/>
          </a:xfrm>
          <a:solidFill>
            <a:schemeClr val="bg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平衡爱和真理</a:t>
            </a:r>
            <a:endParaRPr lang="en-US" sz="2800" b="1" dirty="0">
              <a:solidFill>
                <a:srgbClr val="FFFFFF"/>
              </a:solidFill>
              <a:latin typeface="Arial" charset="0"/>
              <a:ea typeface="ＭＳ Ｐゴシック" charset="0"/>
              <a:cs typeface="ＭＳ Ｐゴシック" charset="0"/>
            </a:endParaRPr>
          </a:p>
        </p:txBody>
      </p:sp>
      <p:sp>
        <p:nvSpPr>
          <p:cNvPr id="160770" name="Text Box 3"/>
          <p:cNvSpPr txBox="1">
            <a:spLocks noChangeArrowheads="1"/>
          </p:cNvSpPr>
          <p:nvPr/>
        </p:nvSpPr>
        <p:spPr bwMode="auto">
          <a:xfrm>
            <a:off x="7805663" y="44450"/>
            <a:ext cx="8034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000000"/>
                </a:solidFill>
                <a:latin typeface="Arial" charset="0"/>
              </a:rPr>
              <a:t>297 </a:t>
            </a:r>
          </a:p>
          <a:p>
            <a:pPr algn="ctr" eaLnBrk="1" hangingPunct="1"/>
            <a:r>
              <a:rPr lang="zh-CN" altLang="en-US" b="1" dirty="0">
                <a:solidFill>
                  <a:srgbClr val="000000"/>
                </a:solidFill>
                <a:latin typeface="Arial" charset="0"/>
              </a:rPr>
              <a:t>补充</a:t>
            </a:r>
            <a:endParaRPr lang="en-US" b="1" dirty="0">
              <a:solidFill>
                <a:srgbClr val="000000"/>
              </a:solidFill>
              <a:latin typeface="Arial" charset="0"/>
            </a:endParaRPr>
          </a:p>
        </p:txBody>
      </p:sp>
      <p:sp>
        <p:nvSpPr>
          <p:cNvPr id="29704" name="Text Box 8"/>
          <p:cNvSpPr txBox="1">
            <a:spLocks noChangeArrowheads="1"/>
          </p:cNvSpPr>
          <p:nvPr/>
        </p:nvSpPr>
        <p:spPr bwMode="auto">
          <a:xfrm>
            <a:off x="2146947" y="1209675"/>
            <a:ext cx="525015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00172E"/>
                </a:solidFill>
                <a:latin typeface="Arial" charset="0"/>
                <a:cs typeface="Arial" charset="0"/>
              </a:rPr>
              <a:t>“您所需要的只是爱</a:t>
            </a:r>
            <a:r>
              <a:rPr lang="en-US" altLang="zh-CN" sz="2800" b="1" dirty="0">
                <a:solidFill>
                  <a:srgbClr val="00172E"/>
                </a:solidFill>
                <a:latin typeface="Arial" charset="0"/>
                <a:cs typeface="Arial" charset="0"/>
              </a:rPr>
              <a:t>...” (</a:t>
            </a:r>
            <a:r>
              <a:rPr lang="zh-CN" altLang="en-US" sz="2800" b="1" dirty="0">
                <a:solidFill>
                  <a:srgbClr val="00172E"/>
                </a:solidFill>
                <a:latin typeface="Arial" charset="0"/>
                <a:cs typeface="Arial" charset="0"/>
              </a:rPr>
              <a:t>西皮四</a:t>
            </a:r>
            <a:r>
              <a:rPr lang="en-US" altLang="zh-CN" sz="2800" b="1" dirty="0">
                <a:solidFill>
                  <a:srgbClr val="00172E"/>
                </a:solidFill>
                <a:latin typeface="Arial" charset="0"/>
                <a:cs typeface="Arial" charset="0"/>
              </a:rPr>
              <a:t>) </a:t>
            </a:r>
          </a:p>
          <a:p>
            <a:pPr algn="ctr" eaLnBrk="1" hangingPunct="1"/>
            <a:r>
              <a:rPr lang="zh-CN" altLang="en-US" sz="2800" b="1" dirty="0">
                <a:solidFill>
                  <a:srgbClr val="00172E"/>
                </a:solidFill>
                <a:latin typeface="Arial" charset="0"/>
                <a:cs typeface="Arial" charset="0"/>
              </a:rPr>
              <a:t>您同意这说法吗</a:t>
            </a:r>
            <a:r>
              <a:rPr lang="en-US" altLang="zh-CN" sz="2800" b="1" dirty="0">
                <a:solidFill>
                  <a:srgbClr val="00172E"/>
                </a:solidFill>
                <a:latin typeface="Arial" charset="0"/>
                <a:cs typeface="Arial" charset="0"/>
              </a:rPr>
              <a:t>?</a:t>
            </a:r>
            <a:r>
              <a:rPr lang="zh-CN" altLang="en-US" sz="2800" b="1" dirty="0">
                <a:solidFill>
                  <a:srgbClr val="00172E"/>
                </a:solidFill>
                <a:latin typeface="Arial" charset="0"/>
                <a:cs typeface="Arial" charset="0"/>
              </a:rPr>
              <a:t>为什么呢</a:t>
            </a:r>
            <a:r>
              <a:rPr lang="en-US" altLang="zh-CN" sz="2800" b="1" dirty="0">
                <a:solidFill>
                  <a:srgbClr val="00172E"/>
                </a:solidFill>
                <a:latin typeface="Arial" charset="0"/>
                <a:cs typeface="Arial" charset="0"/>
              </a:rPr>
              <a:t>?</a:t>
            </a: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defRPr/>
            </a:pPr>
            <a:endParaRPr lang="en-US">
              <a:solidFill>
                <a:srgbClr val="DDDDDD"/>
              </a:solidFill>
              <a:latin typeface="Times New Roman" charset="0"/>
              <a:ea typeface="ＭＳ Ｐゴシック" charset="0"/>
            </a:endParaRPr>
          </a:p>
        </p:txBody>
      </p:sp>
      <p:grpSp>
        <p:nvGrpSpPr>
          <p:cNvPr id="2" name="Group 38"/>
          <p:cNvGrpSpPr>
            <a:grpSpLocks/>
          </p:cNvGrpSpPr>
          <p:nvPr/>
        </p:nvGrpSpPr>
        <p:grpSpPr bwMode="auto">
          <a:xfrm>
            <a:off x="3295649" y="2209800"/>
            <a:ext cx="2952750" cy="2017713"/>
            <a:chOff x="2029" y="1632"/>
            <a:chExt cx="1860" cy="1271"/>
          </a:xfrm>
        </p:grpSpPr>
        <p:pic>
          <p:nvPicPr>
            <p:cNvPr id="160793" name="Picture 11"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6361">
              <a:off x="2290" y="1703"/>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94" name="Group 17"/>
            <p:cNvGrpSpPr>
              <a:grpSpLocks/>
            </p:cNvGrpSpPr>
            <p:nvPr/>
          </p:nvGrpSpPr>
          <p:grpSpPr bwMode="auto">
            <a:xfrm>
              <a:off x="2029" y="1680"/>
              <a:ext cx="884" cy="912"/>
              <a:chOff x="2029" y="1680"/>
              <a:chExt cx="884" cy="912"/>
            </a:xfrm>
          </p:grpSpPr>
          <p:pic>
            <p:nvPicPr>
              <p:cNvPr id="160798" name="Picture 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4"/>
              <p:cNvSpPr txBox="1">
                <a:spLocks noChangeArrowheads="1"/>
              </p:cNvSpPr>
              <p:nvPr/>
            </p:nvSpPr>
            <p:spPr bwMode="auto">
              <a:xfrm>
                <a:off x="2112" y="1824"/>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95" name="Group 16"/>
            <p:cNvGrpSpPr>
              <a:grpSpLocks/>
            </p:cNvGrpSpPr>
            <p:nvPr/>
          </p:nvGrpSpPr>
          <p:grpSpPr bwMode="auto">
            <a:xfrm>
              <a:off x="3120" y="1632"/>
              <a:ext cx="769" cy="948"/>
              <a:chOff x="3120" y="1584"/>
              <a:chExt cx="769" cy="948"/>
            </a:xfrm>
          </p:grpSpPr>
          <p:pic>
            <p:nvPicPr>
              <p:cNvPr id="160796" name="Picture 1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5"/>
              <p:cNvSpPr txBox="1">
                <a:spLocks noChangeArrowheads="1"/>
              </p:cNvSpPr>
              <p:nvPr/>
            </p:nvSpPr>
            <p:spPr bwMode="auto">
              <a:xfrm>
                <a:off x="3120" y="1824"/>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grpSp>
        <p:nvGrpSpPr>
          <p:cNvPr id="5" name="Group 39"/>
          <p:cNvGrpSpPr>
            <a:grpSpLocks/>
          </p:cNvGrpSpPr>
          <p:nvPr/>
        </p:nvGrpSpPr>
        <p:grpSpPr bwMode="auto">
          <a:xfrm>
            <a:off x="762000" y="4254500"/>
            <a:ext cx="2908300" cy="2254250"/>
            <a:chOff x="280" y="2644"/>
            <a:chExt cx="1832" cy="1420"/>
          </a:xfrm>
        </p:grpSpPr>
        <p:pic>
          <p:nvPicPr>
            <p:cNvPr id="160786" name="Picture 18"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78630">
              <a:off x="562" y="2864"/>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87" name="Group 19"/>
            <p:cNvGrpSpPr>
              <a:grpSpLocks/>
            </p:cNvGrpSpPr>
            <p:nvPr/>
          </p:nvGrpSpPr>
          <p:grpSpPr bwMode="auto">
            <a:xfrm rot="-1184991">
              <a:off x="280" y="3051"/>
              <a:ext cx="884" cy="912"/>
              <a:chOff x="2029" y="1680"/>
              <a:chExt cx="884" cy="912"/>
            </a:xfrm>
          </p:grpSpPr>
          <p:pic>
            <p:nvPicPr>
              <p:cNvPr id="160791" name="Picture 20"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21"/>
              <p:cNvSpPr txBox="1">
                <a:spLocks noChangeArrowheads="1"/>
              </p:cNvSpPr>
              <p:nvPr/>
            </p:nvSpPr>
            <p:spPr bwMode="auto">
              <a:xfrm>
                <a:off x="2250" y="1817"/>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88" name="Group 22"/>
            <p:cNvGrpSpPr>
              <a:grpSpLocks/>
            </p:cNvGrpSpPr>
            <p:nvPr/>
          </p:nvGrpSpPr>
          <p:grpSpPr bwMode="auto">
            <a:xfrm rot="-1184991">
              <a:off x="1331" y="2644"/>
              <a:ext cx="721" cy="948"/>
              <a:chOff x="3168" y="1584"/>
              <a:chExt cx="721" cy="948"/>
            </a:xfrm>
          </p:grpSpPr>
          <p:pic>
            <p:nvPicPr>
              <p:cNvPr id="160789" name="Picture 23"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0" name="Text Box 24"/>
              <p:cNvSpPr txBox="1">
                <a:spLocks noChangeArrowheads="1"/>
              </p:cNvSpPr>
              <p:nvPr/>
            </p:nvSpPr>
            <p:spPr bwMode="auto">
              <a:xfrm>
                <a:off x="3187" y="1821"/>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grpSp>
        <p:nvGrpSpPr>
          <p:cNvPr id="8" name="Group 40"/>
          <p:cNvGrpSpPr>
            <a:grpSpLocks/>
          </p:cNvGrpSpPr>
          <p:nvPr/>
        </p:nvGrpSpPr>
        <p:grpSpPr bwMode="auto">
          <a:xfrm>
            <a:off x="6095999" y="4267200"/>
            <a:ext cx="2847975" cy="2316163"/>
            <a:chOff x="3835" y="2730"/>
            <a:chExt cx="1794" cy="1459"/>
          </a:xfrm>
        </p:grpSpPr>
        <p:pic>
          <p:nvPicPr>
            <p:cNvPr id="160779" name="Picture 25" descr="j029556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12268">
              <a:off x="3970" y="2989"/>
              <a:ext cx="1550" cy="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0780" name="Group 26"/>
            <p:cNvGrpSpPr>
              <a:grpSpLocks/>
            </p:cNvGrpSpPr>
            <p:nvPr/>
          </p:nvGrpSpPr>
          <p:grpSpPr bwMode="auto">
            <a:xfrm rot="1505907">
              <a:off x="3835" y="2730"/>
              <a:ext cx="884" cy="912"/>
              <a:chOff x="2029" y="1680"/>
              <a:chExt cx="884" cy="912"/>
            </a:xfrm>
          </p:grpSpPr>
          <p:pic>
            <p:nvPicPr>
              <p:cNvPr id="160784" name="Picture 27" descr="j0173999"/>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2029" y="1680"/>
                <a:ext cx="884" cy="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4" name="Text Box 28"/>
              <p:cNvSpPr txBox="1">
                <a:spLocks noChangeArrowheads="1"/>
              </p:cNvSpPr>
              <p:nvPr/>
            </p:nvSpPr>
            <p:spPr bwMode="auto">
              <a:xfrm>
                <a:off x="2248" y="1822"/>
                <a:ext cx="376"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爱</a:t>
                </a:r>
                <a:endParaRPr lang="en-US" sz="3200" b="1" dirty="0">
                  <a:solidFill>
                    <a:srgbClr val="FFFFFF"/>
                  </a:solidFill>
                  <a:effectLst>
                    <a:outerShdw blurRad="38100" dist="38100" dir="2700000" algn="tl">
                      <a:srgbClr val="000000"/>
                    </a:outerShdw>
                  </a:effectLst>
                </a:endParaRPr>
              </a:p>
            </p:txBody>
          </p:sp>
        </p:grpSp>
        <p:grpSp>
          <p:nvGrpSpPr>
            <p:cNvPr id="160781" name="Group 29"/>
            <p:cNvGrpSpPr>
              <a:grpSpLocks/>
            </p:cNvGrpSpPr>
            <p:nvPr/>
          </p:nvGrpSpPr>
          <p:grpSpPr bwMode="auto">
            <a:xfrm rot="1505907">
              <a:off x="4908" y="3142"/>
              <a:ext cx="721" cy="948"/>
              <a:chOff x="3168" y="1584"/>
              <a:chExt cx="721" cy="948"/>
            </a:xfrm>
          </p:grpSpPr>
          <p:pic>
            <p:nvPicPr>
              <p:cNvPr id="160782" name="Picture 30" descr="j02126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68" y="1584"/>
                <a:ext cx="721" cy="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27" name="Text Box 31"/>
              <p:cNvSpPr txBox="1">
                <a:spLocks noChangeArrowheads="1"/>
              </p:cNvSpPr>
              <p:nvPr/>
            </p:nvSpPr>
            <p:spPr bwMode="auto">
              <a:xfrm>
                <a:off x="3183" y="1822"/>
                <a:ext cx="635" cy="368"/>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200" b="1" dirty="0">
                    <a:solidFill>
                      <a:srgbClr val="FFFFFF"/>
                    </a:solidFill>
                    <a:effectLst>
                      <a:outerShdw blurRad="38100" dist="38100" dir="2700000" algn="tl">
                        <a:srgbClr val="000000"/>
                      </a:outerShdw>
                    </a:effectLst>
                  </a:rPr>
                  <a:t>真理</a:t>
                </a:r>
                <a:endParaRPr lang="en-US" sz="3200" b="1" dirty="0">
                  <a:solidFill>
                    <a:srgbClr val="FFFFFF"/>
                  </a:solidFill>
                  <a:effectLst>
                    <a:outerShdw blurRad="38100" dist="38100" dir="2700000" algn="tl">
                      <a:srgbClr val="000000"/>
                    </a:outerShdw>
                  </a:effectLst>
                </a:endParaRPr>
              </a:p>
            </p:txBody>
          </p:sp>
        </p:grpSp>
      </p:grpSp>
      <p:sp>
        <p:nvSpPr>
          <p:cNvPr id="29731" name="Text Box 35"/>
          <p:cNvSpPr txBox="1">
            <a:spLocks noChangeArrowheads="1"/>
          </p:cNvSpPr>
          <p:nvPr/>
        </p:nvSpPr>
        <p:spPr bwMode="auto">
          <a:xfrm rot="-1215952">
            <a:off x="1032213" y="4051370"/>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dirty="0">
                <a:solidFill>
                  <a:srgbClr val="CC0000"/>
                </a:solidFill>
                <a:latin typeface="Impact" charset="0"/>
              </a:rPr>
              <a:t>肉麻</a:t>
            </a:r>
            <a:endParaRPr lang="en-US" sz="4000" dirty="0">
              <a:solidFill>
                <a:srgbClr val="CC0000"/>
              </a:solidFill>
              <a:latin typeface="Impact" charset="0"/>
            </a:endParaRPr>
          </a:p>
        </p:txBody>
      </p:sp>
      <p:sp>
        <p:nvSpPr>
          <p:cNvPr id="29732" name="Text Box 36"/>
          <p:cNvSpPr txBox="1">
            <a:spLocks noChangeArrowheads="1"/>
          </p:cNvSpPr>
          <p:nvPr/>
        </p:nvSpPr>
        <p:spPr bwMode="auto">
          <a:xfrm rot="1567022">
            <a:off x="7222669" y="3976757"/>
            <a:ext cx="12105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dirty="0">
                <a:solidFill>
                  <a:srgbClr val="CC0000"/>
                </a:solidFill>
                <a:latin typeface="Impact" charset="0"/>
              </a:rPr>
              <a:t>严厉</a:t>
            </a:r>
            <a:endParaRPr lang="en-US" sz="4000" dirty="0">
              <a:solidFill>
                <a:srgbClr val="CC0000"/>
              </a:solidFill>
              <a:latin typeface="Impact" charset="0"/>
            </a:endParaRPr>
          </a:p>
        </p:txBody>
      </p:sp>
      <p:sp>
        <p:nvSpPr>
          <p:cNvPr id="29733" name="Text Box 37"/>
          <p:cNvSpPr txBox="1">
            <a:spLocks noChangeArrowheads="1"/>
          </p:cNvSpPr>
          <p:nvPr/>
        </p:nvSpPr>
        <p:spPr bwMode="auto">
          <a:xfrm>
            <a:off x="3825875" y="4013200"/>
            <a:ext cx="2193925"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dirty="0">
                <a:solidFill>
                  <a:srgbClr val="CC0000"/>
                </a:solidFill>
                <a:latin typeface="Impact" charset="0"/>
              </a:rPr>
              <a:t>平衡</a:t>
            </a:r>
            <a:endParaRPr lang="en-US" sz="4000" dirty="0">
              <a:solidFill>
                <a:srgbClr val="CC0000"/>
              </a:solidFill>
              <a:latin typeface="Impact" charset="0"/>
            </a:endParaRPr>
          </a:p>
        </p:txBody>
      </p:sp>
    </p:spTree>
    <p:extLst>
      <p:ext uri="{BB962C8B-B14F-4D97-AF65-F5344CB8AC3E}">
        <p14:creationId xmlns:p14="http://schemas.microsoft.com/office/powerpoint/2010/main" val="157866745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par>
                          <p:cTn id="14" fill="hold">
                            <p:stCondLst>
                              <p:cond delay="2000"/>
                            </p:stCondLst>
                            <p:childTnLst>
                              <p:par>
                                <p:cTn id="15" presetID="51" presetClass="entr" presetSubtype="0" fill="hold" nodeType="afterEffect">
                                  <p:stCondLst>
                                    <p:cond delay="0"/>
                                  </p:stCondLst>
                                  <p:childTnLst>
                                    <p:set>
                                      <p:cBhvr>
                                        <p:cTn id="16" dur="1" fill="hold">
                                          <p:stCondLst>
                                            <p:cond delay="0"/>
                                          </p:stCondLst>
                                        </p:cTn>
                                        <p:tgtEl>
                                          <p:spTgt spid="29704">
                                            <p:txEl>
                                              <p:pRg st="1" end="1"/>
                                            </p:txEl>
                                          </p:spTgt>
                                        </p:tgtEl>
                                        <p:attrNameLst>
                                          <p:attrName>style.visibility</p:attrName>
                                        </p:attrNameLst>
                                      </p:cBhvr>
                                      <p:to>
                                        <p:strVal val="visible"/>
                                      </p:to>
                                    </p:set>
                                    <p:animEffect transition="in" filter="fade">
                                      <p:cBhvr>
                                        <p:cTn id="17" dur="770" decel="100000"/>
                                        <p:tgtEl>
                                          <p:spTgt spid="29704">
                                            <p:txEl>
                                              <p:pRg st="1" end="1"/>
                                            </p:txEl>
                                          </p:spTgt>
                                        </p:tgtEl>
                                      </p:cBhvr>
                                    </p:animEffect>
                                    <p:animScale>
                                      <p:cBhvr>
                                        <p:cTn id="18" dur="770" decel="100000"/>
                                        <p:tgtEl>
                                          <p:spTgt spid="29704">
                                            <p:txEl>
                                              <p:pRg st="1" end="1"/>
                                            </p:txEl>
                                          </p:spTgt>
                                        </p:tgtEl>
                                      </p:cBhvr>
                                      <p:from x="10000" y="10000"/>
                                      <p:to x="200000" y="450000"/>
                                    </p:animScale>
                                    <p:animScale>
                                      <p:cBhvr>
                                        <p:cTn id="19" dur="1230" accel="100000" fill="hold">
                                          <p:stCondLst>
                                            <p:cond delay="770"/>
                                          </p:stCondLst>
                                        </p:cTn>
                                        <p:tgtEl>
                                          <p:spTgt spid="29704">
                                            <p:txEl>
                                              <p:pRg st="1" end="1"/>
                                            </p:txEl>
                                          </p:spTgt>
                                        </p:tgtEl>
                                      </p:cBhvr>
                                      <p:from x="200000" y="450000"/>
                                      <p:to x="100000" y="100000"/>
                                    </p:animScale>
                                    <p:set>
                                      <p:cBhvr>
                                        <p:cTn id="20" dur="770" fill="hold"/>
                                        <p:tgtEl>
                                          <p:spTgt spid="29704">
                                            <p:txEl>
                                              <p:pRg st="1" end="1"/>
                                            </p:txEl>
                                          </p:spTgt>
                                        </p:tgtEl>
                                        <p:attrNameLst>
                                          <p:attrName>ppt_x</p:attrName>
                                        </p:attrNameLst>
                                      </p:cBhvr>
                                      <p:to>
                                        <p:strVal val="(0.5)"/>
                                      </p:to>
                                    </p:set>
                                    <p:anim from="(0.5)" to="(#ppt_x)" calcmode="lin" valueType="num">
                                      <p:cBhvr>
                                        <p:cTn id="21" dur="1230" accel="100000" fill="hold">
                                          <p:stCondLst>
                                            <p:cond delay="770"/>
                                          </p:stCondLst>
                                        </p:cTn>
                                        <p:tgtEl>
                                          <p:spTgt spid="29704">
                                            <p:txEl>
                                              <p:pRg st="1" end="1"/>
                                            </p:txEl>
                                          </p:spTgt>
                                        </p:tgtEl>
                                        <p:attrNameLst>
                                          <p:attrName>ppt_x</p:attrName>
                                        </p:attrNameLst>
                                      </p:cBhvr>
                                    </p:anim>
                                    <p:set>
                                      <p:cBhvr>
                                        <p:cTn id="22" dur="770" fill="hold"/>
                                        <p:tgtEl>
                                          <p:spTgt spid="29704">
                                            <p:txEl>
                                              <p:pRg st="1" end="1"/>
                                            </p:txEl>
                                          </p:spTgt>
                                        </p:tgtEl>
                                        <p:attrNameLst>
                                          <p:attrName>ppt_y</p:attrName>
                                        </p:attrNameLst>
                                      </p:cBhvr>
                                      <p:to>
                                        <p:strVal val="(#ppt_y+0.4)"/>
                                      </p:to>
                                    </p:set>
                                    <p:anim from="(#ppt_y+0.4)" to="(#ppt_y)" calcmode="lin" valueType="num">
                                      <p:cBhvr>
                                        <p:cTn id="23" dur="1230" accel="100000" fill="hold">
                                          <p:stCondLst>
                                            <p:cond delay="770"/>
                                          </p:stCondLst>
                                        </p:cTn>
                                        <p:tgtEl>
                                          <p:spTgt spid="29704">
                                            <p:txEl>
                                              <p:pRg st="1" end="1"/>
                                            </p:txEl>
                                          </p:spTgt>
                                        </p:tgtEl>
                                        <p:attrNameLst>
                                          <p:attrName>ppt_y</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9731"/>
                                        </p:tgtEl>
                                        <p:attrNameLst>
                                          <p:attrName>style.visibility</p:attrName>
                                        </p:attrNameLst>
                                      </p:cBhvr>
                                      <p:to>
                                        <p:strVal val="visible"/>
                                      </p:to>
                                    </p:set>
                                    <p:animEffect transition="in" filter="dissolve">
                                      <p:cBhvr>
                                        <p:cTn id="38" dur="500"/>
                                        <p:tgtEl>
                                          <p:spTgt spid="2973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9732"/>
                                        </p:tgtEl>
                                        <p:attrNameLst>
                                          <p:attrName>style.visibility</p:attrName>
                                        </p:attrNameLst>
                                      </p:cBhvr>
                                      <p:to>
                                        <p:strVal val="visible"/>
                                      </p:to>
                                    </p:set>
                                    <p:animEffect transition="in" filter="dissolve">
                                      <p:cBhvr>
                                        <p:cTn id="43" dur="500"/>
                                        <p:tgtEl>
                                          <p:spTgt spid="2973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dissolve">
                                      <p:cBhvr>
                                        <p:cTn id="48" dur="500"/>
                                        <p:tgtEl>
                                          <p:spTgt spid="2"/>
                                        </p:tgtEl>
                                      </p:cBhvr>
                                    </p:animEffect>
                                  </p:childTnLst>
                                </p:cTn>
                              </p:par>
                            </p:childTnLst>
                          </p:cTn>
                        </p:par>
                        <p:par>
                          <p:cTn id="49" fill="hold" nodeType="with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9733"/>
                                        </p:tgtEl>
                                        <p:attrNameLst>
                                          <p:attrName>style.visibility</p:attrName>
                                        </p:attrNameLst>
                                      </p:cBhvr>
                                      <p:to>
                                        <p:strVal val="visible"/>
                                      </p:to>
                                    </p:set>
                                    <p:animEffect transition="in" filter="dissolve">
                                      <p:cBhvr>
                                        <p:cTn id="52" dur="500"/>
                                        <p:tgtEl>
                                          <p:spTgt spid="29733"/>
                                        </p:tgtEl>
                                      </p:cBhvr>
                                    </p:animEffect>
                                  </p:childTnLst>
                                </p:cTn>
                              </p:par>
                            </p:childTnLst>
                          </p:cTn>
                        </p:par>
                        <p:par>
                          <p:cTn id="53" fill="hold" nodeType="withGroup">
                            <p:stCondLst>
                              <p:cond delay="1000"/>
                            </p:stCondLst>
                            <p:childTnLst>
                              <p:par>
                                <p:cTn id="54" presetID="9" presetClass="entr" presetSubtype="0" fill="hold" grpId="0" nodeType="afterEffect">
                                  <p:stCondLst>
                                    <p:cond delay="0"/>
                                  </p:stCondLst>
                                  <p:childTnLst>
                                    <p:set>
                                      <p:cBhvr>
                                        <p:cTn id="55" dur="1" fill="hold">
                                          <p:stCondLst>
                                            <p:cond delay="0"/>
                                          </p:stCondLst>
                                        </p:cTn>
                                        <p:tgtEl>
                                          <p:spTgt spid="29698"/>
                                        </p:tgtEl>
                                        <p:attrNameLst>
                                          <p:attrName>style.visibility</p:attrName>
                                        </p:attrNameLst>
                                      </p:cBhvr>
                                      <p:to>
                                        <p:strVal val="visible"/>
                                      </p:to>
                                    </p:set>
                                    <p:animEffect transition="in" filter="dissolve">
                                      <p:cBhvr>
                                        <p:cTn id="56"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我这作长老的，写信给蒙拣选的夫人和她的儿女。你们是我在真理中所爱的；不单是我，凡认识真理的， </a:t>
            </a:r>
            <a:r>
              <a:rPr lang="en-US" altLang="zh-CN" sz="3600" b="1" baseline="30000" dirty="0">
                <a:effectLst>
                  <a:glow rad="127000">
                    <a:schemeClr val="tx1"/>
                  </a:glow>
                </a:effectLst>
                <a:latin typeface="Arial" charset="0"/>
                <a:ea typeface="ＭＳ Ｐゴシック" charset="0"/>
                <a:cs typeface="ＭＳ Ｐゴシック" charset="0"/>
              </a:rPr>
              <a:t>2</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也因为真理的缘故爱你们。这真理在我们里面，也必与我们同在，直到永远。</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约贰</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31556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愿恩惠、怜悯、平安，从父　神和他儿子耶稣基督在真理和爱中与我们同在。</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4</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我看见你的儿女中，有人照着我们从父领受的命令在真理中行事，我就非常欣慰。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3-4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7210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夫人哪，我现在请求你，我们要彼此相爱。我写给你的，不是一条新命令，而是我们从起初就有的。 </a:t>
            </a:r>
            <a:r>
              <a:rPr lang="en-US" altLang="zh-CN" sz="3600" b="1" baseline="30000" dirty="0">
                <a:effectLst>
                  <a:glow rad="127000">
                    <a:schemeClr val="tx1"/>
                  </a:glow>
                </a:effectLst>
                <a:latin typeface="Arial" charset="0"/>
                <a:ea typeface="ＭＳ Ｐゴシック" charset="0"/>
                <a:cs typeface="ＭＳ Ｐゴシック" charset="0"/>
              </a:rPr>
              <a:t>6</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我们要照着他的命令行事，这就是爱。你们从起初所听见的那命令，就是要你们凭着爱心行事。</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5-6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3867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Share with God</a:t>
            </a:r>
            <a:r>
              <a:rPr lang="uk-UA" altLang="ja-JP" sz="4000" b="1" dirty="0">
                <a:solidFill>
                  <a:srgbClr val="FFFFFF"/>
                </a:solidFill>
                <a:latin typeface="Arial"/>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s people who are in need. Practice hospitality.</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r>
              <a:rPr lang="en-US" sz="3200" b="1" dirty="0">
                <a:solidFill>
                  <a:srgbClr val="FFFFFF"/>
                </a:solidFill>
                <a:latin typeface="Times New Roman" charset="0"/>
                <a:ea typeface="ＭＳ Ｐゴシック" charset="0"/>
                <a:cs typeface="Times New Roman" charset="0"/>
              </a:rPr>
              <a:t>Romans 12:13  (NIV)</a:t>
            </a:r>
          </a:p>
        </p:txBody>
      </p:sp>
      <p:sp>
        <p:nvSpPr>
          <p:cNvPr id="627716" name="Text Box 4"/>
          <p:cNvSpPr txBox="1">
            <a:spLocks noChangeArrowheads="1"/>
          </p:cNvSpPr>
          <p:nvPr/>
        </p:nvSpPr>
        <p:spPr bwMode="auto">
          <a:xfrm>
            <a:off x="685800" y="5334000"/>
            <a:ext cx="7924800" cy="1311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Offer hospitality to one another without grumbling.</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r>
              <a:rPr lang="en-US" sz="3200" b="1" dirty="0">
                <a:solidFill>
                  <a:srgbClr val="FFFFFF"/>
                </a:solidFill>
                <a:latin typeface="Times New Roman" charset="0"/>
                <a:ea typeface="ＭＳ Ｐゴシック" charset="0"/>
                <a:cs typeface="Times New Roman" charset="0"/>
              </a:rPr>
              <a:t>1 Peter 4:9 (NIV)</a:t>
            </a:r>
          </a:p>
        </p:txBody>
      </p:sp>
      <p:sp>
        <p:nvSpPr>
          <p:cNvPr id="627717" name="Text Box 5"/>
          <p:cNvSpPr txBox="1">
            <a:spLocks noChangeArrowheads="1"/>
          </p:cNvSpPr>
          <p:nvPr/>
        </p:nvSpPr>
        <p:spPr bwMode="auto">
          <a:xfrm>
            <a:off x="2051720" y="3048000"/>
            <a:ext cx="7096472" cy="1323439"/>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r>
              <a:rPr lang="en-US"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Now the overseer must be . . . hospitable</a:t>
            </a:r>
            <a:r>
              <a:rPr lang="ru-RU"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a:t>
            </a:r>
            <a:r>
              <a:rPr lang="en-US" sz="40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     </a:t>
            </a:r>
            <a:r>
              <a:rPr lang="en-US" sz="3200" b="1" dirty="0">
                <a:solidFill>
                  <a:srgbClr val="FFFFFF"/>
                </a:solidFill>
                <a:effectLst>
                  <a:outerShdw blurRad="38100" dist="38100" dir="2700000" algn="tl">
                    <a:srgbClr val="000000"/>
                  </a:outerShdw>
                </a:effectLst>
                <a:latin typeface="Times New Roman" charset="0"/>
                <a:ea typeface="ＭＳ Ｐゴシック" charset="0"/>
                <a:cs typeface="Times New Roman" charset="0"/>
              </a:rPr>
              <a:t>1 Timothy 3:2 (NIV)</a:t>
            </a:r>
          </a:p>
        </p:txBody>
      </p:sp>
    </p:spTree>
    <p:extLst>
      <p:ext uri="{BB962C8B-B14F-4D97-AF65-F5344CB8AC3E}">
        <p14:creationId xmlns:p14="http://schemas.microsoft.com/office/powerpoint/2010/main" val="2537893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8739" name="Text Box 3"/>
          <p:cNvSpPr txBox="1">
            <a:spLocks noChangeArrowheads="1"/>
          </p:cNvSpPr>
          <p:nvPr/>
        </p:nvSpPr>
        <p:spPr bwMode="auto">
          <a:xfrm>
            <a:off x="1676400" y="3429000"/>
            <a:ext cx="7467600" cy="3477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dirty="0">
                <a:solidFill>
                  <a:srgbClr val="FFFFFF"/>
                </a:solidFill>
                <a:latin typeface="Times New Roman" charset="0"/>
                <a:ea typeface="ＭＳ Ｐゴシック" charset="0"/>
                <a:cs typeface="Times New Roman" charset="0"/>
              </a:rPr>
              <a:t>"</a:t>
            </a:r>
            <a:r>
              <a:rPr lang="zh-CN" altLang="en-US" sz="4000" b="1" dirty="0">
                <a:solidFill>
                  <a:srgbClr val="FFFFFF"/>
                </a:solidFill>
                <a:latin typeface="Times New Roman" charset="0"/>
                <a:ea typeface="ＭＳ Ｐゴシック" charset="0"/>
                <a:cs typeface="Times New Roman" charset="0"/>
              </a:rPr>
              <a:t>不要忘了用爱心接待人，</a:t>
            </a:r>
            <a:endParaRPr lang="en-US" altLang="zh-CN" sz="4000" b="1" dirty="0">
              <a:solidFill>
                <a:srgbClr val="FFFFFF"/>
              </a:solidFill>
              <a:latin typeface="Times New Roman" charset="0"/>
              <a:ea typeface="ＭＳ Ｐゴシック" charset="0"/>
              <a:cs typeface="Times New Roman" charset="0"/>
            </a:endParaRPr>
          </a:p>
          <a:p>
            <a:pPr>
              <a:spcBef>
                <a:spcPct val="50000"/>
              </a:spcBef>
              <a:defRPr/>
            </a:pPr>
            <a:r>
              <a:rPr lang="zh-CN" altLang="en-US" sz="4000" b="1" dirty="0">
                <a:solidFill>
                  <a:srgbClr val="FFFFFF"/>
                </a:solidFill>
                <a:latin typeface="Times New Roman" charset="0"/>
                <a:ea typeface="ＭＳ Ｐゴシック" charset="0"/>
                <a:cs typeface="Times New Roman" charset="0"/>
              </a:rPr>
              <a:t>有人就是这样作，</a:t>
            </a:r>
            <a:endParaRPr lang="en-US" altLang="zh-CN" sz="4000" b="1" dirty="0">
              <a:solidFill>
                <a:srgbClr val="FFFFFF"/>
              </a:solidFill>
              <a:latin typeface="Times New Roman" charset="0"/>
              <a:ea typeface="ＭＳ Ｐゴシック" charset="0"/>
              <a:cs typeface="Times New Roman" charset="0"/>
            </a:endParaRPr>
          </a:p>
          <a:p>
            <a:pPr>
              <a:spcBef>
                <a:spcPct val="50000"/>
              </a:spcBef>
              <a:defRPr/>
            </a:pPr>
            <a:r>
              <a:rPr lang="zh-CN" altLang="en-US" sz="4000" b="1" dirty="0">
                <a:solidFill>
                  <a:srgbClr val="FFFFFF"/>
                </a:solidFill>
                <a:latin typeface="Times New Roman" charset="0"/>
                <a:ea typeface="ＭＳ Ｐゴシック" charset="0"/>
                <a:cs typeface="Times New Roman" charset="0"/>
              </a:rPr>
              <a:t>在无意中就款待了天使。</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lgn="r">
              <a:spcBef>
                <a:spcPct val="50000"/>
              </a:spcBef>
              <a:defRPr/>
            </a:pPr>
            <a:r>
              <a:rPr lang="zh-CN" altLang="en-US" sz="3200" b="1" dirty="0">
                <a:solidFill>
                  <a:srgbClr val="FFFFFF"/>
                </a:solidFill>
                <a:latin typeface="Times New Roman" charset="0"/>
                <a:ea typeface="ＭＳ Ｐゴシック" charset="0"/>
                <a:cs typeface="Times New Roman" charset="0"/>
              </a:rPr>
              <a:t>希伯来 </a:t>
            </a:r>
            <a:r>
              <a:rPr lang="en-US" sz="3200" b="1" dirty="0">
                <a:solidFill>
                  <a:srgbClr val="FFFFFF"/>
                </a:solidFill>
                <a:latin typeface="Times New Roman" charset="0"/>
                <a:ea typeface="ＭＳ Ｐゴシック" charset="0"/>
                <a:cs typeface="Times New Roman" charset="0"/>
              </a:rPr>
              <a:t>13:2</a:t>
            </a:r>
            <a:r>
              <a:rPr lang="en-US" sz="4000" b="1" dirty="0">
                <a:solidFill>
                  <a:srgbClr val="FFFFFF"/>
                </a:solidFill>
                <a:latin typeface="Times New Roman" charset="0"/>
                <a:ea typeface="ＭＳ Ｐゴシック" charset="0"/>
                <a:cs typeface="Times New Roman" charset="0"/>
              </a:rPr>
              <a:t>  </a:t>
            </a:r>
            <a:r>
              <a:rPr lang="en-US" sz="3200" b="1" dirty="0">
                <a:solidFill>
                  <a:srgbClr val="FFFFFF"/>
                </a:solidFill>
                <a:latin typeface="Times New Roman" charset="0"/>
                <a:ea typeface="ＭＳ Ｐゴシック" charset="0"/>
                <a:cs typeface="Times New Roman" charset="0"/>
              </a:rPr>
              <a:t>(</a:t>
            </a:r>
            <a:r>
              <a:rPr lang="en-US" altLang="zh-CN" sz="3200" b="1" dirty="0">
                <a:solidFill>
                  <a:srgbClr val="FFFFFF"/>
                </a:solidFill>
                <a:latin typeface="Times New Roman" charset="0"/>
                <a:ea typeface="ＭＳ Ｐゴシック" charset="0"/>
                <a:cs typeface="Times New Roman" charset="0"/>
              </a:rPr>
              <a:t>CNV</a:t>
            </a:r>
            <a:r>
              <a:rPr lang="en-US" sz="3200" b="1" dirty="0">
                <a:solidFill>
                  <a:srgbClr val="FFFFFF"/>
                </a:solidFill>
                <a:latin typeface="Times New Roman" charset="0"/>
                <a:ea typeface="ＭＳ Ｐゴシック" charset="0"/>
                <a:cs typeface="Times New Roman" charset="0"/>
              </a:rPr>
              <a:t>)</a:t>
            </a:r>
            <a:endParaRPr lang="en-US" sz="3200" b="1" dirty="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1514734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7235" name="Text Box 3"/>
          <p:cNvSpPr txBox="1">
            <a:spLocks noChangeArrowheads="1"/>
          </p:cNvSpPr>
          <p:nvPr/>
        </p:nvSpPr>
        <p:spPr bwMode="auto">
          <a:xfrm>
            <a:off x="4648200" y="228600"/>
            <a:ext cx="4276725" cy="532453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 所以，无论我甚么时候到西班牙去，都希望趁我路过时和你们见面，先稍微满足我的心愿，然后由你们给我送行到那里去。</a:t>
            </a:r>
            <a:r>
              <a:rPr lang="ru-RU" sz="4000" b="1" i="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spcBef>
                <a:spcPct val="50000"/>
              </a:spcBef>
              <a:defRPr/>
            </a:pPr>
            <a:r>
              <a:rPr lang="zh-CN" altLang="en-US" sz="3200" b="1" dirty="0">
                <a:solidFill>
                  <a:srgbClr val="FFFFFF"/>
                </a:solidFill>
                <a:latin typeface="Times New Roman" charset="0"/>
                <a:ea typeface="ＭＳ Ｐゴシック" charset="0"/>
                <a:cs typeface="Times New Roman" charset="0"/>
              </a:rPr>
              <a:t>罗马</a:t>
            </a:r>
            <a:r>
              <a:rPr lang="en-US" sz="3200" b="1" dirty="0">
                <a:solidFill>
                  <a:srgbClr val="FFFFFF"/>
                </a:solidFill>
                <a:latin typeface="Times New Roman" charset="0"/>
                <a:ea typeface="ＭＳ Ｐゴシック" charset="0"/>
                <a:cs typeface="Times New Roman" charset="0"/>
              </a:rPr>
              <a:t>15:24 (</a:t>
            </a:r>
            <a:r>
              <a:rPr lang="en-US" altLang="zh-CN" sz="3200" b="1" dirty="0">
                <a:solidFill>
                  <a:srgbClr val="FFFFFF"/>
                </a:solidFill>
                <a:latin typeface="Times New Roman" charset="0"/>
                <a:ea typeface="ＭＳ Ｐゴシック" charset="0"/>
                <a:cs typeface="Times New Roman" charset="0"/>
              </a:rPr>
              <a:t>CNV</a:t>
            </a:r>
            <a:r>
              <a:rPr lang="en-US" sz="3200" b="1" dirty="0">
                <a:solidFill>
                  <a:srgbClr val="FFFFFF"/>
                </a:solidFill>
                <a:latin typeface="Times New Roman" charset="0"/>
                <a:ea typeface="ＭＳ Ｐゴシック" charset="0"/>
                <a:cs typeface="Times New Roman" charset="0"/>
              </a:rPr>
              <a:t>)</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450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9283" name="Text Box 1027"/>
          <p:cNvSpPr txBox="1">
            <a:spLocks noChangeArrowheads="1"/>
          </p:cNvSpPr>
          <p:nvPr/>
        </p:nvSpPr>
        <p:spPr bwMode="auto">
          <a:xfrm>
            <a:off x="4788024" y="228600"/>
            <a:ext cx="4211960" cy="606319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我也许会和你们同住一些时候，甚至和你们一同过冬；这样，我无论要到哪里去，你们都可以</a:t>
            </a:r>
            <a:endParaRPr lang="en-US" altLang="zh-CN" sz="4000" b="1" i="1" dirty="0">
              <a:solidFill>
                <a:srgbClr val="FFFFFF"/>
              </a:solidFill>
              <a:latin typeface="Times New Roman" charset="0"/>
              <a:ea typeface="ＭＳ Ｐゴシック" charset="0"/>
              <a:cs typeface="Times New Roman" charset="0"/>
            </a:endParaRPr>
          </a:p>
          <a:p>
            <a:pPr algn="ctr">
              <a:spcBef>
                <a:spcPct val="50000"/>
              </a:spcBef>
              <a:defRPr/>
            </a:pPr>
            <a:r>
              <a:rPr lang="zh-CN" altLang="en-US" sz="4000" b="1" i="1" dirty="0">
                <a:solidFill>
                  <a:srgbClr val="FFFFFF"/>
                </a:solidFill>
                <a:latin typeface="Times New Roman" charset="0"/>
                <a:ea typeface="ＭＳ Ｐゴシック" charset="0"/>
                <a:cs typeface="Times New Roman" charset="0"/>
              </a:rPr>
              <a:t>给我送行。</a:t>
            </a:r>
            <a:r>
              <a:rPr lang="ru-RU" sz="4000" b="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cs typeface="Times New Roman" charset="0"/>
              </a:rPr>
              <a:t>                 	</a:t>
            </a:r>
          </a:p>
          <a:p>
            <a:pPr>
              <a:spcBef>
                <a:spcPct val="50000"/>
              </a:spcBef>
              <a:defRPr/>
            </a:pPr>
            <a:r>
              <a:rPr lang="en-US" sz="3200" b="1" dirty="0">
                <a:solidFill>
                  <a:srgbClr val="FFFFFF"/>
                </a:solidFill>
                <a:latin typeface="Times New Roman" charset="0"/>
                <a:ea typeface="ＭＳ Ｐゴシック" charset="0"/>
                <a:cs typeface="Times New Roman" charset="0"/>
              </a:rPr>
              <a:t>       </a:t>
            </a:r>
            <a:r>
              <a:rPr lang="zh-CN" altLang="en-US" sz="3200" b="1" dirty="0">
                <a:solidFill>
                  <a:srgbClr val="FFFFFF"/>
                </a:solidFill>
                <a:latin typeface="Times New Roman" charset="0"/>
                <a:ea typeface="ＭＳ Ｐゴシック" charset="0"/>
                <a:cs typeface="Times New Roman" charset="0"/>
              </a:rPr>
              <a:t>林前 </a:t>
            </a:r>
            <a:r>
              <a:rPr lang="en-US" sz="3200" b="1" dirty="0">
                <a:solidFill>
                  <a:srgbClr val="FFFFFF"/>
                </a:solidFill>
                <a:latin typeface="Times New Roman" charset="0"/>
                <a:ea typeface="ＭＳ Ｐゴシック" charset="0"/>
                <a:cs typeface="Times New Roman" charset="0"/>
              </a:rPr>
              <a:t>16:6</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67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40"/>
            <a:ext cx="9180512"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我们救恩的一个证明是要相信基督成了肉身为我们死</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第七节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而否认这事实的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就没有神</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第九节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可能就是说他们会失去赏赐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第八节</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8" name="Rectangle 2">
            <a:extLst>
              <a:ext uri="{FF2B5EF4-FFF2-40B4-BE49-F238E27FC236}">
                <a16:creationId xmlns:a16="http://schemas.microsoft.com/office/drawing/2014/main" id="{3311EE03-3F59-404F-A88A-A14105EB13F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7704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Times New Roman" charset="0"/>
              <a:ea typeface="ＭＳ Ｐゴシック" charset="0"/>
            </a:endParaRPr>
          </a:p>
        </p:txBody>
      </p:sp>
      <p:sp>
        <p:nvSpPr>
          <p:cNvPr id="600066" name="Text Box 2"/>
          <p:cNvSpPr txBox="1">
            <a:spLocks noChangeArrowheads="1"/>
          </p:cNvSpPr>
          <p:nvPr/>
        </p:nvSpPr>
        <p:spPr bwMode="auto">
          <a:xfrm>
            <a:off x="304800" y="654050"/>
            <a:ext cx="4191000" cy="329320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cs typeface="Times New Roman" charset="0"/>
              </a:rPr>
              <a:t>"</a:t>
            </a:r>
            <a:r>
              <a:rPr lang="zh-CN" altLang="en-US" sz="4000" b="1" i="1" dirty="0">
                <a:solidFill>
                  <a:srgbClr val="FFFFFF"/>
                </a:solidFill>
                <a:latin typeface="Times New Roman" charset="0"/>
                <a:ea typeface="ＭＳ Ｐゴシック" charset="0"/>
                <a:cs typeface="Times New Roman" charset="0"/>
              </a:rPr>
              <a:t>你要尽力资助西纳律师和亚波罗的旅程，使他们不致缺乏。</a:t>
            </a:r>
            <a:r>
              <a:rPr lang="ru-RU" sz="4000" b="1" i="1" dirty="0">
                <a:solidFill>
                  <a:srgbClr val="FFFFFF"/>
                </a:solidFill>
                <a:latin typeface="Times New Roman" charset="0"/>
                <a:ea typeface="ＭＳ Ｐゴシック" charset="0"/>
                <a:cs typeface="Times New Roman" charset="0"/>
              </a:rPr>
              <a:t>"</a:t>
            </a:r>
            <a:r>
              <a:rPr lang="en-US" sz="4000" b="1" dirty="0">
                <a:solidFill>
                  <a:srgbClr val="FFFFFF"/>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cs typeface="Times New Roman" charset="0"/>
              </a:rPr>
              <a:t>提多 </a:t>
            </a:r>
            <a:r>
              <a:rPr lang="en-US" sz="3200" b="1" dirty="0">
                <a:solidFill>
                  <a:srgbClr val="FFFFFF"/>
                </a:solidFill>
                <a:latin typeface="Times New Roman" charset="0"/>
                <a:ea typeface="ＭＳ Ｐゴシック" charset="0"/>
                <a:cs typeface="Times New Roman" charset="0"/>
              </a:rPr>
              <a:t>3:13 (</a:t>
            </a:r>
            <a:r>
              <a:rPr lang="en-US" altLang="zh-CN" sz="3200" b="1" dirty="0">
                <a:solidFill>
                  <a:srgbClr val="FFFFFF"/>
                </a:solidFill>
                <a:latin typeface="Times New Roman" charset="0"/>
                <a:ea typeface="ＭＳ Ｐゴシック" charset="0"/>
                <a:cs typeface="Times New Roman" charset="0"/>
              </a:rPr>
              <a:t>CNVS</a:t>
            </a:r>
            <a:r>
              <a:rPr lang="en-US" sz="3200" b="1" dirty="0">
                <a:solidFill>
                  <a:srgbClr val="FFFFFF"/>
                </a:solidFill>
                <a:latin typeface="Times New Roman" charset="0"/>
                <a:ea typeface="ＭＳ Ｐゴシック" charset="0"/>
                <a:cs typeface="Times New Roman" charset="0"/>
              </a:rPr>
              <a:t>)</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121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8077200" cy="1920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000" b="1" i="1" dirty="0">
                <a:solidFill>
                  <a:srgbClr val="FFFFFF"/>
                </a:solidFill>
                <a:latin typeface="Times New Roman" charset="0"/>
                <a:ea typeface="ＭＳ Ｐゴシック" charset="0"/>
                <a:cs typeface="Times New Roman" charset="0"/>
              </a:rPr>
              <a:t>Didache 11:4 </a:t>
            </a:r>
            <a:r>
              <a:rPr lang="ru-RU" sz="4000" b="1" i="1" dirty="0">
                <a:solidFill>
                  <a:srgbClr val="FFFFFF"/>
                </a:solidFill>
                <a:latin typeface="Times New Roman" charset="0"/>
                <a:ea typeface="ＭＳ Ｐゴシック" charset="0"/>
                <a:cs typeface="Times New Roman" charset="0"/>
              </a:rPr>
              <a:t>"</a:t>
            </a:r>
            <a:r>
              <a:rPr lang="en-US" sz="4000" b="1" i="1" dirty="0">
                <a:solidFill>
                  <a:srgbClr val="FFFFFF"/>
                </a:solidFill>
                <a:latin typeface="Times New Roman" charset="0"/>
                <a:ea typeface="ＭＳ Ｐゴシック" charset="0"/>
                <a:cs typeface="Times New Roman" charset="0"/>
              </a:rPr>
              <a:t>Let every apostle, when he comes to you, be received as the Lord;</a:t>
            </a:r>
            <a:r>
              <a:rPr lang="ru-RU" sz="4000" b="1" i="1" dirty="0">
                <a:solidFill>
                  <a:srgbClr val="FFFFFF"/>
                </a:solidFill>
                <a:latin typeface="Times New Roman" charset="0"/>
                <a:ea typeface="ＭＳ Ｐゴシック" charset="0"/>
                <a:cs typeface="Times New Roman" charset="0"/>
              </a:rPr>
              <a:t>"</a:t>
            </a:r>
            <a:endParaRPr lang="en-US" sz="4000" b="1" dirty="0">
              <a:solidFill>
                <a:srgbClr val="FFFFFF"/>
              </a:solidFill>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9945503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609600" y="3581400"/>
            <a:ext cx="8077200" cy="3140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000" b="1" i="1" dirty="0">
                <a:solidFill>
                  <a:srgbClr val="FFFFFF"/>
                </a:solidFill>
                <a:latin typeface="Times New Roman" charset="0"/>
                <a:ea typeface="ＭＳ Ｐゴシック" charset="0"/>
                <a:cs typeface="Times New Roman" charset="0"/>
              </a:rPr>
              <a:t>Didache 11:5 </a:t>
            </a:r>
            <a:r>
              <a:rPr lang="ru-RU" sz="4000" b="1" i="1" dirty="0">
                <a:solidFill>
                  <a:srgbClr val="FFFFFF"/>
                </a:solidFill>
                <a:latin typeface="Times New Roman" charset="0"/>
                <a:ea typeface="ＭＳ Ｐゴシック" charset="0"/>
                <a:cs typeface="Times New Roman" charset="0"/>
              </a:rPr>
              <a:t>"</a:t>
            </a:r>
            <a:r>
              <a:rPr lang="en-US" sz="4000" b="1" i="1" dirty="0">
                <a:solidFill>
                  <a:srgbClr val="FFFFFF"/>
                </a:solidFill>
                <a:latin typeface="Times New Roman" charset="0"/>
                <a:ea typeface="ＭＳ Ｐゴシック" charset="0"/>
                <a:cs typeface="Times New Roman" charset="0"/>
              </a:rPr>
              <a:t>but he shall not abide more than a single day, or if there be need, a second likewise; but if he abide three days, he is a false prophet.</a:t>
            </a:r>
            <a:r>
              <a:rPr lang="ru-RU" sz="4000" b="1" i="1" dirty="0">
                <a:solidFill>
                  <a:srgbClr val="FFFFFF"/>
                </a:solidFill>
                <a:latin typeface="Times New Roman" charset="0"/>
                <a:ea typeface="ＭＳ Ｐゴシック" charset="0"/>
                <a:cs typeface="Times New Roman" charset="0"/>
              </a:rPr>
              <a:t>"</a:t>
            </a:r>
            <a:endParaRPr lang="en-US" sz="4000" b="1" dirty="0">
              <a:solidFill>
                <a:srgbClr val="FFFFFF"/>
              </a:solidFill>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4992554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467544" y="4191000"/>
            <a:ext cx="8534400" cy="255454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en-US" sz="4000" b="1" i="1" dirty="0">
                <a:solidFill>
                  <a:srgbClr val="FFFFFF"/>
                </a:solidFill>
                <a:latin typeface="Times New Roman" charset="0"/>
                <a:ea typeface="ＭＳ Ｐゴシック" charset="0"/>
                <a:cs typeface="Times New Roman" charset="0"/>
              </a:rPr>
              <a:t>Didache 11:6 </a:t>
            </a:r>
            <a:r>
              <a:rPr lang="ru-RU" sz="4000" b="1" i="1" dirty="0">
                <a:solidFill>
                  <a:srgbClr val="FFFFFF"/>
                </a:solidFill>
                <a:latin typeface="Times New Roman" charset="0"/>
                <a:ea typeface="ＭＳ Ｐゴシック" charset="0"/>
                <a:cs typeface="Times New Roman" charset="0"/>
              </a:rPr>
              <a:t>"</a:t>
            </a:r>
            <a:r>
              <a:rPr lang="en-US" sz="4000" b="1" i="1" dirty="0">
                <a:solidFill>
                  <a:srgbClr val="FFFFFF"/>
                </a:solidFill>
                <a:latin typeface="Times New Roman" charset="0"/>
                <a:ea typeface="ＭＳ Ｐゴシック" charset="0"/>
                <a:cs typeface="Times New Roman" charset="0"/>
              </a:rPr>
              <a:t>And when he departs let the apostle receive nothing except bread, until he finds shelter; but if he asks for money, he is a false prophet.</a:t>
            </a:r>
            <a:r>
              <a:rPr lang="ru-RU" sz="4000" b="1" i="1" dirty="0">
                <a:solidFill>
                  <a:srgbClr val="FFFFFF"/>
                </a:solidFill>
                <a:latin typeface="Times New Roman" charset="0"/>
                <a:ea typeface="ＭＳ Ｐゴシック" charset="0"/>
                <a:cs typeface="Times New Roman" charset="0"/>
              </a:rPr>
              <a:t>"</a:t>
            </a:r>
            <a:r>
              <a:rPr lang="en-US" sz="4000" b="1" i="1" dirty="0">
                <a:solidFill>
                  <a:srgbClr val="FFFFFF"/>
                </a:solidFill>
                <a:latin typeface="Times New Roman" charset="0"/>
                <a:ea typeface="ＭＳ Ｐゴシック" charset="0"/>
                <a:cs typeface="Times New Roman" charset="0"/>
              </a:rPr>
              <a:t> </a:t>
            </a:r>
            <a:endParaRPr lang="en-US" sz="4000" b="1" dirty="0">
              <a:solidFill>
                <a:srgbClr val="FFFFFF"/>
              </a:solidFill>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7552845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000" b="1" i="1" dirty="0">
                <a:solidFill>
                  <a:srgbClr val="FFFFFF"/>
                </a:solidFill>
                <a:latin typeface="Times New Roman" charset="0"/>
                <a:ea typeface="ＭＳ Ｐゴシック" charset="0"/>
                <a:cs typeface="Times New Roman" charset="0"/>
              </a:rPr>
              <a:t>Didache 12:1 </a:t>
            </a:r>
            <a:r>
              <a:rPr lang="ru-RU" sz="4000" b="1" i="1" dirty="0">
                <a:solidFill>
                  <a:srgbClr val="FFFFFF"/>
                </a:solidFill>
                <a:latin typeface="Times New Roman" charset="0"/>
                <a:ea typeface="ＭＳ Ｐゴシック" charset="0"/>
                <a:cs typeface="Times New Roman" charset="0"/>
              </a:rPr>
              <a:t>"</a:t>
            </a:r>
            <a:r>
              <a:rPr lang="en-US" sz="4000" b="1" i="1" dirty="0">
                <a:solidFill>
                  <a:srgbClr val="FFFFFF"/>
                </a:solidFill>
                <a:latin typeface="Times New Roman" charset="0"/>
                <a:ea typeface="ＭＳ Ｐゴシック" charset="0"/>
                <a:cs typeface="Times New Roman" charset="0"/>
              </a:rPr>
              <a:t>But let every one that comes in the name of the Lord be received; and then when you have tested him you shall know him</a:t>
            </a:r>
            <a:r>
              <a:rPr lang="ru-RU" sz="4000" b="1" i="1" dirty="0">
                <a:solidFill>
                  <a:srgbClr val="FFFFFF"/>
                </a:solidFill>
                <a:latin typeface="Times New Roman" charset="0"/>
                <a:ea typeface="ＭＳ Ｐゴシック" charset="0"/>
                <a:cs typeface="Times New Roman" charset="0"/>
              </a:rPr>
              <a:t>"</a:t>
            </a:r>
            <a:endParaRPr lang="en-US" sz="4000" b="1" dirty="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35496793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3140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4000" b="1" i="1" dirty="0">
                <a:solidFill>
                  <a:srgbClr val="FFFFFF"/>
                </a:solidFill>
                <a:latin typeface="Times New Roman" charset="0"/>
                <a:ea typeface="ＭＳ Ｐゴシック" charset="0"/>
                <a:cs typeface="Times New Roman" charset="0"/>
              </a:rPr>
              <a:t>Didache 12:2 </a:t>
            </a:r>
            <a:r>
              <a:rPr lang="ru-RU" sz="4000" b="1" i="1" dirty="0">
                <a:solidFill>
                  <a:srgbClr val="FFFFFF"/>
                </a:solidFill>
                <a:latin typeface="Times New Roman" charset="0"/>
                <a:ea typeface="ＭＳ Ｐゴシック" charset="0"/>
                <a:cs typeface="Times New Roman" charset="0"/>
              </a:rPr>
              <a:t>"</a:t>
            </a:r>
            <a:r>
              <a:rPr lang="en-US" sz="4000" b="1" i="1" dirty="0">
                <a:solidFill>
                  <a:srgbClr val="FFFFFF"/>
                </a:solidFill>
                <a:latin typeface="Times New Roman" charset="0"/>
                <a:ea typeface="ＭＳ Ｐゴシック" charset="0"/>
                <a:cs typeface="Times New Roman" charset="0"/>
              </a:rPr>
              <a:t>If the comer is a traveler, assist him, so far as you are able; but he shall not stay with you more than two or three days, if it be necessary.</a:t>
            </a:r>
            <a:r>
              <a:rPr lang="ru-RU" sz="4000" b="1" i="1" dirty="0">
                <a:solidFill>
                  <a:srgbClr val="FFFFFF"/>
                </a:solidFill>
                <a:latin typeface="Times New Roman" charset="0"/>
                <a:ea typeface="ＭＳ Ｐゴシック" charset="0"/>
                <a:cs typeface="Times New Roman" charset="0"/>
              </a:rPr>
              <a:t>"</a:t>
            </a:r>
            <a:r>
              <a:rPr lang="en-US" sz="4000" b="1" i="1" dirty="0">
                <a:solidFill>
                  <a:srgbClr val="FFFFFF"/>
                </a:solidFill>
                <a:latin typeface="Times New Roman" charset="0"/>
                <a:ea typeface="ＭＳ Ｐゴシック" charset="0"/>
                <a:cs typeface="Times New Roman" charset="0"/>
              </a:rPr>
              <a:t> </a:t>
            </a:r>
            <a:endParaRPr lang="en-US" sz="4000" b="1" dirty="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4160807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179512" y="4343400"/>
            <a:ext cx="8659688" cy="236988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4000" b="1" i="1" dirty="0">
                <a:solidFill>
                  <a:srgbClr val="FFFFFF"/>
                </a:solidFill>
                <a:latin typeface="Times New Roman" charset="0"/>
                <a:ea typeface="ＭＳ Ｐゴシック" charset="0"/>
              </a:rPr>
              <a:t>"</a:t>
            </a:r>
            <a:r>
              <a:rPr lang="zh-CN" altLang="en-US" sz="4000" b="1" i="1" dirty="0">
                <a:solidFill>
                  <a:srgbClr val="FFFFFF"/>
                </a:solidFill>
                <a:latin typeface="Times New Roman" charset="0"/>
                <a:ea typeface="ＭＳ Ｐゴシック" charset="0"/>
              </a:rPr>
              <a:t>你们白白地得来，</a:t>
            </a:r>
            <a:endParaRPr lang="en-US" altLang="zh-CN" sz="4000" b="1" i="1" dirty="0">
              <a:solidFill>
                <a:srgbClr val="FFFFFF"/>
              </a:solidFill>
              <a:latin typeface="Times New Roman" charset="0"/>
              <a:ea typeface="ＭＳ Ｐゴシック" charset="0"/>
            </a:endParaRPr>
          </a:p>
          <a:p>
            <a:pPr>
              <a:spcBef>
                <a:spcPct val="50000"/>
              </a:spcBef>
              <a:defRPr/>
            </a:pPr>
            <a:r>
              <a:rPr lang="zh-CN" altLang="en-US" sz="4000" b="1" i="1" dirty="0">
                <a:solidFill>
                  <a:srgbClr val="FFFFFF"/>
                </a:solidFill>
                <a:latin typeface="Times New Roman" charset="0"/>
                <a:ea typeface="ＭＳ Ｐゴシック" charset="0"/>
              </a:rPr>
              <a:t>也应当白白地给人。</a:t>
            </a:r>
            <a:r>
              <a:rPr lang="ru-RU" sz="4000" b="1" i="1" dirty="0">
                <a:solidFill>
                  <a:srgbClr val="FFFFFF"/>
                </a:solidFill>
                <a:latin typeface="Times New Roman" charset="0"/>
                <a:ea typeface="ＭＳ Ｐゴシック" charset="0"/>
              </a:rPr>
              <a:t>"</a:t>
            </a:r>
            <a:r>
              <a:rPr lang="en-US" dirty="0">
                <a:solidFill>
                  <a:srgbClr val="FF0000"/>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rPr>
              <a:t>马太</a:t>
            </a:r>
            <a:r>
              <a:rPr lang="en-US" sz="3200" b="1" dirty="0">
                <a:solidFill>
                  <a:srgbClr val="FFFFFF"/>
                </a:solidFill>
                <a:latin typeface="Times New Roman" charset="0"/>
                <a:ea typeface="ＭＳ Ｐゴシック" charset="0"/>
              </a:rPr>
              <a:t>10:8 (</a:t>
            </a:r>
            <a:r>
              <a:rPr lang="en-US" altLang="zh-CN" sz="3200" b="1" dirty="0">
                <a:solidFill>
                  <a:srgbClr val="FFFFFF"/>
                </a:solidFill>
                <a:latin typeface="Times New Roman" charset="0"/>
                <a:ea typeface="ＭＳ Ｐゴシック" charset="0"/>
              </a:rPr>
              <a:t>CNVS</a:t>
            </a:r>
            <a:r>
              <a:rPr lang="en-US" sz="3200" b="1" dirty="0">
                <a:solidFill>
                  <a:srgbClr val="FFFFFF"/>
                </a:solidFill>
                <a:latin typeface="Times New Roman" charset="0"/>
                <a:ea typeface="ＭＳ Ｐゴシック" charset="0"/>
              </a:rPr>
              <a:t>)</a:t>
            </a:r>
            <a:endParaRPr lang="en-US" b="1" dirty="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248208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838200" y="3140968"/>
            <a:ext cx="7467600" cy="267765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4000" b="1" i="1" dirty="0">
                <a:solidFill>
                  <a:srgbClr val="FFFFFF"/>
                </a:solidFill>
                <a:latin typeface="Times New Roman" charset="0"/>
                <a:ea typeface="ＭＳ Ｐゴシック" charset="0"/>
              </a:rPr>
              <a:t>"</a:t>
            </a:r>
            <a:r>
              <a:rPr lang="zh-CN" altLang="en-US" sz="4000" b="1" i="1" dirty="0">
                <a:solidFill>
                  <a:srgbClr val="FFFFFF"/>
                </a:solidFill>
                <a:latin typeface="Times New Roman" charset="0"/>
                <a:ea typeface="ＭＳ Ｐゴシック" charset="0"/>
              </a:rPr>
              <a:t>主为我们舍命，这样，我们就知道甚么是爱；我们也应当为弟兄舍命。</a:t>
            </a:r>
            <a:r>
              <a:rPr lang="ru-RU" sz="4000" b="1" i="1" dirty="0">
                <a:solidFill>
                  <a:srgbClr val="FFFFFF"/>
                </a:solidFill>
                <a:latin typeface="Times New Roman" charset="0"/>
                <a:ea typeface="ＭＳ Ｐゴシック" charset="0"/>
              </a:rPr>
              <a:t>"</a:t>
            </a:r>
            <a:r>
              <a:rPr lang="en-US" dirty="0">
                <a:solidFill>
                  <a:srgbClr val="FF0000"/>
                </a:solidFill>
                <a:latin typeface="Times New Roman" charset="0"/>
                <a:ea typeface="ＭＳ Ｐゴシック" charset="0"/>
              </a:rPr>
              <a:t> </a:t>
            </a:r>
          </a:p>
          <a:p>
            <a:pPr algn="r">
              <a:spcBef>
                <a:spcPct val="50000"/>
              </a:spcBef>
              <a:defRPr/>
            </a:pPr>
            <a:r>
              <a:rPr lang="zh-CN" altLang="en-US" sz="3200" b="1" dirty="0">
                <a:solidFill>
                  <a:srgbClr val="FFFFFF"/>
                </a:solidFill>
                <a:latin typeface="Times New Roman" charset="0"/>
                <a:ea typeface="ＭＳ Ｐゴシック" charset="0"/>
              </a:rPr>
              <a:t>约壹 </a:t>
            </a:r>
            <a:r>
              <a:rPr lang="en-US" sz="3200" b="1" dirty="0">
                <a:solidFill>
                  <a:srgbClr val="FFFFFF"/>
                </a:solidFill>
                <a:latin typeface="Times New Roman" charset="0"/>
                <a:ea typeface="ＭＳ Ｐゴシック" charset="0"/>
              </a:rPr>
              <a:t>3:16 (</a:t>
            </a:r>
            <a:r>
              <a:rPr lang="en-US" altLang="zh-CN" sz="3200" b="1" dirty="0">
                <a:solidFill>
                  <a:srgbClr val="FFFFFF"/>
                </a:solidFill>
                <a:latin typeface="Times New Roman" charset="0"/>
                <a:ea typeface="ＭＳ Ｐゴシック" charset="0"/>
              </a:rPr>
              <a:t>CNVS</a:t>
            </a:r>
            <a:r>
              <a:rPr lang="en-US" sz="3200" b="1" dirty="0">
                <a:solidFill>
                  <a:srgbClr val="FFFFFF"/>
                </a:solidFill>
                <a:latin typeface="Times New Roman" charset="0"/>
                <a:ea typeface="ＭＳ Ｐゴシック" charset="0"/>
              </a:rPr>
              <a:t>)</a:t>
            </a:r>
          </a:p>
        </p:txBody>
      </p:sp>
    </p:spTree>
    <p:extLst>
      <p:ext uri="{BB962C8B-B14F-4D97-AF65-F5344CB8AC3E}">
        <p14:creationId xmlns:p14="http://schemas.microsoft.com/office/powerpoint/2010/main" val="3711126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zh-CN" altLang="en-US" sz="4800" b="1" dirty="0"/>
              <a:t>你要怎么样</a:t>
            </a:r>
            <a:r>
              <a:rPr lang="zh-CN" altLang="en-US" sz="4800" b="1" dirty="0">
                <a:solidFill>
                  <a:srgbClr val="FFFF00"/>
                </a:solidFill>
              </a:rPr>
              <a:t>活出</a:t>
            </a:r>
            <a:r>
              <a:rPr lang="zh-CN" altLang="en-US" sz="4800" b="1" dirty="0"/>
              <a:t>福音</a:t>
            </a:r>
            <a:r>
              <a:rPr lang="en-US" sz="4800" b="1" dirty="0"/>
              <a:t>?</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charset="0"/>
                <a:cs typeface="Arial"/>
              </a:rPr>
              <a:t>两个方法</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9984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帮助传</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真道</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的人</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587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48343" y="1602007"/>
            <a:ext cx="844288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耶稣虽然成了肉身，但仍然是主，因为</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有许多迷惑人的出来、他们不认耶稣基督是成了肉身来的。这就是那迷惑人、敌基督的。</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第七节</a:t>
            </a:r>
            <a:r>
              <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27f</a:t>
            </a:r>
          </a:p>
        </p:txBody>
      </p:sp>
      <p:sp>
        <p:nvSpPr>
          <p:cNvPr id="7" name="Rectangle 2">
            <a:extLst>
              <a:ext uri="{FF2B5EF4-FFF2-40B4-BE49-F238E27FC236}">
                <a16:creationId xmlns:a16="http://schemas.microsoft.com/office/drawing/2014/main" id="{02D6DA25-8092-5048-9892-8B6C3F3B66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58554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约翰二</a:t>
            </a:r>
            <a:r>
              <a:rPr lang="ko-KR" altLang="en-US" sz="8800" b="1" dirty="0">
                <a:effectLst>
                  <a:glow rad="127000">
                    <a:schemeClr val="tx1"/>
                  </a:glow>
                </a:effectLst>
                <a:latin typeface="Arial" charset="0"/>
                <a:ea typeface="ＭＳ Ｐゴシック" charset="0"/>
                <a:cs typeface="ＭＳ Ｐゴシック" charset="0"/>
              </a:rPr>
              <a:t> </a:t>
            </a:r>
            <a:r>
              <a:rPr lang="en-US" sz="8800" b="1" dirty="0">
                <a:effectLst>
                  <a:glow rad="127000">
                    <a:schemeClr val="tx1"/>
                  </a:glow>
                </a:effectLst>
                <a:latin typeface="Arial" charset="0"/>
                <a:ea typeface="ＭＳ Ｐゴシック" charset="0"/>
                <a:cs typeface="ＭＳ Ｐゴシック" charset="0"/>
              </a:rPr>
              <a:t>7-13</a:t>
            </a:r>
          </a:p>
        </p:txBody>
      </p:sp>
    </p:spTree>
    <p:extLst>
      <p:ext uri="{BB962C8B-B14F-4D97-AF65-F5344CB8AC3E}">
        <p14:creationId xmlns:p14="http://schemas.microsoft.com/office/powerpoint/2010/main" val="4293473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避开传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假道</a:t>
            </a:r>
            <a:r>
              <a:rPr lang="zh-CN" altLang="en-US" sz="4800" b="1" dirty="0">
                <a:effectLst>
                  <a:glow rad="127000">
                    <a:schemeClr val="tx1"/>
                  </a:glow>
                </a:effectLst>
                <a:latin typeface="Arial" charset="0"/>
                <a:ea typeface="ＭＳ Ｐゴシック" charset="0"/>
                <a:cs typeface="ＭＳ Ｐゴシック" charset="0"/>
              </a:rPr>
              <a:t>的人</a:t>
            </a:r>
            <a:r>
              <a:rPr lang="en-US" sz="4800" b="1" dirty="0">
                <a:effectLst>
                  <a:glow rad="127000">
                    <a:schemeClr val="tx1"/>
                  </a:glow>
                </a:effectLst>
                <a:latin typeface="Arial" charset="0"/>
                <a:ea typeface="ＭＳ Ｐゴシック" charset="0"/>
                <a:cs typeface="ＭＳ Ｐゴシック" charset="0"/>
              </a:rPr>
              <a:t>(7-13)。</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约翰二书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5845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有许多欺骗人的已经在世上出现，他们否认耶稣基督是成了肉身来的；这就是那骗人的和敌基督的。</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7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928901" y="2996952"/>
            <a:ext cx="5019363" cy="3861048"/>
          </a:xfrm>
          <a:prstGeom prst="rect">
            <a:avLst/>
          </a:prstGeom>
        </p:spPr>
      </p:pic>
    </p:spTree>
    <p:extLst>
      <p:ext uri="{BB962C8B-B14F-4D97-AF65-F5344CB8AC3E}">
        <p14:creationId xmlns:p14="http://schemas.microsoft.com/office/powerpoint/2010/main" val="16548998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你们要小心，不要拆毁我们已经完成的工作，却要得着美满的赏赐。 </a:t>
            </a:r>
            <a:r>
              <a:rPr lang="en-US" altLang="zh-CN" sz="3600" b="1" baseline="30000" dirty="0">
                <a:effectLst>
                  <a:glow rad="127000">
                    <a:schemeClr val="tx1"/>
                  </a:glow>
                </a:effectLst>
                <a:latin typeface="Arial" charset="0"/>
                <a:ea typeface="ＭＳ Ｐゴシック" charset="0"/>
                <a:cs typeface="ＭＳ Ｐゴシック" charset="0"/>
              </a:rPr>
              <a:t>9</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凡越过基督的教训又不持守的，就没有　神；持守这教训的，就有父和子了。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 </a:t>
            </a:r>
            <a:r>
              <a:rPr lang="en-US" sz="3600" b="1" dirty="0">
                <a:effectLst>
                  <a:glow rad="127000">
                    <a:schemeClr val="tx1"/>
                  </a:glow>
                </a:effectLst>
                <a:latin typeface="Arial" charset="0"/>
                <a:ea typeface="ＭＳ Ｐゴシック" charset="0"/>
                <a:cs typeface="ＭＳ Ｐゴシック" charset="0"/>
              </a:rPr>
              <a:t>8-9 </a:t>
            </a:r>
            <a:r>
              <a:rPr lang="zh-CN" altLang="en-US" sz="3600" b="1" cap="small"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68270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如果有人到你们那里，不传这教训，你们就不要接待他到家里，也不要问候他；</a:t>
            </a:r>
            <a:r>
              <a:rPr lang="zh-CN" altLang="en-US" sz="3600" b="1" baseline="30000" dirty="0">
                <a:effectLst>
                  <a:glow rad="127000">
                    <a:schemeClr val="tx1"/>
                  </a:glow>
                </a:effectLst>
                <a:latin typeface="Arial" charset="0"/>
                <a:ea typeface="ＭＳ Ｐゴシック" charset="0"/>
                <a:cs typeface="ＭＳ Ｐゴシック" charset="0"/>
              </a:rPr>
              <a:t> </a:t>
            </a:r>
            <a:r>
              <a:rPr lang="en-US" altLang="zh-CN" sz="3600" b="1" baseline="30000" dirty="0">
                <a:effectLst>
                  <a:glow rad="127000">
                    <a:schemeClr val="tx1"/>
                  </a:glow>
                </a:effectLst>
                <a:latin typeface="Arial" charset="0"/>
                <a:ea typeface="ＭＳ Ｐゴシック" charset="0"/>
                <a:cs typeface="ＭＳ Ｐゴシック" charset="0"/>
              </a:rPr>
              <a:t>11 </a:t>
            </a:r>
            <a:r>
              <a:rPr lang="zh-CN" altLang="en-US" sz="3600" b="1" dirty="0">
                <a:effectLst>
                  <a:glow rad="127000">
                    <a:schemeClr val="tx1"/>
                  </a:glow>
                </a:effectLst>
                <a:latin typeface="Arial" charset="0"/>
                <a:ea typeface="ＭＳ Ｐゴシック" charset="0"/>
                <a:cs typeface="ＭＳ Ｐゴシック" charset="0"/>
              </a:rPr>
              <a:t>因为问候他的，就在他的恶事上有分了。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约贰</a:t>
            </a:r>
            <a:r>
              <a:rPr lang="en-US" sz="3600" b="1" dirty="0">
                <a:effectLst>
                  <a:glow rad="127000">
                    <a:schemeClr val="tx1"/>
                  </a:glow>
                </a:effectLst>
                <a:latin typeface="Arial" charset="0"/>
                <a:ea typeface="ＭＳ Ｐゴシック" charset="0"/>
                <a:cs typeface="ＭＳ Ｐゴシック" charset="0"/>
              </a:rPr>
              <a:t>10-11 </a:t>
            </a:r>
            <a:r>
              <a:rPr lang="zh-CN" altLang="en-US" sz="3200" b="1" dirty="0">
                <a:effectLst>
                  <a:glow rad="127000">
                    <a:schemeClr val="tx1"/>
                  </a:glow>
                </a:effectLst>
                <a:latin typeface="Arial" charset="0"/>
                <a:ea typeface="ＭＳ Ｐゴシック" charset="0"/>
                <a:cs typeface="ＭＳ Ｐゴシック" charset="0"/>
              </a:rPr>
              <a:t>ＣＮＶＳ</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011884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show="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en-US" sz="3200" b="1">
                <a:solidFill>
                  <a:srgbClr val="FFFFFF"/>
                </a:solidFill>
                <a:latin typeface="Arial" charset="0"/>
                <a:ea typeface="ＭＳ Ｐゴシック" charset="0"/>
                <a:cs typeface="ＭＳ Ｐゴシック" charset="0"/>
              </a:rPr>
              <a:t>The Meaning of 2 John 10</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Summary of Differing Views</a:t>
            </a: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rgbClr val="00172E"/>
                </a:solidFill>
                <a:latin typeface="Arial Narrow" charset="0"/>
                <a:ea typeface="宋体" charset="0"/>
                <a:cs typeface="宋体" charset="0"/>
              </a:rPr>
              <a:t>Can False Teachers. .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u="sng" dirty="0">
                <a:solidFill>
                  <a:srgbClr val="00172E"/>
                </a:solidFill>
                <a:latin typeface="Arial Narrow" charset="0"/>
                <a:ea typeface="宋体" charset="0"/>
                <a:cs typeface="宋体" charset="0"/>
              </a:rPr>
              <a:t>View</a:t>
            </a:r>
            <a:r>
              <a:rPr lang="en-US" altLang="zh-CN" sz="2000" b="1" dirty="0">
                <a:solidFill>
                  <a:srgbClr val="00172E"/>
                </a:solidFill>
                <a:latin typeface="Arial Narrow" charset="0"/>
                <a:ea typeface="宋体" charset="0"/>
                <a:cs typeface="宋体" charset="0"/>
              </a:rPr>
              <a:t>	</a:t>
            </a:r>
            <a:r>
              <a:rPr lang="en-US" altLang="zh-CN" sz="2000" b="1" i="1" u="sng" dirty="0">
                <a:solidFill>
                  <a:srgbClr val="00172E"/>
                </a:solidFill>
                <a:latin typeface="Arial Narrow" charset="0"/>
                <a:ea typeface="宋体" charset="0"/>
                <a:cs typeface="宋体" charset="0"/>
              </a:rPr>
              <a:t>Stay</a:t>
            </a:r>
            <a:r>
              <a:rPr lang="en-US" altLang="zh-CN" sz="2000" b="1" u="sng" dirty="0">
                <a:solidFill>
                  <a:srgbClr val="00172E"/>
                </a:solidFill>
                <a:latin typeface="Arial Narrow" charset="0"/>
                <a:ea typeface="宋体" charset="0"/>
                <a:cs typeface="宋体" charset="0"/>
              </a:rPr>
              <a:t> in Believers Homes?</a:t>
            </a:r>
            <a:r>
              <a:rPr lang="en-US" altLang="zh-CN" sz="2000" b="1" dirty="0">
                <a:solidFill>
                  <a:srgbClr val="00172E"/>
                </a:solidFill>
                <a:latin typeface="Arial Narrow" charset="0"/>
                <a:ea typeface="宋体" charset="0"/>
                <a:cs typeface="宋体" charset="0"/>
              </a:rPr>
              <a:t>	</a:t>
            </a:r>
            <a:r>
              <a:rPr lang="en-US" altLang="zh-CN" sz="2000" b="1" i="1" u="sng" dirty="0">
                <a:solidFill>
                  <a:srgbClr val="00172E"/>
                </a:solidFill>
                <a:latin typeface="Arial Narrow" charset="0"/>
                <a:ea typeface="宋体" charset="0"/>
                <a:cs typeface="宋体" charset="0"/>
              </a:rPr>
              <a:t>Enter</a:t>
            </a:r>
            <a:r>
              <a:rPr lang="en-US" altLang="zh-CN" sz="2000" b="1" u="sng" dirty="0">
                <a:solidFill>
                  <a:srgbClr val="00172E"/>
                </a:solidFill>
                <a:latin typeface="Arial Narrow" charset="0"/>
                <a:ea typeface="宋体" charset="0"/>
                <a:cs typeface="宋体" charset="0"/>
              </a:rPr>
              <a:t> Believers</a:t>
            </a:r>
            <a:r>
              <a:rPr lang="uk-UA" altLang="zh-CN" sz="2000" b="1" u="sng" dirty="0">
                <a:solidFill>
                  <a:srgbClr val="00172E"/>
                </a:solidFill>
                <a:latin typeface="Arial Narrow" charset="0"/>
                <a:ea typeface="宋体" charset="0"/>
                <a:cs typeface="宋体" charset="0"/>
              </a:rPr>
              <a:t>'</a:t>
            </a:r>
            <a:r>
              <a:rPr lang="en-US" altLang="zh-CN" sz="2000" b="1" u="sng" dirty="0">
                <a:solidFill>
                  <a:srgbClr val="00172E"/>
                </a:solidFill>
                <a:latin typeface="Arial Narrow" charset="0"/>
                <a:ea typeface="宋体" charset="0"/>
                <a:cs typeface="宋体" charset="0"/>
              </a:rPr>
              <a:t> Homes?</a:t>
            </a:r>
            <a:r>
              <a:rPr lang="en-US" altLang="zh-CN" sz="2000" b="1" dirty="0">
                <a:solidFill>
                  <a:srgbClr val="00172E"/>
                </a:solidFill>
                <a:latin typeface="Arial Narrow" charset="0"/>
                <a:ea typeface="宋体" charset="0"/>
                <a:cs typeface="宋体" charset="0"/>
              </a:rPr>
              <a:t>	</a:t>
            </a:r>
            <a:r>
              <a:rPr lang="en-US" altLang="zh-CN" sz="2000" b="1" u="sng" dirty="0">
                <a:solidFill>
                  <a:srgbClr val="00172E"/>
                </a:solidFill>
                <a:latin typeface="Arial Narrow" charset="0"/>
                <a:ea typeface="宋体" charset="0"/>
                <a:cs typeface="宋体" charset="0"/>
              </a:rPr>
              <a:t>Adherents</a:t>
            </a:r>
            <a:endParaRPr lang="en-US" altLang="zh-CN" sz="2000" b="1" dirty="0">
              <a:solidFill>
                <a:srgbClr val="00172E"/>
              </a:solidFill>
              <a:latin typeface="Arial Narrow" charset="0"/>
              <a:ea typeface="宋体" charset="0"/>
              <a:cs typeface="宋体" charset="0"/>
            </a:endParaRP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1		Yes			Yes		John R. Stott</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F. F. Bruce</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2		No			Yes		Stanley Toussaint</a:t>
            </a:r>
          </a:p>
          <a:p>
            <a:pPr algn="just" eaLnBrk="1" hangingPunct="1">
              <a:buFont typeface="Wingdings" charset="0"/>
              <a:buNone/>
            </a:pPr>
            <a:endParaRPr lang="en-US" altLang="zh-CN" sz="2000" b="1" dirty="0">
              <a:solidFill>
                <a:srgbClr val="00172E"/>
              </a:solidFill>
              <a:latin typeface="Arial Narrow" charset="0"/>
              <a:ea typeface="宋体" charset="0"/>
              <a:cs typeface="宋体" charset="0"/>
            </a:endParaRP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3		No			?		I. Howard Marshall</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B. F. Westcott</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Robert Weldon Wilson</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4		No			No		Rick Griffith</a:t>
            </a:r>
          </a:p>
          <a:p>
            <a:pPr algn="just" eaLnBrk="1" hangingPunct="1">
              <a:buFont typeface="Wingdings" charset="0"/>
              <a:buNone/>
            </a:pPr>
            <a:r>
              <a:rPr lang="en-US" altLang="zh-CN" sz="2000" b="1" dirty="0">
                <a:solidFill>
                  <a:srgbClr val="00172E"/>
                </a:solidFill>
                <a:latin typeface="Arial Narrow" charset="0"/>
                <a:ea typeface="宋体" charset="0"/>
                <a:cs typeface="宋体" charset="0"/>
              </a:rPr>
              <a:t> </a:t>
            </a:r>
          </a:p>
        </p:txBody>
      </p:sp>
    </p:spTree>
    <p:extLst>
      <p:ext uri="{BB962C8B-B14F-4D97-AF65-F5344CB8AC3E}">
        <p14:creationId xmlns:p14="http://schemas.microsoft.com/office/powerpoint/2010/main" val="1127116379"/>
      </p:ext>
    </p:extLst>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392363" y="228600"/>
            <a:ext cx="4389437" cy="533400"/>
          </a:xfrm>
          <a:solidFill>
            <a:schemeClr val="tx1"/>
          </a:solidFill>
        </p:spPr>
        <p:txBody>
          <a:bodyPr/>
          <a:lstStyle/>
          <a:p>
            <a:pPr algn="ctr" eaLnBrk="1" hangingPunct="1"/>
            <a:r>
              <a:rPr lang="zh-CN" altLang="en-US" sz="2800" b="1" dirty="0">
                <a:solidFill>
                  <a:srgbClr val="FFFFFF"/>
                </a:solidFill>
                <a:latin typeface="Arial" charset="0"/>
                <a:ea typeface="ＭＳ Ｐゴシック" charset="0"/>
                <a:cs typeface="ＭＳ Ｐゴシック" charset="0"/>
              </a:rPr>
              <a:t>关键词</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经文</a:t>
            </a:r>
            <a:endParaRPr lang="en-US" sz="2800" b="1" dirty="0">
              <a:solidFill>
                <a:srgbClr val="FFFFFF"/>
              </a:solidFill>
              <a:latin typeface="Arial" charset="0"/>
              <a:ea typeface="ＭＳ Ｐゴシック" charset="0"/>
              <a:cs typeface="ＭＳ Ｐゴシック" charset="0"/>
            </a:endParaRPr>
          </a:p>
        </p:txBody>
      </p:sp>
      <p:sp>
        <p:nvSpPr>
          <p:cNvPr id="130050" name="Text Box 60"/>
          <p:cNvSpPr txBox="1">
            <a:spLocks noChangeArrowheads="1"/>
          </p:cNvSpPr>
          <p:nvPr/>
        </p:nvSpPr>
        <p:spPr bwMode="auto">
          <a:xfrm>
            <a:off x="3918810" y="1406525"/>
            <a:ext cx="1266693" cy="954107"/>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Arial" charset="0"/>
                <a:ea typeface="宋体" charset="0"/>
                <a:cs typeface="宋体" charset="0"/>
              </a:rPr>
              <a:t>关键词</a:t>
            </a:r>
          </a:p>
          <a:p>
            <a:pPr algn="ctr" eaLnBrk="1" hangingPunct="1"/>
            <a:r>
              <a:rPr lang="zh-CN" altLang="en-US" sz="2800" b="1" dirty="0">
                <a:solidFill>
                  <a:srgbClr val="FFFFFF"/>
                </a:solidFill>
                <a:latin typeface="Arial" charset="0"/>
                <a:ea typeface="宋体" charset="0"/>
                <a:cs typeface="宋体" charset="0"/>
              </a:rPr>
              <a:t>极限</a:t>
            </a:r>
          </a:p>
        </p:txBody>
      </p:sp>
      <p:sp>
        <p:nvSpPr>
          <p:cNvPr id="10301" name="Text Box 61"/>
          <p:cNvSpPr txBox="1">
            <a:spLocks noChangeArrowheads="1"/>
          </p:cNvSpPr>
          <p:nvPr/>
        </p:nvSpPr>
        <p:spPr bwMode="auto">
          <a:xfrm>
            <a:off x="304800" y="28956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Arial" charset="0"/>
                <a:ea typeface="宋体" charset="0"/>
                <a:cs typeface="宋体" charset="0"/>
              </a:rPr>
              <a:t>关键经文</a:t>
            </a:r>
          </a:p>
          <a:p>
            <a:pPr algn="ctr" eaLnBrk="1" hangingPunct="1"/>
            <a:r>
              <a:rPr lang="zh-CN" altLang="en-US" sz="2800" b="1" dirty="0">
                <a:solidFill>
                  <a:srgbClr val="FFFFFF"/>
                </a:solidFill>
                <a:latin typeface="Arial" charset="0"/>
                <a:ea typeface="宋体" charset="0"/>
                <a:cs typeface="宋体" charset="0"/>
              </a:rPr>
              <a:t>凡越过基督的教训、不常守著的，就没有神；常守这教训的，就有父又有子。</a:t>
            </a:r>
          </a:p>
          <a:p>
            <a:pPr algn="ctr" eaLnBrk="1" hangingPunct="1"/>
            <a:r>
              <a:rPr lang="zh-CN" altLang="en-US" sz="2800" b="1" dirty="0">
                <a:solidFill>
                  <a:srgbClr val="FFFFFF"/>
                </a:solidFill>
                <a:latin typeface="Arial" charset="0"/>
                <a:ea typeface="宋体" charset="0"/>
                <a:cs typeface="宋体" charset="0"/>
              </a:rPr>
              <a:t>若有人到你们那里，不是传这教训，不要接他到家里，也不要问他的安</a:t>
            </a:r>
          </a:p>
          <a:p>
            <a:pPr algn="ctr" eaLnBrk="1" hangingPunct="1"/>
            <a:r>
              <a:rPr lang="en-US" altLang="zh-CN" sz="2800" b="1" dirty="0">
                <a:solidFill>
                  <a:srgbClr val="FFFFFF"/>
                </a:solidFill>
                <a:latin typeface="Arial" charset="0"/>
                <a:ea typeface="宋体" charset="0"/>
                <a:cs typeface="宋体" charset="0"/>
              </a:rPr>
              <a:t>(</a:t>
            </a:r>
            <a:r>
              <a:rPr lang="zh-CN" altLang="en-US" sz="2800" b="1" dirty="0">
                <a:solidFill>
                  <a:srgbClr val="FFFFFF"/>
                </a:solidFill>
                <a:latin typeface="Arial" charset="0"/>
                <a:ea typeface="宋体" charset="0"/>
                <a:cs typeface="宋体" charset="0"/>
              </a:rPr>
              <a:t>约翰二书第</a:t>
            </a:r>
            <a:r>
              <a:rPr lang="en-US" altLang="zh-CN" sz="2800" b="1" dirty="0">
                <a:solidFill>
                  <a:srgbClr val="FFFFFF"/>
                </a:solidFill>
                <a:latin typeface="Arial" charset="0"/>
                <a:ea typeface="宋体" charset="0"/>
                <a:cs typeface="宋体" charset="0"/>
              </a:rPr>
              <a:t>9</a:t>
            </a:r>
            <a:r>
              <a:rPr lang="zh-CN" altLang="en-US" sz="2800" b="1" dirty="0">
                <a:solidFill>
                  <a:srgbClr val="FFFFFF"/>
                </a:solidFill>
                <a:latin typeface="Arial" charset="0"/>
                <a:ea typeface="宋体" charset="0"/>
                <a:cs typeface="宋体" charset="0"/>
              </a:rPr>
              <a:t>至</a:t>
            </a:r>
            <a:r>
              <a:rPr lang="en-US" altLang="zh-CN" sz="2800" b="1" dirty="0">
                <a:solidFill>
                  <a:srgbClr val="FFFFFF"/>
                </a:solidFill>
                <a:latin typeface="Arial" charset="0"/>
                <a:ea typeface="宋体" charset="0"/>
                <a:cs typeface="宋体" charset="0"/>
              </a:rPr>
              <a:t>10</a:t>
            </a:r>
            <a:r>
              <a:rPr lang="zh-CN" altLang="en-US" sz="2800" b="1" dirty="0">
                <a:solidFill>
                  <a:srgbClr val="FFFFFF"/>
                </a:solidFill>
                <a:latin typeface="Arial" charset="0"/>
                <a:ea typeface="宋体" charset="0"/>
                <a:cs typeface="宋体" charset="0"/>
              </a:rPr>
              <a:t>节</a:t>
            </a:r>
            <a:r>
              <a:rPr lang="en-US" altLang="zh-CN" sz="2800" b="1" dirty="0">
                <a:solidFill>
                  <a:srgbClr val="FFFFFF"/>
                </a:solidFill>
                <a:latin typeface="Arial" charset="0"/>
                <a:ea typeface="宋体" charset="0"/>
                <a:cs typeface="宋体" charset="0"/>
              </a:rPr>
              <a:t>). </a:t>
            </a:r>
          </a:p>
        </p:txBody>
      </p:sp>
      <p:pic>
        <p:nvPicPr>
          <p:cNvPr id="130052" name="Picture 62" descr="j033638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943600" y="2209800"/>
            <a:ext cx="1143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extLst>
      <p:ext uri="{BB962C8B-B14F-4D97-AF65-F5344CB8AC3E}">
        <p14:creationId xmlns:p14="http://schemas.microsoft.com/office/powerpoint/2010/main" val="1862039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44208" y="0"/>
            <a:ext cx="2736304" cy="6858000"/>
          </a:xfrm>
        </p:spPr>
        <p:txBody>
          <a:bodyPr/>
          <a:lstStyle/>
          <a:p>
            <a:pPr>
              <a:defRPr/>
            </a:pPr>
            <a:r>
              <a:rPr lang="en-US" sz="7200" dirty="0">
                <a:effectLst>
                  <a:glow rad="127000">
                    <a:schemeClr val="bg1"/>
                  </a:glow>
                </a:effectLst>
              </a:rPr>
              <a:t>Too good to be true the-ology</a:t>
            </a:r>
          </a:p>
        </p:txBody>
      </p:sp>
    </p:spTree>
    <p:extLst>
      <p:ext uri="{BB962C8B-B14F-4D97-AF65-F5344CB8AC3E}">
        <p14:creationId xmlns:p14="http://schemas.microsoft.com/office/powerpoint/2010/main" val="2072976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en-US" sz="6000" dirty="0">
                <a:effectLst>
                  <a:glow rad="127000">
                    <a:schemeClr val="bg1"/>
                  </a:glow>
                </a:effectLst>
              </a:rPr>
              <a:t>Joyce Meyers in her </a:t>
            </a:r>
            <a:br>
              <a:rPr lang="en-US" sz="6000" dirty="0">
                <a:effectLst>
                  <a:glow rad="127000">
                    <a:schemeClr val="bg1"/>
                  </a:glow>
                </a:effectLst>
              </a:rPr>
            </a:br>
            <a:r>
              <a:rPr lang="en-US" sz="6000" dirty="0">
                <a:effectLst>
                  <a:glow rad="127000">
                    <a:schemeClr val="bg1"/>
                  </a:glow>
                </a:effectLst>
              </a:rPr>
              <a:t>$2 million jet, etc.</a:t>
            </a:r>
          </a:p>
        </p:txBody>
      </p:sp>
    </p:spTree>
    <p:extLst>
      <p:ext uri="{BB962C8B-B14F-4D97-AF65-F5344CB8AC3E}">
        <p14:creationId xmlns:p14="http://schemas.microsoft.com/office/powerpoint/2010/main" val="2036608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extLst>
      <p:ext uri="{BB962C8B-B14F-4D97-AF65-F5344CB8AC3E}">
        <p14:creationId xmlns:p14="http://schemas.microsoft.com/office/powerpoint/2010/main" val="2085387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8"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7.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8.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1959</TotalTime>
  <Words>11084</Words>
  <Application>Microsoft Macintosh PowerPoint</Application>
  <PresentationFormat>On-screen Show (4:3)</PresentationFormat>
  <Paragraphs>1166</Paragraphs>
  <Slides>179</Slides>
  <Notes>136</Notes>
  <HiddenSlides>21</HiddenSlides>
  <MMClips>1</MMClips>
  <ScaleCrop>false</ScaleCrop>
  <HeadingPairs>
    <vt:vector size="6" baseType="variant">
      <vt:variant>
        <vt:lpstr>Fonts Used</vt:lpstr>
      </vt:variant>
      <vt:variant>
        <vt:i4>27</vt:i4>
      </vt:variant>
      <vt:variant>
        <vt:lpstr>Theme</vt:lpstr>
      </vt:variant>
      <vt:variant>
        <vt:i4>58</vt:i4>
      </vt:variant>
      <vt:variant>
        <vt:lpstr>Slide Titles</vt:lpstr>
      </vt:variant>
      <vt:variant>
        <vt:i4>179</vt:i4>
      </vt:variant>
    </vt:vector>
  </HeadingPairs>
  <TitlesOfParts>
    <vt:vector size="264" baseType="lpstr">
      <vt:lpstr>26</vt:lpstr>
      <vt:lpstr>Arial Bold</vt:lpstr>
      <vt:lpstr>Aril</vt:lpstr>
      <vt:lpstr>BONES</vt:lpstr>
      <vt:lpstr>Microsoft YaHei UI</vt:lpstr>
      <vt:lpstr>MS Gothic</vt:lpstr>
      <vt:lpstr>MS Gothic</vt:lpstr>
      <vt:lpstr>MS PGothic</vt:lpstr>
      <vt:lpstr>MS PGothic</vt:lpstr>
      <vt:lpstr>PerryGothic Regular</vt:lpstr>
      <vt:lpstr>SimHei</vt:lpstr>
      <vt:lpstr>SimSun</vt:lpstr>
      <vt:lpstr>Abadi MT Condensed Extra Bold</vt:lpstr>
      <vt:lpstr>Arial</vt:lpstr>
      <vt:lpstr>Arial Black</vt:lpstr>
      <vt:lpstr>Arial Narrow</vt:lpstr>
      <vt:lpstr>Bradley Hand ITC TT-Bold</vt:lpstr>
      <vt:lpstr>Calibri</vt:lpstr>
      <vt:lpstr>Comic Sans MS</vt:lpstr>
      <vt:lpstr>Impact</vt:lpstr>
      <vt:lpstr>Lucida Bright</vt:lpstr>
      <vt:lpstr>Tahoma</vt:lpstr>
      <vt:lpstr>TekniaGreek</vt:lpstr>
      <vt:lpstr>Times</vt:lpstr>
      <vt:lpstr>Times New Roman</vt:lpstr>
      <vt:lpstr>Verdana</vt:lpstr>
      <vt:lpstr>Wingdings</vt:lpstr>
      <vt:lpstr>Dad`s Tie</vt:lpstr>
      <vt:lpstr>1_Dad`s Tie</vt:lpstr>
      <vt:lpstr>Textured</vt:lpstr>
      <vt:lpstr>3_Blank Presentation</vt:lpstr>
      <vt:lpstr>2_Dad`s Tie</vt:lpstr>
      <vt:lpstr>50_Blank Presentation</vt:lpstr>
      <vt:lpstr>1_Default Design</vt:lpstr>
      <vt:lpstr>3_Dad`s Tie</vt:lpstr>
      <vt:lpstr>1_Compass</vt:lpstr>
      <vt:lpstr>51_Blank Presentation</vt:lpstr>
      <vt:lpstr>5_Dad`s Tie</vt:lpstr>
      <vt:lpstr>10_Blank Presentation</vt:lpstr>
      <vt:lpstr>53_Blank Presentation</vt:lpstr>
      <vt:lpstr>6_Office Theme</vt:lpstr>
      <vt:lpstr>21_Blank Presentation</vt:lpstr>
      <vt:lpstr>Glare</vt:lpstr>
      <vt:lpstr>2_Blank Presentation</vt:lpstr>
      <vt:lpstr>Default Design</vt:lpstr>
      <vt:lpstr>5_Orbit</vt:lpstr>
      <vt:lpstr>7_Dad`s Tie</vt:lpstr>
      <vt:lpstr>4_Dad`s Tie</vt:lpstr>
      <vt:lpstr>9_Dad`s Tie</vt:lpstr>
      <vt:lpstr>1_Earth</vt:lpstr>
      <vt:lpstr>13_Blank Presentation</vt:lpstr>
      <vt:lpstr>Blank Presentation</vt:lpstr>
      <vt:lpstr>1_Blank Presentation</vt:lpstr>
      <vt:lpstr>136_Blank Presentation</vt:lpstr>
      <vt:lpstr>8_Default Design</vt:lpstr>
      <vt:lpstr>7_Default Design</vt:lpstr>
      <vt:lpstr>54_Blank Presentation</vt:lpstr>
      <vt:lpstr>4_Default Design</vt:lpstr>
      <vt:lpstr>2_Compass</vt:lpstr>
      <vt:lpstr>8_Blank Presentation</vt:lpstr>
      <vt:lpstr>35_Blank Presentation</vt:lpstr>
      <vt:lpstr>55_Blank Presentation</vt:lpstr>
      <vt:lpstr>1_Nature</vt:lpstr>
      <vt:lpstr>57_Blank Presentation</vt:lpstr>
      <vt:lpstr>7_Office Theme</vt:lpstr>
      <vt:lpstr>56_Blank Presentation</vt:lpstr>
      <vt:lpstr>12_Dad`s Tie</vt:lpstr>
      <vt:lpstr>117_Blank Presentation</vt:lpstr>
      <vt:lpstr>16_Blank Presentation</vt:lpstr>
      <vt:lpstr>13_Default Design</vt:lpstr>
      <vt:lpstr>19_Blank Presentation</vt:lpstr>
      <vt:lpstr>3_Default Design</vt:lpstr>
      <vt:lpstr>5_Default Design</vt:lpstr>
      <vt:lpstr>8_Office Theme</vt:lpstr>
      <vt:lpstr>13_Dad`s Tie</vt:lpstr>
      <vt:lpstr>8_Dad`s Tie</vt:lpstr>
      <vt:lpstr>6_Default Design</vt:lpstr>
      <vt:lpstr>2_Default Design</vt:lpstr>
      <vt:lpstr>2_Office Theme</vt:lpstr>
      <vt:lpstr>11_Blank Presentation</vt:lpstr>
      <vt:lpstr>12_Blank Presentation</vt:lpstr>
      <vt:lpstr>Columns</vt:lpstr>
      <vt:lpstr>2_Expedition</vt:lpstr>
      <vt:lpstr>Office Theme</vt:lpstr>
      <vt:lpstr>Soaring</vt:lpstr>
      <vt:lpstr>约翰二书</vt:lpstr>
      <vt:lpstr>关键字</vt:lpstr>
      <vt:lpstr>Theme</vt:lpstr>
      <vt:lpstr>关键节</vt:lpstr>
      <vt:lpstr>PowerPoint Presentation</vt:lpstr>
      <vt:lpstr>国度陈述</vt:lpstr>
      <vt:lpstr>圣约陈述</vt:lpstr>
      <vt:lpstr>救赎陈述</vt:lpstr>
      <vt:lpstr>预言 (主, 神性)</vt:lpstr>
      <vt:lpstr>PowerPoint Presentation</vt:lpstr>
      <vt:lpstr>Acrostic Bible – 2 John</vt:lpstr>
      <vt:lpstr>要有辨识能力</vt:lpstr>
      <vt:lpstr>专题研究时刻…</vt:lpstr>
      <vt:lpstr>福音</vt:lpstr>
      <vt:lpstr>你要怎么样活出福音?</vt:lpstr>
      <vt:lpstr>I. 帮助传真道的人(1-6)。 </vt:lpstr>
      <vt:lpstr>II. 避开传假道的人(7-13)。</vt:lpstr>
      <vt:lpstr>主要思想</vt:lpstr>
      <vt:lpstr>信徒怎么帮助异端?</vt:lpstr>
      <vt:lpstr>Black</vt:lpstr>
      <vt:lpstr> 诺斯底主义： 令人困惑的问题</vt:lpstr>
      <vt:lpstr>诺斯底主义的重要组成部分</vt:lpstr>
      <vt:lpstr>诺斯底主义对于救赎的概念</vt:lpstr>
      <vt:lpstr>The Gospel of Judas</vt:lpstr>
      <vt:lpstr>The Gospel of Judas</vt:lpstr>
      <vt:lpstr>Irenaeus (AD 180)</vt:lpstr>
      <vt:lpstr>尼西亚信经  (公元 325)</vt:lpstr>
      <vt:lpstr>阿里乌斯的异端教义</vt:lpstr>
      <vt:lpstr>阿里乌斯教∶反对者与争论点 </vt:lpstr>
      <vt:lpstr>在尼西亚会议发生了什么事  (公元 325)?</vt:lpstr>
      <vt:lpstr>在尼西亚会议到底发生了什么？</vt:lpstr>
      <vt:lpstr>第一世纪门徒对于神的信仰</vt:lpstr>
      <vt:lpstr>尼西亚会议之前已经有门徒坚信基督是神</vt:lpstr>
      <vt:lpstr>尼西亚信经 (公元 325)</vt:lpstr>
      <vt:lpstr>尼西亚信经 (公元 325)</vt:lpstr>
      <vt:lpstr>尼西亚信经 (公元 325)</vt:lpstr>
      <vt:lpstr>阿里乌斯教义的争议与三位一体论</vt:lpstr>
      <vt:lpstr>阿里乌斯教的复甦</vt:lpstr>
      <vt:lpstr>约翰二书对垒约翰三书</vt:lpstr>
      <vt:lpstr>约翰二书对垒约翰三书</vt:lpstr>
      <vt:lpstr>要有辨识能力</vt:lpstr>
      <vt:lpstr>Lunar New Year Blessing</vt:lpstr>
      <vt:lpstr>“Blessing”</vt:lpstr>
      <vt:lpstr>Genesis in Chinese Characters</vt:lpstr>
      <vt:lpstr>“Create”</vt:lpstr>
      <vt:lpstr>“Devil” &amp; “Tempter”</vt:lpstr>
      <vt:lpstr>“Boat”</vt:lpstr>
      <vt:lpstr>“Righteousness”</vt:lpstr>
      <vt:lpstr>Garden of Eden</vt:lpstr>
      <vt:lpstr>One man in a garden = West</vt:lpstr>
      <vt:lpstr>Title</vt:lpstr>
      <vt:lpstr>Timeline</vt:lpstr>
      <vt:lpstr>“Lucky”?</vt:lpstr>
      <vt:lpstr>专题研究时刻…</vt:lpstr>
      <vt:lpstr>关键节</vt:lpstr>
      <vt:lpstr>什么是全备的福音?</vt:lpstr>
      <vt:lpstr>全备的福音</vt:lpstr>
      <vt:lpstr>福音</vt:lpstr>
      <vt:lpstr>你要怎么样活出福音?</vt:lpstr>
      <vt:lpstr>新约综览(普通书信 ＋ 关键字)</vt:lpstr>
      <vt:lpstr>新约书中的章节</vt:lpstr>
      <vt:lpstr>新约的电子邮件</vt:lpstr>
      <vt:lpstr>日期</vt:lpstr>
      <vt:lpstr>布朗的主要来源是相信神秘直觉</vt:lpstr>
      <vt:lpstr>起源地/接收者</vt:lpstr>
      <vt:lpstr>谁是那“被检选的夫人与她的孩子"?</vt:lpstr>
      <vt:lpstr>场合</vt:lpstr>
      <vt:lpstr>场合</vt:lpstr>
      <vt:lpstr>你要怎么样活出福音?</vt:lpstr>
      <vt:lpstr>约翰二 1-6</vt:lpstr>
      <vt:lpstr>I. 帮助传真道的人(1-6)。 </vt:lpstr>
      <vt:lpstr>平衡爱和真理</vt:lpstr>
      <vt:lpstr>“ 我这作长老的，写信给蒙拣选的夫人和她的儿女。你们是我在真理中所爱的；不单是我，凡认识真理的， 2 也因为真理的缘故爱你们。这真理在我们里面，也必与我们同在，直到永远。” (约贰1-2 CNVS).</vt:lpstr>
      <vt:lpstr>“愿恩惠、怜悯、平安，从父　神和他儿子耶稣基督在真理和爱中与我们同在。   4 我看见你的儿女中，有人照着我们从父领受的命令在真理中行事，我就非常欣慰。”  (约贰 3-4 CNVS).</vt:lpstr>
      <vt:lpstr>“ 夫人哪，我现在请求你，我们要彼此相爱。我写给你的，不是一条新命令，而是我们从起初就有的。 6 我们要照着他的命令行事，这就是爱。你们从起初所听见的那命令，就是要你们凭着爱心行事。”  (约贰 5-6 CNVS).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你要怎么样活出福音?</vt:lpstr>
      <vt:lpstr>I. 帮助传真道的人(1-6)。 </vt:lpstr>
      <vt:lpstr>约翰二 7-13</vt:lpstr>
      <vt:lpstr>II. 避开传假道的人(7-13)。</vt:lpstr>
      <vt:lpstr>“有许多欺骗人的已经在世上出现，他们否认耶稣基督是成了肉身来的；这就是那骗人的和敌基督的。”  (约贰 7 CNVS).</vt:lpstr>
      <vt:lpstr>“你们要小心，不要拆毁我们已经完成的工作，却要得着美满的赏赐。 9 凡越过基督的教训又不持守的，就没有　神；持守这教训的，就有父和子了。”  (约贰 8-9 ＣＮＶＳ).</vt:lpstr>
      <vt:lpstr>“如果有人到你们那里，不传这教训，你们就不要接待他到家里，也不要问候他； 11 因为问候他的，就在他的恶事上有分了。”  (约贰10-11 ＣＮＶＳ).</vt:lpstr>
      <vt:lpstr>The Meaning of 2 John 10 Summary of Differing Views</vt:lpstr>
      <vt:lpstr>关键词/经文</vt:lpstr>
      <vt:lpstr>Too good to be true the-ology</vt:lpstr>
      <vt:lpstr>Joyce Meyers in her  $2 million jet, etc.</vt:lpstr>
      <vt:lpstr>Oprah Winfrey</vt:lpstr>
      <vt:lpstr>Joel Osteen</vt:lpstr>
      <vt:lpstr>Motivational Speaking</vt:lpstr>
      <vt:lpstr>World Vision Controversy</vt:lpstr>
      <vt:lpstr>World Vision Controversy</vt:lpstr>
      <vt:lpstr>约翰二书- 概略图</vt:lpstr>
      <vt:lpstr>Follow Up Relationally (12-13)</vt:lpstr>
      <vt:lpstr>你要怎么样活出福音?</vt:lpstr>
      <vt:lpstr>主要思想</vt:lpstr>
      <vt:lpstr>Salvation by Grace Cannot be Lost</vt:lpstr>
      <vt:lpstr>祂应许持守的赏赐 (启示录 3:11b). </vt:lpstr>
      <vt:lpstr>奖励可以丢失！</vt:lpstr>
      <vt:lpstr>今日的产业</vt:lpstr>
      <vt:lpstr>在基督里得着的产业</vt:lpstr>
      <vt:lpstr>君尊义仆的末后统治</vt:lpstr>
      <vt:lpstr>旧约中的产业</vt:lpstr>
      <vt:lpstr>旧约中的产业</vt:lpstr>
      <vt:lpstr>Inheritance in the OT</vt:lpstr>
      <vt:lpstr>Inheritance in the OT</vt:lpstr>
      <vt:lpstr>Inheritance in the OT</vt:lpstr>
      <vt:lpstr>新约中的产业</vt:lpstr>
      <vt:lpstr>两种类型的产业</vt:lpstr>
      <vt:lpstr>在新约里的皇冠</vt:lpstr>
      <vt:lpstr>"不再有黑夜了，他们也不需要灯光或日光了，因为主　神要光照他们。他们要作王， 直到永永远远。"  (22:5 CNV).</vt:lpstr>
      <vt:lpstr>神施加的管教</vt:lpstr>
      <vt:lpstr>PowerPoint Presentation</vt:lpstr>
      <vt:lpstr>我们会与主一同作王！</vt:lpstr>
      <vt:lpstr>老底嘉(启示录. 3:14-22)</vt:lpstr>
      <vt:lpstr>PowerPoint Presentation</vt:lpstr>
      <vt:lpstr>你准备好统治世界了吗？</vt:lpstr>
      <vt:lpstr>基督的通知</vt:lpstr>
      <vt:lpstr>将 来 的 恩 惠 (19-20章)</vt:lpstr>
      <vt:lpstr>启 示 录 20:4</vt:lpstr>
      <vt:lpstr>“岂不知圣徒要审判世界么?” (林前六2上)</vt:lpstr>
      <vt:lpstr>“我们若能坚忍， 就必与他一同作王”  (提后2:12 ＣＮＶＳ)</vt:lpstr>
      <vt:lpstr>"得胜的， 我必定赐他和我一同坐在我的宝座上， 正像我得了胜和我父一同坐在他的宝座上 一样"  (启示录3:21  新译本 ).</vt:lpstr>
      <vt:lpstr>然而，仍然有神的管教。。。</vt:lpstr>
      <vt:lpstr>亚拿尼亚与撒非拉</vt:lpstr>
      <vt:lpstr>信徒可以被“取消资格”</vt:lpstr>
      <vt:lpstr>格林多前11:27-29 (ＣＮＶＳ)</vt:lpstr>
      <vt:lpstr>格林多前11:30-32 (ＣＮＶＳ)</vt:lpstr>
      <vt:lpstr>有至于死的罪 (约壹 5:16-17 CNVS)</vt:lpstr>
      <vt:lpstr>所有的信徒都要穿上基督的公义。</vt:lpstr>
      <vt:lpstr>所有的信徒都会享受天堂。</vt:lpstr>
      <vt:lpstr>耶稣会审判世界。</vt:lpstr>
      <vt:lpstr>耶稣会奖励忠实的信徒。</vt:lpstr>
      <vt:lpstr>活出你的未来！</vt:lpstr>
      <vt:lpstr>你要怎么样活出福音?</vt:lpstr>
      <vt:lpstr>主要思想</vt:lpstr>
      <vt:lpstr>概述</vt:lpstr>
      <vt:lpstr>I. 帮助传真道的人(1-6)。 </vt:lpstr>
      <vt:lpstr>Well, Charles, when I baptize you…</vt:lpstr>
      <vt:lpstr>Everything that goes under belongs to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避开传假道的人(7-13)。</vt:lpstr>
      <vt:lpstr>关键词/经文</vt:lpstr>
      <vt:lpstr>总结报告</vt:lpstr>
      <vt:lpstr>Noah</vt:lpstr>
      <vt:lpstr>Noah</vt:lpstr>
      <vt:lpstr>自无神论的制片人 达伦 阿罗诺夫斯基 </vt:lpstr>
      <vt:lpstr>Noah</vt:lpstr>
      <vt:lpstr>对电影“诺亚”的赞美</vt:lpstr>
      <vt:lpstr>对电影“诺亚”的批评</vt:lpstr>
      <vt:lpstr>信徒怎么帮助异端?</vt:lpstr>
      <vt:lpstr>What Does All This Mean?</vt:lpstr>
      <vt:lpstr>Black</vt:lpstr>
      <vt:lpstr>新约全书讲章 • BibleStudyDownloads.org</vt:lpstr>
      <vt:lpstr>标题</vt:lpstr>
      <vt:lpstr>作者</vt:lpstr>
      <vt:lpstr>特征</vt:lpstr>
      <vt:lpstr>论据</vt:lpstr>
      <vt:lpstr>综合</vt:lpstr>
      <vt:lpstr>PowerPoint Presentation</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109</cp:revision>
  <dcterms:created xsi:type="dcterms:W3CDTF">2010-12-09T09:54:32Z</dcterms:created>
  <dcterms:modified xsi:type="dcterms:W3CDTF">2020-07-13T03:17:37Z</dcterms:modified>
</cp:coreProperties>
</file>